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C631-C9E7-42CF-9FC4-2C3946451ACD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44DD2-FF58-4CAF-AB9A-1E30BDF0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7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44DD2-FF58-4CAF-AB9A-1E30BDF022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FB3C-0BF0-448A-92E6-C84A9FAC2E56}" type="datetime3">
              <a:rPr lang="en-US" smtClean="0"/>
              <a:t>3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9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4FA6-809F-496A-BB56-44610F6B3FC9}" type="datetime3">
              <a:rPr lang="en-US" smtClean="0"/>
              <a:t>3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0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E82D-58EC-4223-A2BA-033D38D0E645}" type="datetime3">
              <a:rPr lang="en-US" smtClean="0"/>
              <a:t>3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94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FC12-5D6F-4537-A368-4794F1FA7F82}" type="datetime3">
              <a:rPr lang="en-US" smtClean="0"/>
              <a:t>3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5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C3BC-2F06-4633-B8E8-1F852CB85130}" type="datetime3">
              <a:rPr lang="en-US" smtClean="0"/>
              <a:t>3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869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62D8-5303-4D1B-BD4D-E3C307A2403A}" type="datetime3">
              <a:rPr lang="en-US" smtClean="0"/>
              <a:t>3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6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54E0-FE6E-401B-9E20-F4C81B988781}" type="datetime3">
              <a:rPr lang="en-US" smtClean="0"/>
              <a:t>3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8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8390-B92B-481B-B4F5-A7D30CAAD6C5}" type="datetime3">
              <a:rPr lang="en-US" smtClean="0"/>
              <a:t>3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7E6E-AB32-4034-ABD7-DEDC40CC89A1}" type="datetime3">
              <a:rPr lang="en-US" smtClean="0"/>
              <a:t>3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3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FA59-5D9F-4F28-9D48-2C3600C32E1C}" type="datetime3">
              <a:rPr lang="en-US" smtClean="0"/>
              <a:t>3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2B2B-21D1-450B-95C3-D552D1DE3BE2}" type="datetime3">
              <a:rPr lang="en-US" smtClean="0"/>
              <a:t>3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B014-DFB7-4229-B295-734A24CFBAB8}" type="datetime3">
              <a:rPr lang="en-US" smtClean="0"/>
              <a:t>3 August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525F-7818-4037-B1C8-2E057C05D624}" type="datetime3">
              <a:rPr lang="en-US" smtClean="0"/>
              <a:t>3 August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1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FCB5-ECB4-4963-80EE-889638248614}" type="datetime3">
              <a:rPr lang="en-US" smtClean="0"/>
              <a:t>3 August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6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BE34-1C22-4277-9D3C-041B21163D83}" type="datetime3">
              <a:rPr lang="en-US" smtClean="0"/>
              <a:t>3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5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410-E9D0-4B4F-8CBB-934564EE6561}" type="datetime3">
              <a:rPr lang="en-US" smtClean="0"/>
              <a:t>3 August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4F78-4FD7-48B4-A9C7-73A7BC8383E7}" type="datetime3">
              <a:rPr lang="en-US" smtClean="0"/>
              <a:t>3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EB32FC-24CD-4288-BE28-B65C21DA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9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167" y="1612900"/>
            <a:ext cx="9309099" cy="245063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PRESENTATION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ON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FTP(File Transfer Protocol)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6267" y="6117893"/>
            <a:ext cx="1494367" cy="577187"/>
          </a:xfrm>
        </p:spPr>
        <p:txBody>
          <a:bodyPr/>
          <a:lstStyle/>
          <a:p>
            <a:fld id="{F007F301-EF19-4B5C-9E7D-DFE5F5B5BE1E}" type="datetime3">
              <a:rPr lang="en-US" sz="1600" smtClean="0">
                <a:solidFill>
                  <a:srgbClr val="0070C0"/>
                </a:solidFill>
              </a:rPr>
              <a:t>3 August 2019</a:t>
            </a:fld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4463" y="5994400"/>
            <a:ext cx="683339" cy="602587"/>
          </a:xfrm>
        </p:spPr>
        <p:txBody>
          <a:bodyPr/>
          <a:lstStyle/>
          <a:p>
            <a:fld id="{70EB32FC-24CD-4288-BE28-B65C21DA5847}" type="slidenum">
              <a:rPr lang="en-US" sz="1600" smtClean="0">
                <a:solidFill>
                  <a:srgbClr val="0070C0"/>
                </a:solidFill>
              </a:rPr>
              <a:t>1</a:t>
            </a:fld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2101"/>
            <a:ext cx="8596668" cy="9017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3800"/>
            <a:ext cx="8596668" cy="4847562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200" dirty="0" smtClean="0">
                <a:solidFill>
                  <a:srgbClr val="0070C0"/>
                </a:solidFill>
              </a:rPr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 smtClean="0">
                <a:solidFill>
                  <a:srgbClr val="0070C0"/>
                </a:solidFill>
              </a:rPr>
              <a:t>Role of FTP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 smtClean="0">
                <a:solidFill>
                  <a:srgbClr val="0070C0"/>
                </a:solidFill>
              </a:rPr>
              <a:t>Example &amp; Application</a:t>
            </a:r>
            <a:endParaRPr lang="en-US" sz="3200" dirty="0" smtClean="0">
              <a:solidFill>
                <a:srgbClr val="0070C0"/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3200" dirty="0" smtClean="0">
                <a:solidFill>
                  <a:srgbClr val="0070C0"/>
                </a:solidFill>
              </a:rPr>
              <a:t>FTP Model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 smtClean="0">
                <a:solidFill>
                  <a:srgbClr val="0070C0"/>
                </a:solidFill>
              </a:rPr>
              <a:t>Commands</a:t>
            </a:r>
          </a:p>
          <a:p>
            <a:pPr marL="0" indent="0">
              <a:buNone/>
            </a:pPr>
            <a:endParaRPr lang="en-US" sz="3200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834" y="6130593"/>
            <a:ext cx="1608667" cy="551787"/>
          </a:xfrm>
        </p:spPr>
        <p:txBody>
          <a:bodyPr/>
          <a:lstStyle/>
          <a:p>
            <a:fld id="{11857E6E-AB32-4034-ABD7-DEDC40CC89A1}" type="datetime3">
              <a:rPr lang="en-US" sz="1800" smtClean="0">
                <a:solidFill>
                  <a:srgbClr val="0070C0"/>
                </a:solidFill>
              </a:rPr>
              <a:t>3 August 2019</a:t>
            </a:fld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30663" y="6073442"/>
            <a:ext cx="683339" cy="666087"/>
          </a:xfrm>
        </p:spPr>
        <p:txBody>
          <a:bodyPr/>
          <a:lstStyle/>
          <a:p>
            <a:fld id="{70EB32FC-24CD-4288-BE28-B65C21DA5847}" type="slidenum">
              <a:rPr lang="en-US" sz="1800" smtClean="0">
                <a:solidFill>
                  <a:srgbClr val="0070C0"/>
                </a:solidFill>
              </a:rPr>
              <a:t>2</a:t>
            </a:fld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9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       				</a:t>
            </a:r>
            <a:r>
              <a:rPr lang="en-US" b="1" dirty="0" smtClean="0">
                <a:solidFill>
                  <a:srgbClr val="0070C0"/>
                </a:solidFill>
              </a:rPr>
              <a:t>Introduction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64" y="1750681"/>
            <a:ext cx="6983769" cy="4089399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A protocol for transferring files in the Internet’s TCP/IP protocol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Simplest &amp; most secure way to exchange files over Internet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Uploading :from client computer to server  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Downloading :from server computer to client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Doesn’t really move instead copy </a:t>
            </a:r>
            <a:r>
              <a:rPr lang="en-US" sz="2400" dirty="0" smtClean="0">
                <a:solidFill>
                  <a:srgbClr val="0070C0"/>
                </a:solidFill>
              </a:rPr>
              <a:t>files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Operates in client/server environment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1364" y="6041361"/>
            <a:ext cx="1606358" cy="541865"/>
          </a:xfrm>
        </p:spPr>
        <p:txBody>
          <a:bodyPr/>
          <a:lstStyle/>
          <a:p>
            <a:fld id="{11857E6E-AB32-4034-ABD7-DEDC40CC89A1}" type="datetime3">
              <a:rPr lang="en-US" sz="1800" smtClean="0">
                <a:solidFill>
                  <a:srgbClr val="0070C0"/>
                </a:solidFill>
              </a:rPr>
              <a:t>3 August 2019</a:t>
            </a:fld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2606" y="6129730"/>
            <a:ext cx="826469" cy="365125"/>
          </a:xfrm>
        </p:spPr>
        <p:txBody>
          <a:bodyPr/>
          <a:lstStyle/>
          <a:p>
            <a:fld id="{70EB32FC-24CD-4288-BE28-B65C21DA5847}" type="slidenum">
              <a:rPr lang="en-US" sz="1800" smtClean="0">
                <a:solidFill>
                  <a:srgbClr val="0070C0"/>
                </a:solidFill>
              </a:rPr>
              <a:t>3</a:t>
            </a:fld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672" y="1549400"/>
            <a:ext cx="4889328" cy="33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Role of FTP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04" y="2045494"/>
            <a:ext cx="11514666" cy="388077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</a:rPr>
              <a:t>allow file sharing between remote machines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</a:rPr>
              <a:t>allow independence between client and server machine system files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</a:rPr>
              <a:t>enable efficient data transfer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926267"/>
            <a:ext cx="1746362" cy="847898"/>
          </a:xfrm>
        </p:spPr>
        <p:txBody>
          <a:bodyPr/>
          <a:lstStyle/>
          <a:p>
            <a:fld id="{11857E6E-AB32-4034-ABD7-DEDC40CC89A1}" type="datetime3">
              <a:rPr lang="en-US" sz="1800" smtClean="0">
                <a:solidFill>
                  <a:srgbClr val="0070C0"/>
                </a:solidFill>
              </a:rPr>
              <a:t>3 August 2019</a:t>
            </a:fld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04473" y="5926267"/>
            <a:ext cx="1058663" cy="703519"/>
          </a:xfrm>
        </p:spPr>
        <p:txBody>
          <a:bodyPr/>
          <a:lstStyle/>
          <a:p>
            <a:fld id="{70EB32FC-24CD-4288-BE28-B65C21DA5847}" type="slidenum">
              <a:rPr lang="en-US" sz="1800" smtClean="0">
                <a:solidFill>
                  <a:srgbClr val="0070C0"/>
                </a:solidFill>
              </a:rPr>
              <a:t>4</a:t>
            </a:fld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65215"/>
            <a:ext cx="3847165" cy="785979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Example of FTP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581" y="1051194"/>
            <a:ext cx="8205410" cy="159700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70C0"/>
                </a:solidFill>
              </a:rPr>
              <a:t>FileZilla</a:t>
            </a:r>
            <a:r>
              <a:rPr lang="en-US" sz="2400" dirty="0" smtClean="0">
                <a:solidFill>
                  <a:srgbClr val="0070C0"/>
                </a:solidFill>
              </a:rPr>
              <a:t> : windows, Macintosh &amp; Linux users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Fire FTP : plug-in for the popular </a:t>
            </a:r>
            <a:r>
              <a:rPr lang="en-US" sz="2400" dirty="0" err="1" smtClean="0">
                <a:solidFill>
                  <a:srgbClr val="0070C0"/>
                </a:solidFill>
              </a:rPr>
              <a:t>firefox</a:t>
            </a:r>
            <a:r>
              <a:rPr lang="en-US" sz="2400" dirty="0" smtClean="0">
                <a:solidFill>
                  <a:srgbClr val="0070C0"/>
                </a:solidFill>
              </a:rPr>
              <a:t> browser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Dreamweaver : page layout/design program </a:t>
            </a:r>
          </a:p>
          <a:p>
            <a:pPr>
              <a:buClr>
                <a:srgbClr val="0070C0"/>
              </a:buClr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006601"/>
            <a:ext cx="1876926" cy="799771"/>
          </a:xfrm>
        </p:spPr>
        <p:txBody>
          <a:bodyPr/>
          <a:lstStyle/>
          <a:p>
            <a:fld id="{11857E6E-AB32-4034-ABD7-DEDC40CC89A1}" type="datetime3">
              <a:rPr lang="en-US" sz="1800" smtClean="0">
                <a:solidFill>
                  <a:srgbClr val="0070C0"/>
                </a:solidFill>
              </a:rPr>
              <a:t>3 August 2019</a:t>
            </a:fld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4266" y="6006602"/>
            <a:ext cx="683339" cy="599828"/>
          </a:xfrm>
        </p:spPr>
        <p:txBody>
          <a:bodyPr/>
          <a:lstStyle/>
          <a:p>
            <a:fld id="{70EB32FC-24CD-4288-BE28-B65C21DA5847}" type="slidenum">
              <a:rPr lang="en-US" sz="1800" smtClean="0">
                <a:solidFill>
                  <a:srgbClr val="0070C0"/>
                </a:solidFill>
              </a:rPr>
              <a:t>5</a:t>
            </a:fld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33" y="2648197"/>
            <a:ext cx="467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Applications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3" y="3360717"/>
            <a:ext cx="717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Downloading MP3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Online games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Auctions &amp; online trading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Transferring web page files from creator to computer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FTP model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98" y="1521327"/>
            <a:ext cx="6554865" cy="36522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357100" y="5994570"/>
            <a:ext cx="2068868" cy="823834"/>
          </a:xfrm>
        </p:spPr>
        <p:txBody>
          <a:bodyPr/>
          <a:lstStyle/>
          <a:p>
            <a:fld id="{11857E6E-AB32-4034-ABD7-DEDC40CC89A1}" type="datetime3">
              <a:rPr lang="en-US" sz="1800" smtClean="0">
                <a:solidFill>
                  <a:srgbClr val="0070C0"/>
                </a:solidFill>
              </a:rPr>
              <a:t>3 August 2019</a:t>
            </a:fld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17294" y="5799222"/>
            <a:ext cx="683339" cy="847898"/>
          </a:xfrm>
        </p:spPr>
        <p:txBody>
          <a:bodyPr/>
          <a:lstStyle/>
          <a:p>
            <a:fld id="{70EB32FC-24CD-4288-BE28-B65C21DA5847}" type="slidenum">
              <a:rPr lang="en-US" sz="1800" smtClean="0">
                <a:solidFill>
                  <a:srgbClr val="0070C0"/>
                </a:solidFill>
              </a:rPr>
              <a:t>6</a:t>
            </a:fld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Commands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08485"/>
            <a:ext cx="11292993" cy="4332878"/>
          </a:xfrm>
        </p:spPr>
        <p:txBody>
          <a:bodyPr>
            <a:normAutofit/>
          </a:bodyPr>
          <a:lstStyle/>
          <a:p>
            <a:pPr marL="400050" indent="-400050">
              <a:buClr>
                <a:srgbClr val="0070C0"/>
              </a:buClr>
              <a:buFont typeface="+mj-lt"/>
              <a:buAutoNum type="romanUcPeriod"/>
            </a:pPr>
            <a:r>
              <a:rPr lang="en-US" sz="2400" dirty="0" smtClean="0">
                <a:solidFill>
                  <a:srgbClr val="0070C0"/>
                </a:solidFill>
              </a:rPr>
              <a:t>Access control commands(USER, PASS, ACCT, CWD, CDUP, QUIT, REIN, SMNT)</a:t>
            </a:r>
          </a:p>
          <a:p>
            <a:pPr marL="400050" indent="-400050">
              <a:buClr>
                <a:srgbClr val="0070C0"/>
              </a:buClr>
              <a:buFont typeface="+mj-lt"/>
              <a:buAutoNum type="romanUcPeriod"/>
            </a:pPr>
            <a:r>
              <a:rPr lang="en-US" sz="2400" dirty="0" smtClean="0">
                <a:solidFill>
                  <a:srgbClr val="0070C0"/>
                </a:solidFill>
              </a:rPr>
              <a:t>Transfer parameter commands(PORT, PASV, TYPE, STRU, MODE)</a:t>
            </a:r>
          </a:p>
          <a:p>
            <a:pPr marL="400050" indent="-400050">
              <a:buClr>
                <a:srgbClr val="0070C0"/>
              </a:buClr>
              <a:buFont typeface="+mj-lt"/>
              <a:buAutoNum type="romanUcPeriod"/>
            </a:pPr>
            <a:r>
              <a:rPr lang="en-US" sz="2400" dirty="0" smtClean="0">
                <a:solidFill>
                  <a:srgbClr val="0070C0"/>
                </a:solidFill>
              </a:rPr>
              <a:t>FTP service commands(RETR, STOR, STOU, APPE, ALLO, REST, RMD, MKD, LIST, DELE, STAT)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357101" y="5958475"/>
            <a:ext cx="2068869" cy="896024"/>
          </a:xfrm>
        </p:spPr>
        <p:txBody>
          <a:bodyPr/>
          <a:lstStyle/>
          <a:p>
            <a:fld id="{11857E6E-AB32-4034-ABD7-DEDC40CC89A1}" type="datetime3">
              <a:rPr lang="en-US" sz="1800" smtClean="0">
                <a:solidFill>
                  <a:srgbClr val="0070C0"/>
                </a:solidFill>
              </a:rPr>
              <a:t>3 August 2019</a:t>
            </a:fld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9168" y="6041363"/>
            <a:ext cx="683339" cy="448012"/>
          </a:xfrm>
        </p:spPr>
        <p:txBody>
          <a:bodyPr/>
          <a:lstStyle/>
          <a:p>
            <a:fld id="{70EB32FC-24CD-4288-BE28-B65C21DA5847}" type="slidenum">
              <a:rPr lang="en-US" sz="1800" smtClean="0">
                <a:solidFill>
                  <a:srgbClr val="0070C0"/>
                </a:solidFill>
              </a:rPr>
              <a:t>7</a:t>
            </a:fld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5691691"/>
            <a:ext cx="2068869" cy="1064466"/>
          </a:xfrm>
        </p:spPr>
        <p:txBody>
          <a:bodyPr/>
          <a:lstStyle/>
          <a:p>
            <a:fld id="{137AFCB5-ECB4-4963-80EE-889638248614}" type="datetime3">
              <a:rPr lang="en-US" sz="1800" smtClean="0">
                <a:solidFill>
                  <a:srgbClr val="0070C0"/>
                </a:solidFill>
              </a:rPr>
              <a:t>3 August 2019</a:t>
            </a:fld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491652" y="5866526"/>
            <a:ext cx="1130853" cy="714796"/>
          </a:xfrm>
        </p:spPr>
        <p:txBody>
          <a:bodyPr/>
          <a:lstStyle/>
          <a:p>
            <a:fld id="{70EB32FC-24CD-4288-BE28-B65C21DA5847}" type="slidenum">
              <a:rPr lang="en-US" sz="1800" smtClean="0">
                <a:solidFill>
                  <a:srgbClr val="0070C0"/>
                </a:solidFill>
              </a:rPr>
              <a:t>8</a:t>
            </a:fld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2926" y="2815389"/>
            <a:ext cx="842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THANK YOU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9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FDFF5"/>
      </a:accent1>
      <a:accent2>
        <a:srgbClr val="BFEAF8"/>
      </a:accent2>
      <a:accent3>
        <a:srgbClr val="42D0A2"/>
      </a:accent3>
      <a:accent4>
        <a:srgbClr val="D3E6F4"/>
      </a:accent4>
      <a:accent5>
        <a:srgbClr val="9FDFF5"/>
      </a:accent5>
      <a:accent6>
        <a:srgbClr val="DFF4FB"/>
      </a:accent6>
      <a:hlink>
        <a:srgbClr val="0070C0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197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PRESENTATION  ON FTP(File Transfer Protocol)</vt:lpstr>
      <vt:lpstr>CONTENTS</vt:lpstr>
      <vt:lpstr>           Introduction</vt:lpstr>
      <vt:lpstr>Role of FTP</vt:lpstr>
      <vt:lpstr>Example of FTP</vt:lpstr>
      <vt:lpstr>FTP model</vt:lpstr>
      <vt:lpstr>Commands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FTP(File Transfer Protocol)</dc:title>
  <dc:creator>Dipesh Deuja</dc:creator>
  <cp:lastModifiedBy>Dipesh Deuja</cp:lastModifiedBy>
  <cp:revision>12</cp:revision>
  <dcterms:created xsi:type="dcterms:W3CDTF">2019-08-03T12:23:51Z</dcterms:created>
  <dcterms:modified xsi:type="dcterms:W3CDTF">2019-08-03T14:46:06Z</dcterms:modified>
</cp:coreProperties>
</file>