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3543-6F43-4357-8B59-AE229E6E3D58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17A8-7270-430C-8BE1-B7E749CF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6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3543-6F43-4357-8B59-AE229E6E3D58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17A8-7270-430C-8BE1-B7E749CF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3543-6F43-4357-8B59-AE229E6E3D58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17A8-7270-430C-8BE1-B7E749CFF5D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0557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3543-6F43-4357-8B59-AE229E6E3D58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17A8-7270-430C-8BE1-B7E749CF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03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3543-6F43-4357-8B59-AE229E6E3D58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17A8-7270-430C-8BE1-B7E749CFF5D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7019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3543-6F43-4357-8B59-AE229E6E3D58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17A8-7270-430C-8BE1-B7E749CF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83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3543-6F43-4357-8B59-AE229E6E3D58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17A8-7270-430C-8BE1-B7E749CF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2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3543-6F43-4357-8B59-AE229E6E3D58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17A8-7270-430C-8BE1-B7E749CF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0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3543-6F43-4357-8B59-AE229E6E3D58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17A8-7270-430C-8BE1-B7E749CF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4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3543-6F43-4357-8B59-AE229E6E3D58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17A8-7270-430C-8BE1-B7E749CF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1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3543-6F43-4357-8B59-AE229E6E3D58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17A8-7270-430C-8BE1-B7E749CF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1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3543-6F43-4357-8B59-AE229E6E3D58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17A8-7270-430C-8BE1-B7E749CF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3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3543-6F43-4357-8B59-AE229E6E3D58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17A8-7270-430C-8BE1-B7E749CF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3543-6F43-4357-8B59-AE229E6E3D58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17A8-7270-430C-8BE1-B7E749CF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2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3543-6F43-4357-8B59-AE229E6E3D58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17A8-7270-430C-8BE1-B7E749CF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4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17A8-7270-430C-8BE1-B7E749CFF5D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3543-6F43-4357-8B59-AE229E6E3D58}" type="datetimeFigureOut">
              <a:rPr lang="en-US" smtClean="0"/>
              <a:t>8/3/2019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23543-6F43-4357-8B59-AE229E6E3D58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F117A8-7270-430C-8BE1-B7E749CF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6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3" y="609600"/>
            <a:ext cx="8665449" cy="964758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3" y="1574359"/>
            <a:ext cx="8596669" cy="4467004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(Hypertext Transfer Protocol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an application layer protocol that allows web based application to communicate and exchange data,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set of rules for transferring files, such as text, graphic images, sound, video, and other multimedia files, on the World Wide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between two computers,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standard between web browser and server to communicate,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23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616" y="707667"/>
            <a:ext cx="8558385" cy="5333696"/>
          </a:xfrm>
        </p:spPr>
        <p:txBody>
          <a:bodyPr/>
          <a:lstStyle/>
          <a:p>
            <a:r>
              <a:rPr lang="en-US" sz="2800" dirty="0"/>
              <a:t>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soon as a Web user opens their Web browser, the user is indirectly making use of HTTP,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that controls how the World Wide Web works is HTML, which covers how Web pages are formatted 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displayed,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means Hypertext Transport Protocol,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HTTP,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 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Secure Sockets Layer (SSL) or Transport Layer Security (TLS) as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sublayer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 regular HTTP application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57518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82594"/>
            <a:ext cx="8315591" cy="6917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HTTP is based on client server model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52669"/>
            <a:ext cx="8315591" cy="3096541"/>
          </a:xfrm>
        </p:spPr>
      </p:pic>
    </p:spTree>
    <p:extLst>
      <p:ext uri="{BB962C8B-B14F-4D97-AF65-F5344CB8AC3E}">
        <p14:creationId xmlns:p14="http://schemas.microsoft.com/office/powerpoint/2010/main" val="309560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6219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Proporties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HTTP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5921"/>
            <a:ext cx="8596668" cy="439544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Connectionless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HTTP can deliver any sort of data, as long as the two computers are able to read it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82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9268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mechanism: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-Connection is made</a:t>
            </a:r>
            <a:br>
              <a:rPr lang="en-US" sz="3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-message is sent</a:t>
            </a:r>
            <a:br>
              <a:rPr lang="en-US" sz="3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-get response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64" y="2687542"/>
            <a:ext cx="8592938" cy="3340912"/>
          </a:xfrm>
        </p:spPr>
      </p:pic>
    </p:spTree>
    <p:extLst>
      <p:ext uri="{BB962C8B-B14F-4D97-AF65-F5344CB8AC3E}">
        <p14:creationId xmlns:p14="http://schemas.microsoft.com/office/powerpoint/2010/main" val="224891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96" y="1187591"/>
            <a:ext cx="8596667" cy="3807489"/>
          </a:xfrm>
        </p:spPr>
      </p:pic>
    </p:spTree>
    <p:extLst>
      <p:ext uri="{BB962C8B-B14F-4D97-AF65-F5344CB8AC3E}">
        <p14:creationId xmlns:p14="http://schemas.microsoft.com/office/powerpoint/2010/main" val="132869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41" y="1558030"/>
            <a:ext cx="4042949" cy="355107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667" y="1569461"/>
            <a:ext cx="4113605" cy="3539647"/>
          </a:xfrm>
        </p:spPr>
      </p:pic>
    </p:spTree>
    <p:extLst>
      <p:ext uri="{BB962C8B-B14F-4D97-AF65-F5344CB8AC3E}">
        <p14:creationId xmlns:p14="http://schemas.microsoft.com/office/powerpoint/2010/main" val="9299061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86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Facet</vt:lpstr>
      <vt:lpstr>HTTP</vt:lpstr>
      <vt:lpstr>PowerPoint Presentation</vt:lpstr>
      <vt:lpstr>HTTP is based on client server model</vt:lpstr>
      <vt:lpstr>Proporties of HTTP</vt:lpstr>
      <vt:lpstr>Working mechanism:  -Connection is made  -message is sent  -get response </vt:lpstr>
      <vt:lpstr>PowerPoint Presentation</vt:lpstr>
      <vt:lpstr>PowerPoint Presentation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</dc:title>
  <dc:creator>Sujan Bamanu</dc:creator>
  <cp:lastModifiedBy>Sujan Bamanu</cp:lastModifiedBy>
  <cp:revision>9</cp:revision>
  <dcterms:created xsi:type="dcterms:W3CDTF">2019-08-03T06:30:41Z</dcterms:created>
  <dcterms:modified xsi:type="dcterms:W3CDTF">2019-08-03T07:54:41Z</dcterms:modified>
</cp:coreProperties>
</file>