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DFAC-96E5-4983-B93E-67943F11BD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4A8A-0045-4599-AEC6-7141FFFD2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75F-10A0-47DC-8F5D-044A1B803017}" type="datetime1">
              <a:rPr lang="en-US" smtClean="0"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A69-48D6-4B5D-89A7-9245F391ACE9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1B2-E1E7-48A7-AE82-001C0E96B83F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2057-A991-4A26-9133-77911589B1C4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B710-136A-4E6C-A20E-374D101E0EAF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A25-FB3D-4AB5-A99F-A993B2C1F057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5C0-5A46-4624-A44D-74DDAE372F84}" type="datetime1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4360-41FD-471C-9543-C06B9C559DB1}" type="datetime1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AB6-BC0D-455F-85E8-0CC765477895}" type="datetime1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D064-140A-4393-A8DC-5D2624D46745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9EEC-FB60-441F-810B-956FC0BA2665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7449D-62BC-42B6-B269-5982E2A3F5D9}" type="datetime1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1A6791-026E-4C6D-90A9-D157F97FE0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dncontribute.geeksforgeeks.org/wp-content/uploads/raid10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cdncontribute.geeksforgeeks.org/wp-content/uploads/raid1-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contribute.geeksforgeeks.org/wp-content/uploads/raid4-1.pn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dncontribute.geeksforgeeks.org/wp-content/uploads/raid3.png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</a:t>
            </a:r>
            <a:r>
              <a:rPr lang="en-US" dirty="0"/>
              <a:t>BY:</a:t>
            </a:r>
          </a:p>
          <a:p>
            <a:r>
              <a:rPr lang="en-US" dirty="0"/>
              <a:t>UNIKA SHAKYA</a:t>
            </a:r>
          </a:p>
          <a:p>
            <a:r>
              <a:rPr lang="en-US" dirty="0"/>
              <a:t>730348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Presentation on </a:t>
            </a:r>
            <a:br>
              <a:rPr/>
            </a:br>
            <a:r>
              <a:t>RAID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A8311-41C2-44F5-849F-FEBD33C8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2057-A991-4A26-9133-77911589B1C4}" type="datetime1">
              <a:rPr lang="en-US" smtClean="0"/>
              <a:t>8/3/2019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CA0A8-CDBD-4A57-B7F8-B21981C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F8318-D34A-48FD-90CC-2DC0F8B8AA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800" b="1" dirty="0"/>
              <a:t>THANK-YOU!!</a:t>
            </a:r>
          </a:p>
        </p:txBody>
      </p:sp>
    </p:spTree>
    <p:extLst>
      <p:ext uri="{BB962C8B-B14F-4D97-AF65-F5344CB8AC3E}">
        <p14:creationId xmlns:p14="http://schemas.microsoft.com/office/powerpoint/2010/main" val="12673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RAID stands for Redundant Arrays of Independent Disks  or Redundant Array of Inexpensive Disks.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technique which makes use of a combination of multiple disks instead of using a single disk for increased performance, data redundancy or both.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term was coined by David Patterson, Garth A. Gibson, and Randy Katz at the University of California, Berkeley in 1987.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CE3F-A717-4A53-A644-99CAEE2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C1E-CC13-4102-9494-3E016594DE2A}" type="datetime1">
              <a:rPr lang="en-US" smtClean="0"/>
              <a:t>8/3/2019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Depending on the required level of redundancy and performance, data is distributed across the drives in one of several ways, referred to as RAID levels.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different data distribution layouts are named by the word "RAID" followed by a number, for example RAID 0 or RAID 1. Each RAID level provides a different balance among the key goals : reliability, availability, performance, and capacity</a:t>
            </a:r>
            <a:r>
              <a:rPr lang="en-US" dirty="0"/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Originally, there were RAID 0- RAID 5.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F91B-A23D-4C96-BD9A-DCB5F1DD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7C1B-A7BD-4D88-8171-2EFEF2D67402}" type="datetime1">
              <a:rPr lang="en-US" smtClean="0"/>
              <a:t>8/3/2019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RAID 0                                     RAID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RAID 4			RAID  5</a:t>
            </a:r>
          </a:p>
        </p:txBody>
      </p:sp>
      <p:pic>
        <p:nvPicPr>
          <p:cNvPr id="7" name="Picture 6" descr="raid0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3336290" cy="19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aid1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828800"/>
            <a:ext cx="3336290" cy="19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raid4">
            <a:hlinkClick r:id="rId6"/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4191000"/>
            <a:ext cx="3336290" cy="19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aid5">
            <a:hlinkClick r:id="rId8"/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64710" y="4191000"/>
            <a:ext cx="3336290" cy="19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0061-ADA5-40D1-AAD9-92B6C50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C146-CC6D-47AF-807F-20ADC469DDAA}" type="datetime1">
              <a:rPr lang="en-US" smtClean="0"/>
              <a:t>8/3/2019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6F31-A452-4D62-96DF-91ED8FFC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DFAB-957E-4BD5-85F1-E4EEF1C0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953F-AA72-402F-9D6A-AA39A44893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Minimum 2 disks.</a:t>
            </a:r>
            <a:endParaRPr lang="en-GB" dirty="0"/>
          </a:p>
          <a:p>
            <a:pPr lvl="0"/>
            <a:r>
              <a:rPr lang="en-US" dirty="0"/>
              <a:t>Excellent performance ( as blocks are striped ).</a:t>
            </a:r>
            <a:endParaRPr lang="en-GB" dirty="0"/>
          </a:p>
          <a:p>
            <a:pPr lvl="0"/>
            <a:r>
              <a:rPr lang="en-US" dirty="0"/>
              <a:t>No redundancy ( no mirror, no parity ).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B4EBB-9C80-4ECC-80C7-68A7AD85C44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35147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E2A93-9383-4B78-A42E-93EB4F08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6BB-F59B-43EE-B329-C749FECE1DE6}" type="datetime1">
              <a:rPr lang="en-US" smtClean="0"/>
              <a:t>8/3/2019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0639-1DD7-47CB-B193-A3915EED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D20D7-CC07-404D-B95A-B1B3B8F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582-8425-4C64-8AD1-00AB745AF2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Minimum 2 disks.</a:t>
            </a:r>
            <a:endParaRPr lang="en-GB" dirty="0"/>
          </a:p>
          <a:p>
            <a:pPr lvl="0"/>
            <a:r>
              <a:rPr lang="en-US" dirty="0"/>
              <a:t>Good performance ( no striping. no parity ).</a:t>
            </a:r>
            <a:endParaRPr lang="en-GB" dirty="0"/>
          </a:p>
          <a:p>
            <a:pPr lvl="0"/>
            <a:r>
              <a:rPr lang="en-US" dirty="0"/>
              <a:t>Excellent redundancy ( as blocks are mirrored ).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7207-6BCD-4B97-9FDB-7FCE33CD150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81350"/>
            <a:ext cx="3552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6730C8-B2CB-4B29-9BBD-961B82ED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787F-EB11-4E74-92AE-7293B21DA7E3}" type="datetime1">
              <a:rPr lang="en-US" smtClean="0"/>
              <a:t>8/3/2019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A698-24EB-4F25-ADD4-E582E671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3DEE1-27F4-4EF2-BC68-A60B2501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4D08-9C73-46B9-B75F-308EECBF9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Minimum 3 disks.</a:t>
            </a:r>
            <a:endParaRPr lang="en-GB" dirty="0"/>
          </a:p>
          <a:p>
            <a:pPr lvl="0"/>
            <a:r>
              <a:rPr lang="en-US" dirty="0"/>
              <a:t>Good performance ( as blocks are striped ).</a:t>
            </a:r>
            <a:endParaRPr lang="en-GB" dirty="0"/>
          </a:p>
          <a:p>
            <a:pPr lvl="0"/>
            <a:r>
              <a:rPr lang="en-US" dirty="0"/>
              <a:t>Good redundancy ( distributed parity ).</a:t>
            </a:r>
            <a:endParaRPr lang="en-GB" dirty="0"/>
          </a:p>
          <a:p>
            <a:r>
              <a:rPr lang="en-US" dirty="0"/>
              <a:t>Best cost effective option providing both performance and redundancy.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B4F19-4CE6-43FB-90F8-27A34FBFC50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86200"/>
            <a:ext cx="2905125" cy="202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2C292-6A86-400E-AD9F-0139480C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4310-91FE-43C2-82C2-8BCFB6E56C1D}" type="datetime1">
              <a:rPr lang="en-US" smtClean="0"/>
              <a:t>8/3/2019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87-B575-4F5C-A4C2-C88B007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10(1+0)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6F8E34-D4D5-4854-B4F4-92879FA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C05F-79D9-40A6-BBC4-84C19C18C6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Minimum 4 disks.</a:t>
            </a:r>
            <a:endParaRPr lang="en-GB" dirty="0"/>
          </a:p>
          <a:p>
            <a:r>
              <a:rPr lang="en-US" dirty="0"/>
              <a:t>This is also called as “stripe of mirrors”</a:t>
            </a:r>
            <a:endParaRPr lang="en-GB" dirty="0"/>
          </a:p>
          <a:p>
            <a:r>
              <a:rPr lang="en-US" dirty="0"/>
              <a:t>Excellent redundancy ( as blocks are mirrored )</a:t>
            </a:r>
            <a:endParaRPr lang="en-GB" dirty="0"/>
          </a:p>
          <a:p>
            <a:r>
              <a:rPr lang="en-US" dirty="0"/>
              <a:t>Excellent performance ( as blocks are striped 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6FA0-B157-4E2B-B1F9-247ADBC2D8D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3448050" cy="165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C8628A-91CC-4101-A6E4-B3CA35E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B7BB-2C19-406B-998A-C13F0AFEAF44}" type="datetime1">
              <a:rPr lang="en-US" smtClean="0"/>
              <a:t>8/3/2019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RAID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6791-026E-4C6D-90A9-D157F97FE019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Correlated failures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Nested RAID levels are more expensive to implement than traditional RAID levels because they require a greater number of disks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RAID levels can only sustain a single drive failure.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Increasing rebuild time and failure probability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a chance the remaining disks may contain bad sectors or unreadable data. These types of conditions may make it impossible to fully rebuild the array.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FE69-63B5-42AA-AD77-7381E4BE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0CC-BF28-4B78-8D36-72BC6DF8E8C5}" type="datetime1">
              <a:rPr lang="en-US" smtClean="0"/>
              <a:t>8/3/2019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279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Perpetua</vt:lpstr>
      <vt:lpstr>Times New Roman</vt:lpstr>
      <vt:lpstr>Wingdings 2</vt:lpstr>
      <vt:lpstr>Equity</vt:lpstr>
      <vt:lpstr>A Presentation on  RAID</vt:lpstr>
      <vt:lpstr>INTRODUCTION TO RAID</vt:lpstr>
      <vt:lpstr>RAID LEVELS</vt:lpstr>
      <vt:lpstr>RAID LEVELS</vt:lpstr>
      <vt:lpstr>RAID 0</vt:lpstr>
      <vt:lpstr>RAID 1</vt:lpstr>
      <vt:lpstr>RAID 5</vt:lpstr>
      <vt:lpstr>RAID 10(1+0)</vt:lpstr>
      <vt:lpstr>WEAKNESSES OF RAID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RAID</dc:title>
  <dc:creator>shakya</dc:creator>
  <cp:lastModifiedBy>Shakya</cp:lastModifiedBy>
  <cp:revision>8</cp:revision>
  <dcterms:created xsi:type="dcterms:W3CDTF">2019-06-01T15:29:11Z</dcterms:created>
  <dcterms:modified xsi:type="dcterms:W3CDTF">2019-08-03T16:26:27Z</dcterms:modified>
</cp:coreProperties>
</file>