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1AE6-4112-4337-AA03-BC4A16341B4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A0BE-FA99-4248-B87B-7DDEEFA7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4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1AE6-4112-4337-AA03-BC4A16341B4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A0BE-FA99-4248-B87B-7DDEEFA7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1AE6-4112-4337-AA03-BC4A16341B4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A0BE-FA99-4248-B87B-7DDEEFA7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1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1AE6-4112-4337-AA03-BC4A16341B4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A0BE-FA99-4248-B87B-7DDEEFA7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1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1AE6-4112-4337-AA03-BC4A16341B4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A0BE-FA99-4248-B87B-7DDEEFA7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9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1AE6-4112-4337-AA03-BC4A16341B4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A0BE-FA99-4248-B87B-7DDEEFA7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9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1AE6-4112-4337-AA03-BC4A16341B4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A0BE-FA99-4248-B87B-7DDEEFA7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1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1AE6-4112-4337-AA03-BC4A16341B4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A0BE-FA99-4248-B87B-7DDEEFA7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4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1AE6-4112-4337-AA03-BC4A16341B4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A0BE-FA99-4248-B87B-7DDEEFA7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1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1AE6-4112-4337-AA03-BC4A16341B4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A0BE-FA99-4248-B87B-7DDEEFA7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1AE6-4112-4337-AA03-BC4A16341B4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A0BE-FA99-4248-B87B-7DDEEFA7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5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61AE6-4112-4337-AA03-BC4A16341B4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5A0BE-FA99-4248-B87B-7DDEEFA7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5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/>
              <a:t>SMTP</a:t>
            </a:r>
            <a:endParaRPr lang="en-US" sz="67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(Simple Mail Transfer Protocol)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0146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Definition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SMTP is a push protocol and is used to send the mail whereas POP (post office protocol) or IMAP (internet message access protocol) are used to retrieve those mails at the receiver’s side.</a:t>
            </a:r>
            <a:endParaRPr lang="en-US" dirty="0" smtClean="0"/>
          </a:p>
          <a:p>
            <a:r>
              <a:rPr lang="en-US" dirty="0" smtClean="0"/>
              <a:t>SMTP is used in internet systems as </a:t>
            </a:r>
            <a:r>
              <a:rPr lang="en-US" dirty="0"/>
              <a:t>a method to transfer mail from one user to another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6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SMTP Fundamentals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SMTP is an application layer protocol</a:t>
            </a:r>
            <a:r>
              <a:rPr lang="en-US" dirty="0" smtClean="0"/>
              <a:t>.</a:t>
            </a:r>
          </a:p>
          <a:p>
            <a:r>
              <a:rPr lang="en-US" dirty="0"/>
              <a:t>The client who wants to send the mail opens a TCP connection to the SMTP server and then sends the mail across the connection</a:t>
            </a:r>
            <a:r>
              <a:rPr lang="en-US" dirty="0" smtClean="0"/>
              <a:t>.</a:t>
            </a:r>
          </a:p>
          <a:p>
            <a:r>
              <a:rPr lang="en-US" dirty="0"/>
              <a:t>The SMTP server is always on listening mode. </a:t>
            </a:r>
            <a:endParaRPr lang="en-US" dirty="0" smtClean="0"/>
          </a:p>
          <a:p>
            <a:r>
              <a:rPr lang="en-US" dirty="0"/>
              <a:t> As soon as it listens for a TCP connection from any client, the SMTP process initiates a connection on that port </a:t>
            </a:r>
            <a:r>
              <a:rPr lang="en-US" dirty="0" smtClean="0"/>
              <a:t>.</a:t>
            </a:r>
          </a:p>
          <a:p>
            <a:r>
              <a:rPr lang="en-US" dirty="0"/>
              <a:t>After successfully establishing the TCP connection the client process sends the mail instantly.</a:t>
            </a:r>
          </a:p>
        </p:txBody>
      </p:sp>
    </p:spTree>
    <p:extLst>
      <p:ext uri="{BB962C8B-B14F-4D97-AF65-F5344CB8AC3E}">
        <p14:creationId xmlns:p14="http://schemas.microsoft.com/office/powerpoint/2010/main" val="300318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SMTP Protocol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SMTP model is of two type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1.</a:t>
            </a:r>
            <a:r>
              <a:rPr lang="en-US" dirty="0"/>
              <a:t> End-to- end </a:t>
            </a:r>
            <a:r>
              <a:rPr lang="en-US" dirty="0" smtClean="0"/>
              <a:t>method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2.</a:t>
            </a:r>
            <a:r>
              <a:rPr lang="en-US" dirty="0"/>
              <a:t> Store-and- forward method</a:t>
            </a:r>
          </a:p>
          <a:p>
            <a:pPr marL="0" indent="0">
              <a:buNone/>
            </a:pPr>
            <a:r>
              <a:rPr lang="en-US" dirty="0"/>
              <a:t>The end to end model is used to communicate between different organizations whereas the store and forward method are used within an organization.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9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Model of SMTP System</a:t>
            </a:r>
            <a:endParaRPr lang="en-US" b="1" u="sng" dirty="0"/>
          </a:p>
        </p:txBody>
      </p:sp>
      <p:pic>
        <p:nvPicPr>
          <p:cNvPr id="1026" name="Picture 2" descr="SMTP_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41" y="1453620"/>
            <a:ext cx="11154918" cy="513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77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Communication Between Sender &amp; Receiver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senders, user agent prepare the message and send it to the MTA</a:t>
            </a:r>
            <a:r>
              <a:rPr lang="en-US" dirty="0" smtClean="0"/>
              <a:t>.</a:t>
            </a:r>
          </a:p>
          <a:p>
            <a:r>
              <a:rPr lang="en-US" dirty="0"/>
              <a:t>The MTA functioning is to transfer the mail across the network to the receivers MTA</a:t>
            </a:r>
            <a:r>
              <a:rPr lang="en-US" dirty="0" smtClean="0"/>
              <a:t>.</a:t>
            </a:r>
          </a:p>
          <a:p>
            <a:r>
              <a:rPr lang="en-US" dirty="0"/>
              <a:t>To send mail, a system must have the client MTA, and to receive mail, a system must have a server MTA.</a:t>
            </a:r>
          </a:p>
        </p:txBody>
      </p:sp>
    </p:spTree>
    <p:extLst>
      <p:ext uri="{BB962C8B-B14F-4D97-AF65-F5344CB8AC3E}">
        <p14:creationId xmlns:p14="http://schemas.microsoft.com/office/powerpoint/2010/main" val="75057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Some SMTP Components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HELO – Identifies the client to the server, fully qualified domain name, only sent once per session</a:t>
            </a:r>
          </a:p>
          <a:p>
            <a:r>
              <a:rPr lang="en-US" dirty="0"/>
              <a:t>MAIL – Initiate a message transfer, fully qualified domain of originator</a:t>
            </a:r>
          </a:p>
          <a:p>
            <a:r>
              <a:rPr lang="en-US" dirty="0"/>
              <a:t>DATA – send data line by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9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733" y="1049867"/>
            <a:ext cx="10515600" cy="3962400"/>
          </a:xfrm>
        </p:spPr>
        <p:txBody>
          <a:bodyPr>
            <a:normAutofit/>
          </a:bodyPr>
          <a:lstStyle/>
          <a:p>
            <a:pPr algn="ctr"/>
            <a:r>
              <a:rPr lang="en-US" sz="9600" b="1" u="sng" dirty="0" smtClean="0"/>
              <a:t>Thank You</a:t>
            </a:r>
            <a:endParaRPr lang="en-US" sz="9600" b="1" u="sng" dirty="0"/>
          </a:p>
        </p:txBody>
      </p:sp>
    </p:spTree>
    <p:extLst>
      <p:ext uri="{BB962C8B-B14F-4D97-AF65-F5344CB8AC3E}">
        <p14:creationId xmlns:p14="http://schemas.microsoft.com/office/powerpoint/2010/main" val="386951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262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SMTP</vt:lpstr>
      <vt:lpstr>Definition</vt:lpstr>
      <vt:lpstr>SMTP Fundamentals</vt:lpstr>
      <vt:lpstr>SMTP Protocol</vt:lpstr>
      <vt:lpstr>Model of SMTP System</vt:lpstr>
      <vt:lpstr>Communication Between Sender &amp; Receiver</vt:lpstr>
      <vt:lpstr>Some SMTP Components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kharbuja</dc:creator>
  <cp:lastModifiedBy>manish kharbuja</cp:lastModifiedBy>
  <cp:revision>3</cp:revision>
  <dcterms:created xsi:type="dcterms:W3CDTF">2019-08-03T15:11:39Z</dcterms:created>
  <dcterms:modified xsi:type="dcterms:W3CDTF">2019-08-03T15:22:29Z</dcterms:modified>
</cp:coreProperties>
</file>