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649A3-7778-4448-B087-EC3FFF2BFFC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97902-FE89-46D9-865F-65AFA4170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0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68E4-0162-4C80-A659-3FD28C15340A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16D-1338-4326-AF2F-838FBECA8A70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4B0B-B8B0-4A58-9C71-33E149AD7480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9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445E-91E1-4356-A3B4-38DB9E0E0FD3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2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1711-7456-4386-ACE6-6B87BC4AB4E6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9E2E-1FD7-4663-B0DE-1970A2D98AB1}" type="datetime1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9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1405-0B8F-4C33-A6E3-A494AE034343}" type="datetime1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F2C-6767-471A-B529-8E7E824B8610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1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7502-99D1-47F1-BA9C-2648FAFB5BC5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5E2-4048-4D69-B40C-ED9D8EE17601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8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5055-F9CF-4E26-874C-E8B1E3F15234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7-2BE0-4167-BF71-F9B987810FD7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39D-C840-41DD-864A-CF1266722458}" type="datetime1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CD79-2301-4338-9079-01ED8111B0DA}" type="datetime1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A815-4162-41D2-A51F-54130D8B549A}" type="datetime1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2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842A-BA28-4585-96B4-7467D2E6351C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451-06CF-410F-BB3D-FAEA8B899C21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1BD4C0-8334-4931-AF79-1A71F498E6DF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57F4A4-875F-428A-848C-81A8171E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17" y="4358993"/>
            <a:ext cx="4875321" cy="1482252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Sandesh Lawaju(730335)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7978" y="1032087"/>
            <a:ext cx="7062366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/>
              <a:t>on</a:t>
            </a:r>
            <a:br>
              <a:rPr lang="en-US" sz="5400" dirty="0" smtClean="0"/>
            </a:b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Commands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64318"/>
            <a:ext cx="10363826" cy="342410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password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mailbox-name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new-mailbox-name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mailbox-name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old-name new-name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9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57290" y="2353184"/>
            <a:ext cx="5641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cap="none" spc="50" dirty="0">
              <a:ln w="0"/>
              <a:solidFill>
                <a:schemeClr val="accent6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214694"/>
            <a:ext cx="10363826" cy="3424107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message access protocol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1986,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tanford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niversity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accessing electronic mail that are kept on a server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messages from more than one computer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user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IMAP protocol based on a TCP connection (port 143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921" y="351434"/>
            <a:ext cx="8610600" cy="129302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IMAP v/s POP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1371600"/>
            <a:ext cx="10640291" cy="507076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of the IMAP protocol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107784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emails are kept on a mail server</a:t>
            </a:r>
          </a:p>
          <a:p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:</a:t>
            </a:r>
          </a:p>
          <a:p>
            <a:pPr lvl="1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 ad local directory</a:t>
            </a:r>
          </a:p>
          <a:p>
            <a:pPr lvl="1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directly on server</a:t>
            </a:r>
          </a:p>
          <a:p>
            <a:pPr lvl="1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  <a:p>
            <a:pPr lvl="1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lvl="1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folders</a:t>
            </a:r>
          </a:p>
          <a:p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message headers and later on the full messages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of the IMAP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214694"/>
            <a:ext cx="10363826" cy="342410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procedure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initialization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of the server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client and server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closed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client and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214694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sends data – server receives :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Client-command begins with alphanumeric string (‘tag’) e.g. App1 which is created for every new command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command with corresponding arguments follows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sends data – client receives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receives and works with the command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same tag with a state(OK/NO/BAD)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information begin with ‘*’ (untagged)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Untagged information can be sent at every time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states of an IMAP session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214694"/>
            <a:ext cx="10363826" cy="3424107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commands are only valid in special states (otherwise: protocol error)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states (initialization is not an own state)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Non-Authenticated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Logout, Closed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39" y="1777919"/>
            <a:ext cx="7007121" cy="39258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 Message Attributes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5" cy="3962399"/>
          </a:xfrm>
        </p:spPr>
        <p:txBody>
          <a:bodyPr>
            <a:no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token associated with the message that is sent by the server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flag can be permanent or session-only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: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flag : </a:t>
            </a:r>
          </a:p>
          <a:p>
            <a:pPr lvl="2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 name that is pre-defined in the map specification</a:t>
            </a:r>
          </a:p>
          <a:p>
            <a:pPr lvl="2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system flags begin with ‘\’</a:t>
            </a:r>
          </a:p>
          <a:p>
            <a:pPr lvl="2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</a:t>
            </a:r>
          </a:p>
          <a:p>
            <a:pPr lvl="2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keyword is defined by the server implementation</a:t>
            </a:r>
          </a:p>
          <a:p>
            <a:pPr lvl="2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don't begin with ‘\’</a:t>
            </a:r>
          </a:p>
          <a:p>
            <a:pPr marL="914400" lvl="2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4A4-875F-428A-848C-81A8171E2F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</TotalTime>
  <Words>312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Droplet</vt:lpstr>
      <vt:lpstr>PowerPoint Presentation</vt:lpstr>
      <vt:lpstr>About IMAP</vt:lpstr>
      <vt:lpstr>IMAP v/s POP</vt:lpstr>
      <vt:lpstr>Procedure of the IMAP protocol</vt:lpstr>
      <vt:lpstr>Procedure of the IMAP protocol(contd..)</vt:lpstr>
      <vt:lpstr>Interaction between client and server</vt:lpstr>
      <vt:lpstr>Different states of an IMAP session</vt:lpstr>
      <vt:lpstr>State Diagram</vt:lpstr>
      <vt:lpstr>Flags Message Attributes</vt:lpstr>
      <vt:lpstr>Commands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lawaju</dc:creator>
  <cp:lastModifiedBy>Windows User</cp:lastModifiedBy>
  <cp:revision>12</cp:revision>
  <dcterms:created xsi:type="dcterms:W3CDTF">2019-08-03T14:56:42Z</dcterms:created>
  <dcterms:modified xsi:type="dcterms:W3CDTF">2019-08-04T06:00:23Z</dcterms:modified>
</cp:coreProperties>
</file>