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21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E89-02D6-47FD-9D1D-2E3D9B0669B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6738-5BDF-422D-BD2E-68F855FC0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Question: Discuss Profession, Professionalism </a:t>
            </a:r>
          </a:p>
          <a:p>
            <a:pPr>
              <a:buNone/>
            </a:pPr>
            <a:r>
              <a:rPr lang="en-US" b="1" dirty="0" smtClean="0"/>
              <a:t>and explain features of Profession/Professionals</a:t>
            </a:r>
          </a:p>
          <a:p>
            <a:pPr>
              <a:buNone/>
            </a:pPr>
            <a:r>
              <a:rPr lang="en-US" b="1" dirty="0" smtClean="0"/>
              <a:t>Ans. Profession is defined as having a systematic</a:t>
            </a:r>
          </a:p>
          <a:p>
            <a:pPr>
              <a:buNone/>
            </a:pPr>
            <a:r>
              <a:rPr lang="en-US" b="1" dirty="0" smtClean="0"/>
              <a:t>knowledge acquired through specialized training</a:t>
            </a:r>
          </a:p>
          <a:p>
            <a:pPr>
              <a:buNone/>
            </a:pPr>
            <a:r>
              <a:rPr lang="en-US" b="1" dirty="0" smtClean="0"/>
              <a:t>or education and practicing the same as an</a:t>
            </a:r>
          </a:p>
          <a:p>
            <a:pPr>
              <a:buNone/>
            </a:pPr>
            <a:r>
              <a:rPr lang="en-US" b="1" dirty="0" smtClean="0"/>
              <a:t>occupation. Besides these, Professional bears</a:t>
            </a:r>
          </a:p>
          <a:p>
            <a:pPr>
              <a:buNone/>
            </a:pPr>
            <a:r>
              <a:rPr lang="en-US" b="1" dirty="0" smtClean="0"/>
              <a:t>moral and ethical behaviors. The content of </a:t>
            </a:r>
          </a:p>
          <a:p>
            <a:pPr>
              <a:buNone/>
            </a:pPr>
            <a:r>
              <a:rPr lang="en-US" b="1" dirty="0" smtClean="0"/>
              <a:t>Profession with moral and ethical behavior is </a:t>
            </a:r>
          </a:p>
          <a:p>
            <a:pPr>
              <a:buNone/>
            </a:pPr>
            <a:r>
              <a:rPr lang="en-US" b="1" dirty="0" smtClean="0"/>
              <a:t>known as Professionalism.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of Profession/Professionals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/>
              <a:t>Following are the features of Profession/ Professionals:</a:t>
            </a:r>
          </a:p>
          <a:p>
            <a:r>
              <a:rPr lang="en-US" sz="2800" b="1" dirty="0" smtClean="0"/>
              <a:t> Professional acquires a systematic knowledge and skill</a:t>
            </a:r>
          </a:p>
          <a:p>
            <a:r>
              <a:rPr lang="en-US" sz="2800" b="1" dirty="0" smtClean="0"/>
              <a:t>Professional exercises the knowledge and enhance</a:t>
            </a:r>
          </a:p>
          <a:p>
            <a:pPr>
              <a:buNone/>
            </a:pPr>
            <a:r>
              <a:rPr lang="en-US" sz="2800" b="1" dirty="0" smtClean="0"/>
              <a:t>     skill as an expert.</a:t>
            </a:r>
          </a:p>
          <a:p>
            <a:r>
              <a:rPr lang="en-US" sz="2800" b="1" dirty="0" smtClean="0"/>
              <a:t>The expertise of professional is evaluated by people.</a:t>
            </a:r>
          </a:p>
          <a:p>
            <a:r>
              <a:rPr lang="en-US" sz="2800" b="1" dirty="0" smtClean="0"/>
              <a:t>Professional follows code of conduct to keep the moral of</a:t>
            </a:r>
          </a:p>
          <a:p>
            <a:pPr>
              <a:buNone/>
            </a:pPr>
            <a:r>
              <a:rPr lang="en-US" sz="2800" b="1" dirty="0" smtClean="0"/>
              <a:t>     Profession high.</a:t>
            </a:r>
          </a:p>
          <a:p>
            <a:r>
              <a:rPr lang="en-US" sz="2800" b="1" dirty="0" smtClean="0"/>
              <a:t>Professionals have their own cultures.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0292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4800" y="50292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Professional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50292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867400" y="55626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0400" y="55626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 societies some of the professionals are found</a:t>
            </a:r>
          </a:p>
          <a:p>
            <a:pPr>
              <a:buNone/>
            </a:pPr>
            <a:r>
              <a:rPr lang="en-US" b="1" dirty="0" smtClean="0"/>
              <a:t>losing professionalism because of the following</a:t>
            </a:r>
          </a:p>
          <a:p>
            <a:pPr>
              <a:buNone/>
            </a:pPr>
            <a:r>
              <a:rPr lang="en-US" b="1" dirty="0" smtClean="0"/>
              <a:t>causes:</a:t>
            </a:r>
          </a:p>
          <a:p>
            <a:r>
              <a:rPr lang="en-US" b="1" dirty="0" smtClean="0"/>
              <a:t> Inadequate salary</a:t>
            </a:r>
          </a:p>
          <a:p>
            <a:r>
              <a:rPr lang="en-US" b="1" dirty="0" smtClean="0"/>
              <a:t> Defective social norms or value</a:t>
            </a:r>
          </a:p>
          <a:p>
            <a:r>
              <a:rPr lang="en-US" b="1" dirty="0" smtClean="0"/>
              <a:t> Low moral of the individual</a:t>
            </a:r>
          </a:p>
          <a:p>
            <a:r>
              <a:rPr lang="en-US" b="1" dirty="0" smtClean="0"/>
              <a:t> Non regularities of law and regulation</a:t>
            </a:r>
          </a:p>
          <a:p>
            <a:r>
              <a:rPr lang="en-US" b="1" dirty="0" smtClean="0"/>
              <a:t> Lack of Political commitment.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170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EPP</vt:lpstr>
      <vt:lpstr>Features of Profession/Professionals</vt:lpstr>
      <vt:lpstr>EPP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Professional Practice (EPP)</dc:title>
  <dc:creator>Jatadhar Jha</dc:creator>
  <cp:lastModifiedBy>Amar Nagaju</cp:lastModifiedBy>
  <cp:revision>9</cp:revision>
  <dcterms:created xsi:type="dcterms:W3CDTF">2020-06-27T09:30:55Z</dcterms:created>
  <dcterms:modified xsi:type="dcterms:W3CDTF">2020-12-09T04:15:39Z</dcterms:modified>
</cp:coreProperties>
</file>