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5.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31.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7.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28.xml" ContentType="application/vnd.openxmlformats-officedocument.presentationml.notesSlide+xml"/>
  <Override PartName="/ppt/notesSlides/notesSlide26.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29.xml" ContentType="application/vnd.openxmlformats-officedocument.presentationml.notesSlide+xml"/>
  <Override PartName="/ppt/notesSlides/notesSlide19.xml" ContentType="application/vnd.openxmlformats-officedocument.presentationml.notesSlide+xml"/>
  <Override PartName="/ppt/notesSlides/notesSlide30.xml" ContentType="application/vnd.openxmlformats-officedocument.presentationml.notesSlide+xml"/>
  <Override PartName="/ppt/notesSlides/notesSlide21.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6.xml" ContentType="application/vnd.openxmlformats-officedocument.presentationml.slide+xml"/>
  <Override PartName="/ppt/slides/slide21.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31.xml" ContentType="application/vnd.openxmlformats-officedocument.presentationml.slide+xml"/>
  <Override PartName="/ppt/slides/slide1.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9.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30.xml" ContentType="application/vnd.openxmlformats-officedocument.presentationml.slide+xml"/>
  <Override PartName="/ppt/slides/slide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31.xml" Type="http://schemas.openxmlformats.org/officeDocument/2006/relationships/slide" Id="rId36"/><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25.xml" Type="http://schemas.openxmlformats.org/officeDocument/2006/relationships/slide" Id="rId30"/><Relationship Target="slides/slide7.xml" Type="http://schemas.openxmlformats.org/officeDocument/2006/relationships/slide" Id="rId12"/><Relationship Target="slides/slide26.xml" Type="http://schemas.openxmlformats.org/officeDocument/2006/relationships/slide" Id="rId31"/><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29.xml" Type="http://schemas.openxmlformats.org/officeDocument/2006/relationships/slide" Id="rId34"/><Relationship Target="slides/slide30.xml" Type="http://schemas.openxmlformats.org/officeDocument/2006/relationships/slide" Id="rId35"/><Relationship Target="slides/slide27.xml" Type="http://schemas.openxmlformats.org/officeDocument/2006/relationships/slide" Id="rId32"/><Relationship Target="slides/slide28.xml" Type="http://schemas.openxmlformats.org/officeDocument/2006/relationships/slide" Id="rId33"/><Relationship Target="slides/slide24.xml" Type="http://schemas.openxmlformats.org/officeDocument/2006/relationships/slide" Id="rId29"/><Relationship Target="slides/slide21.xml" Type="http://schemas.openxmlformats.org/officeDocument/2006/relationships/slide" Id="rId26"/><Relationship Target="slides/slide20.xml" Type="http://schemas.openxmlformats.org/officeDocument/2006/relationships/slide" Id="rId25"/><Relationship Target="slides/slide23.xml" Type="http://schemas.openxmlformats.org/officeDocument/2006/relationships/slide" Id="rId28"/><Relationship Target="slides/slide22.xml" Type="http://schemas.openxmlformats.org/officeDocument/2006/relationships/slide" Id="rId27"/><Relationship Target="presProps.xml" Type="http://schemas.openxmlformats.org/officeDocument/2006/relationships/presProps" Id="rId2"/><Relationship Target="slides/slide16.xml" Type="http://schemas.openxmlformats.org/officeDocument/2006/relationships/slide" Id="rId21"/><Relationship Target="theme/theme2.xml" Type="http://schemas.openxmlformats.org/officeDocument/2006/relationships/theme" Id="rId1"/><Relationship Target="slides/slide17.xml" Type="http://schemas.openxmlformats.org/officeDocument/2006/relationships/slide" Id="rId22"/><Relationship Target="slideMasters/slideMaster1.xml" Type="http://schemas.openxmlformats.org/officeDocument/2006/relationships/slideMaster" Id="rId4"/><Relationship Target="slides/slide18.xml" Type="http://schemas.openxmlformats.org/officeDocument/2006/relationships/slide" Id="rId23"/><Relationship Target="tableStyles.xml" Type="http://schemas.openxmlformats.org/officeDocument/2006/relationships/tableStyles" Id="rId3"/><Relationship Target="slides/slide19.xml" Type="http://schemas.openxmlformats.org/officeDocument/2006/relationships/slide" Id="rId24"/><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 name="Shape 1"/>
        <p:cNvGrpSpPr/>
        <p:nvPr/>
      </p:nvGrpSpPr>
      <p:grpSpPr>
        <a:xfrm>
          <a:off y="0" x="0"/>
          <a:ext cy="0" cx="0"/>
          <a:chOff y="0" x="0"/>
          <a:chExt cy="0" cx="0"/>
        </a:xfrm>
      </p:grpSpPr>
      <p:sp>
        <p:nvSpPr>
          <p:cNvPr id="2" name="Shape 2"/>
          <p:cNvSpPr txBox="1"/>
          <p:nvPr>
            <p:ph idx="2" type="hdr"/>
          </p:nvPr>
        </p:nvSpPr>
        <p:spPr>
          <a:xfrm>
            <a:off y="0" x="0"/>
            <a:ext cy="457200" cx="2971799"/>
          </a:xfrm>
          <a:prstGeom prst="rect">
            <a:avLst/>
          </a:prstGeom>
          <a:noFill/>
          <a:ln>
            <a:noFill/>
          </a:ln>
        </p:spPr>
        <p:txBody>
          <a:bodyPr bIns="91425" rIns="91425" lIns="91425" tIns="91425" anchor="t" anchorCtr="0"/>
          <a:lstStyle>
            <a:lvl1pPr algn="l" rtl="0" marR="0" indent="0" marL="0">
              <a:defRPr strike="noStrike" u="none" b="0" cap="none" baseline="0" sz="1200" i="0"/>
            </a:lvl1pPr>
            <a:lvl2pPr>
              <a:defRPr/>
            </a:lvl2pPr>
            <a:lvl3pPr>
              <a:defRPr/>
            </a:lvl3pPr>
            <a:lvl4pPr>
              <a:defRPr/>
            </a:lvl4pPr>
            <a:lvl5pPr>
              <a:defRPr/>
            </a:lvl5pPr>
            <a:lvl6pPr>
              <a:defRPr/>
            </a:lvl6pPr>
            <a:lvl7pPr>
              <a:defRPr/>
            </a:lvl7pPr>
            <a:lvl8pPr>
              <a:defRPr/>
            </a:lvl8pPr>
            <a:lvl9pPr>
              <a:defRPr/>
            </a:lvl9pPr>
          </a:lstStyle>
          <a:p/>
        </p:txBody>
      </p:sp>
      <p:sp>
        <p:nvSpPr>
          <p:cNvPr id="3" name="Shape 3"/>
          <p:cNvSpPr txBox="1"/>
          <p:nvPr>
            <p:ph idx="10" type="dt"/>
          </p:nvPr>
        </p:nvSpPr>
        <p:spPr>
          <a:xfrm>
            <a:off y="0" x="3884612"/>
            <a:ext cy="457200" cx="2971799"/>
          </a:xfrm>
          <a:prstGeom prst="rect">
            <a:avLst/>
          </a:prstGeom>
          <a:noFill/>
          <a:ln>
            <a:noFill/>
          </a:ln>
        </p:spPr>
        <p:txBody>
          <a:bodyPr bIns="91425" rIns="91425" lIns="91425" tIns="91425" anchor="t" anchorCtr="0"/>
          <a:lstStyle>
            <a:lvl1pPr algn="r" rtl="0" marR="0" indent="0" marL="0">
              <a:defRPr strike="noStrike" u="none" b="0" cap="none" baseline="0" sz="1200" i="0"/>
            </a:lvl1pPr>
            <a:lvl2pPr>
              <a:defRPr/>
            </a:lvl2pPr>
            <a:lvl3pPr>
              <a:defRPr/>
            </a:lvl3pPr>
            <a:lvl4pPr>
              <a:defRPr/>
            </a:lvl4pPr>
            <a:lvl5pPr>
              <a:defRPr/>
            </a:lvl5pPr>
            <a:lvl6pPr>
              <a:defRPr/>
            </a:lvl6pPr>
            <a:lvl7pPr>
              <a:defRPr/>
            </a:lvl7pPr>
            <a:lvl8pPr>
              <a:defRPr/>
            </a:lvl8pPr>
            <a:lvl9pPr>
              <a:defRPr/>
            </a:lvl9pPr>
          </a:lstStyle>
          <a:p/>
        </p:txBody>
      </p:sp>
      <p:sp>
        <p:nvSpPr>
          <p:cNvPr id="4" name="Shape 4"/>
          <p:cNvSpPr/>
          <p:nvPr>
            <p:ph idx="3"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12700" cap="flat">
            <a:solidFill>
              <a:srgbClr val="000000"/>
            </a:solidFill>
            <a:prstDash val="solid"/>
            <a:round/>
            <a:headEnd w="med" len="med" type="none"/>
            <a:tailEnd w="med" len="med" type="none"/>
          </a:ln>
        </p:spPr>
      </p:sp>
      <p:sp>
        <p:nvSpPr>
          <p:cNvPr id="5" name="Shape 5"/>
          <p:cNvSpPr txBox="1"/>
          <p:nvPr>
            <p:ph idx="1" type="body"/>
          </p:nvPr>
        </p:nvSpPr>
        <p:spPr>
          <a:xfrm>
            <a:off y="4343400" x="685800"/>
            <a:ext cy="4114800" cx="5486399"/>
          </a:xfrm>
          <a:prstGeom prst="rect">
            <a:avLst/>
          </a:prstGeom>
          <a:noFill/>
          <a:ln>
            <a:noFill/>
          </a:ln>
        </p:spPr>
        <p:txBody>
          <a:bodyPr bIns="91425" rIns="91425" lIns="91425" t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6" name="Shape 6"/>
          <p:cNvSpPr txBox="1"/>
          <p:nvPr>
            <p:ph idx="11" type="ftr"/>
          </p:nvPr>
        </p:nvSpPr>
        <p:spPr>
          <a:xfrm>
            <a:off y="8685213" x="0"/>
            <a:ext cy="457200" cx="2971799"/>
          </a:xfrm>
          <a:prstGeom prst="rect">
            <a:avLst/>
          </a:prstGeom>
          <a:noFill/>
          <a:ln>
            <a:noFill/>
          </a:ln>
        </p:spPr>
        <p:txBody>
          <a:bodyPr bIns="91425" rIns="91425" lIns="91425" tIns="91425" anchor="b" anchorCtr="0"/>
          <a:lstStyle>
            <a:lvl1pPr algn="l" rtl="0" marR="0" indent="0" marL="0">
              <a:defRPr strike="noStrike" u="none" b="0" cap="none" baseline="0" sz="1200" i="0"/>
            </a:lvl1pPr>
            <a:lvl2pPr>
              <a:defRPr/>
            </a:lvl2pPr>
            <a:lvl3pPr>
              <a:defRPr/>
            </a:lvl3pPr>
            <a:lvl4pPr>
              <a:defRPr/>
            </a:lvl4pPr>
            <a:lvl5pPr>
              <a:defRPr/>
            </a:lvl5pPr>
            <a:lvl6pPr>
              <a:defRPr/>
            </a:lvl6pPr>
            <a:lvl7pPr>
              <a:defRPr/>
            </a:lvl7pPr>
            <a:lvl8pPr>
              <a:defRPr/>
            </a:lvl8pPr>
            <a:lvl9pPr>
              <a:defRPr/>
            </a:lvl9pPr>
          </a:lstStyle>
          <a:p/>
        </p:txBody>
      </p:sp>
      <p:sp>
        <p:nvSpPr>
          <p:cNvPr id="7" name="Shape 7"/>
          <p:cNvSpPr txBox="1"/>
          <p:nvPr>
            <p:ph idx="12" type="sldNum"/>
          </p:nvPr>
        </p:nvSpPr>
        <p:spPr>
          <a:xfrm>
            <a:off y="8685213" x="3884612"/>
            <a:ext cy="457200" cx="2971799"/>
          </a:xfrm>
          <a:prstGeom prst="rect">
            <a:avLst/>
          </a:prstGeom>
          <a:noFill/>
          <a:ln>
            <a:noFill/>
          </a:ln>
        </p:spPr>
        <p:txBody>
          <a:bodyPr bIns="91425" rIns="91425" lIns="91425" tIns="91425" anchor="b" anchorCtr="0"/>
          <a:lstStyle>
            <a:lvl1pPr algn="r" rtl="0" marR="0" indent="0" marL="0">
              <a:defRPr strike="noStrike" u="none" b="0" cap="none" baseline="0" sz="1200" i="0"/>
            </a:lvl1pPr>
            <a:lvl2pPr algn="l" rtl="0" marR="0" indent="0" marL="0">
              <a:defRPr/>
            </a:lvl2pPr>
            <a:lvl3pPr algn="l" rtl="0" marR="0" indent="0" marL="0">
              <a:defRPr/>
            </a:lvl3pPr>
            <a:lvl4pPr algn="l" rtl="0" marR="0" indent="0" marL="0">
              <a:defRPr/>
            </a:lvl4pPr>
            <a:lvl5pPr algn="l" rtl="0" marR="0" indent="0" marL="0">
              <a:defRPr/>
            </a:lvl5pPr>
            <a:lvl6pPr algn="l" rtl="0" marR="0" indent="0" marL="0">
              <a:defRPr/>
            </a:lvl6pPr>
            <a:lvl7pPr algn="l" rtl="0" marR="0" indent="0" marL="0">
              <a:defRPr/>
            </a:lvl7pPr>
            <a:lvl8pPr algn="l" rtl="0" marR="0" indent="0" marL="0">
              <a:defRPr/>
            </a:lvl8pPr>
            <a:lvl9pPr algn="l" rtl="0" marR="0" indent="0" marL="0">
              <a:defRPr/>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25" name="Shape 325"/>
        <p:cNvGrpSpPr/>
        <p:nvPr/>
      </p:nvGrpSpPr>
      <p:grpSpPr>
        <a:xfrm>
          <a:off y="0" x="0"/>
          <a:ext cy="0" cx="0"/>
          <a:chOff y="0" x="0"/>
          <a:chExt cy="0" cx="0"/>
        </a:xfrm>
      </p:grpSpPr>
      <p:sp>
        <p:nvSpPr>
          <p:cNvPr id="326" name="Shape 326"/>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12700" cap="flat">
            <a:solidFill>
              <a:srgbClr val="000000"/>
            </a:solidFill>
            <a:prstDash val="solid"/>
            <a:round/>
            <a:headEnd w="med" len="med" type="none"/>
            <a:tailEnd w="med" len="med" type="none"/>
          </a:ln>
        </p:spPr>
      </p:sp>
      <p:sp>
        <p:nvSpPr>
          <p:cNvPr id="327" name="Shape 327"/>
          <p:cNvSpPr txBox="1"/>
          <p:nvPr>
            <p:ph idx="1" type="body"/>
          </p:nvPr>
        </p:nvSpPr>
        <p:spPr>
          <a:xfrm>
            <a:off y="4343400" x="685800"/>
            <a:ext cy="4114800" cx="5486399"/>
          </a:xfrm>
          <a:prstGeom prst="rect">
            <a:avLst/>
          </a:prstGeom>
          <a:noFill/>
          <a:ln>
            <a:noFill/>
          </a:ln>
        </p:spPr>
        <p:txBody>
          <a:bodyPr bIns="45700" rIns="91425" lIns="91425" tIns="45700" anchor="t" anchorCtr="0">
            <a:noAutofit/>
          </a:bodyPr>
          <a:lstStyle/>
          <a:p/>
        </p:txBody>
      </p:sp>
      <p:sp>
        <p:nvSpPr>
          <p:cNvPr id="328" name="Shape 328"/>
          <p:cNvSpPr txBox="1"/>
          <p:nvPr>
            <p:ph idx="12" type="sldNum"/>
          </p:nvPr>
        </p:nvSpPr>
        <p:spPr>
          <a:xfrm>
            <a:off y="8685213" x="3884612"/>
            <a:ext cy="457200" cx="2971799"/>
          </a:xfrm>
          <a:prstGeom prst="rect">
            <a:avLst/>
          </a:prstGeom>
          <a:noFill/>
          <a:ln>
            <a:noFill/>
          </a:ln>
        </p:spPr>
        <p:txBody>
          <a:bodyPr bIns="45700" rIns="91425" lIns="91425" tIns="45700" anchor="b" anchorCtr="0">
            <a:noAutofit/>
          </a:bodyPr>
          <a:lstStyle/>
          <a:p>
            <a:pPr algn="r" rtl="0" lvl="0" marR="0" indent="0" marL="0">
              <a:buSzPct val="25000"/>
              <a:buNone/>
            </a:pPr>
            <a:r>
              <a:rPr lang="en-US"/>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95" name="Shape 395"/>
        <p:cNvGrpSpPr/>
        <p:nvPr/>
      </p:nvGrpSpPr>
      <p:grpSpPr>
        <a:xfrm>
          <a:off y="0" x="0"/>
          <a:ext cy="0" cx="0"/>
          <a:chOff y="0" x="0"/>
          <a:chExt cy="0" cx="0"/>
        </a:xfrm>
      </p:grpSpPr>
      <p:sp>
        <p:nvSpPr>
          <p:cNvPr id="396" name="Shape 396"/>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397" name="Shape 397"/>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02" name="Shape 402"/>
        <p:cNvGrpSpPr/>
        <p:nvPr/>
      </p:nvGrpSpPr>
      <p:grpSpPr>
        <a:xfrm>
          <a:off y="0" x="0"/>
          <a:ext cy="0" cx="0"/>
          <a:chOff y="0" x="0"/>
          <a:chExt cy="0" cx="0"/>
        </a:xfrm>
      </p:grpSpPr>
      <p:sp>
        <p:nvSpPr>
          <p:cNvPr id="403" name="Shape 403"/>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404" name="Shape 404"/>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17" name="Shape 417"/>
        <p:cNvGrpSpPr/>
        <p:nvPr/>
      </p:nvGrpSpPr>
      <p:grpSpPr>
        <a:xfrm>
          <a:off y="0" x="0"/>
          <a:ext cy="0" cx="0"/>
          <a:chOff y="0" x="0"/>
          <a:chExt cy="0" cx="0"/>
        </a:xfrm>
      </p:grpSpPr>
      <p:sp>
        <p:nvSpPr>
          <p:cNvPr id="418" name="Shape 418"/>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419" name="Shape 419"/>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9" name="Shape 429"/>
        <p:cNvGrpSpPr/>
        <p:nvPr/>
      </p:nvGrpSpPr>
      <p:grpSpPr>
        <a:xfrm>
          <a:off y="0" x="0"/>
          <a:ext cy="0" cx="0"/>
          <a:chOff y="0" x="0"/>
          <a:chExt cy="0" cx="0"/>
        </a:xfrm>
      </p:grpSpPr>
      <p:sp>
        <p:nvSpPr>
          <p:cNvPr id="430" name="Shape 430"/>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431" name="Shape 431"/>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7" name="Shape 437"/>
        <p:cNvGrpSpPr/>
        <p:nvPr/>
      </p:nvGrpSpPr>
      <p:grpSpPr>
        <a:xfrm>
          <a:off y="0" x="0"/>
          <a:ext cy="0" cx="0"/>
          <a:chOff y="0" x="0"/>
          <a:chExt cy="0" cx="0"/>
        </a:xfrm>
      </p:grpSpPr>
      <p:sp>
        <p:nvSpPr>
          <p:cNvPr id="438" name="Shape 438"/>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439" name="Shape 439"/>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44" name="Shape 444"/>
        <p:cNvGrpSpPr/>
        <p:nvPr/>
      </p:nvGrpSpPr>
      <p:grpSpPr>
        <a:xfrm>
          <a:off y="0" x="0"/>
          <a:ext cy="0" cx="0"/>
          <a:chOff y="0" x="0"/>
          <a:chExt cy="0" cx="0"/>
        </a:xfrm>
      </p:grpSpPr>
      <p:sp>
        <p:nvSpPr>
          <p:cNvPr id="445" name="Shape 445"/>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446" name="Shape 446"/>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52" name="Shape 452"/>
        <p:cNvGrpSpPr/>
        <p:nvPr/>
      </p:nvGrpSpPr>
      <p:grpSpPr>
        <a:xfrm>
          <a:off y="0" x="0"/>
          <a:ext cy="0" cx="0"/>
          <a:chOff y="0" x="0"/>
          <a:chExt cy="0" cx="0"/>
        </a:xfrm>
      </p:grpSpPr>
      <p:sp>
        <p:nvSpPr>
          <p:cNvPr id="453" name="Shape 453"/>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454" name="Shape 454"/>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61" name="Shape 461"/>
        <p:cNvGrpSpPr/>
        <p:nvPr/>
      </p:nvGrpSpPr>
      <p:grpSpPr>
        <a:xfrm>
          <a:off y="0" x="0"/>
          <a:ext cy="0" cx="0"/>
          <a:chOff y="0" x="0"/>
          <a:chExt cy="0" cx="0"/>
        </a:xfrm>
      </p:grpSpPr>
      <p:sp>
        <p:nvSpPr>
          <p:cNvPr id="462" name="Shape 462"/>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463" name="Shape 463"/>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69" name="Shape 469"/>
        <p:cNvGrpSpPr/>
        <p:nvPr/>
      </p:nvGrpSpPr>
      <p:grpSpPr>
        <a:xfrm>
          <a:off y="0" x="0"/>
          <a:ext cy="0" cx="0"/>
          <a:chOff y="0" x="0"/>
          <a:chExt cy="0" cx="0"/>
        </a:xfrm>
      </p:grpSpPr>
      <p:sp>
        <p:nvSpPr>
          <p:cNvPr id="470" name="Shape 470"/>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471" name="Shape 471"/>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78" name="Shape 478"/>
        <p:cNvGrpSpPr/>
        <p:nvPr/>
      </p:nvGrpSpPr>
      <p:grpSpPr>
        <a:xfrm>
          <a:off y="0" x="0"/>
          <a:ext cy="0" cx="0"/>
          <a:chOff y="0" x="0"/>
          <a:chExt cy="0" cx="0"/>
        </a:xfrm>
      </p:grpSpPr>
      <p:sp>
        <p:nvSpPr>
          <p:cNvPr id="479" name="Shape 479"/>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480" name="Shape 480"/>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33" name="Shape 333"/>
        <p:cNvGrpSpPr/>
        <p:nvPr/>
      </p:nvGrpSpPr>
      <p:grpSpPr>
        <a:xfrm>
          <a:off y="0" x="0"/>
          <a:ext cy="0" cx="0"/>
          <a:chOff y="0" x="0"/>
          <a:chExt cy="0" cx="0"/>
        </a:xfrm>
      </p:grpSpPr>
      <p:sp>
        <p:nvSpPr>
          <p:cNvPr id="334" name="Shape 334"/>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335" name="Shape 335"/>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87" name="Shape 487"/>
        <p:cNvGrpSpPr/>
        <p:nvPr/>
      </p:nvGrpSpPr>
      <p:grpSpPr>
        <a:xfrm>
          <a:off y="0" x="0"/>
          <a:ext cy="0" cx="0"/>
          <a:chOff y="0" x="0"/>
          <a:chExt cy="0" cx="0"/>
        </a:xfrm>
      </p:grpSpPr>
      <p:sp>
        <p:nvSpPr>
          <p:cNvPr id="488" name="Shape 488"/>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489" name="Shape 489"/>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96" name="Shape 496"/>
        <p:cNvGrpSpPr/>
        <p:nvPr/>
      </p:nvGrpSpPr>
      <p:grpSpPr>
        <a:xfrm>
          <a:off y="0" x="0"/>
          <a:ext cy="0" cx="0"/>
          <a:chOff y="0" x="0"/>
          <a:chExt cy="0" cx="0"/>
        </a:xfrm>
      </p:grpSpPr>
      <p:sp>
        <p:nvSpPr>
          <p:cNvPr id="497" name="Shape 497"/>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498" name="Shape 498"/>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04" name="Shape 504"/>
        <p:cNvGrpSpPr/>
        <p:nvPr/>
      </p:nvGrpSpPr>
      <p:grpSpPr>
        <a:xfrm>
          <a:off y="0" x="0"/>
          <a:ext cy="0" cx="0"/>
          <a:chOff y="0" x="0"/>
          <a:chExt cy="0" cx="0"/>
        </a:xfrm>
      </p:grpSpPr>
      <p:sp>
        <p:nvSpPr>
          <p:cNvPr id="505" name="Shape 505"/>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506" name="Shape 506"/>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12" name="Shape 512"/>
        <p:cNvGrpSpPr/>
        <p:nvPr/>
      </p:nvGrpSpPr>
      <p:grpSpPr>
        <a:xfrm>
          <a:off y="0" x="0"/>
          <a:ext cy="0" cx="0"/>
          <a:chOff y="0" x="0"/>
          <a:chExt cy="0" cx="0"/>
        </a:xfrm>
      </p:grpSpPr>
      <p:sp>
        <p:nvSpPr>
          <p:cNvPr id="513" name="Shape 513"/>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514" name="Shape 514"/>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20" name="Shape 520"/>
        <p:cNvGrpSpPr/>
        <p:nvPr/>
      </p:nvGrpSpPr>
      <p:grpSpPr>
        <a:xfrm>
          <a:off y="0" x="0"/>
          <a:ext cy="0" cx="0"/>
          <a:chOff y="0" x="0"/>
          <a:chExt cy="0" cx="0"/>
        </a:xfrm>
      </p:grpSpPr>
      <p:sp>
        <p:nvSpPr>
          <p:cNvPr id="521" name="Shape 521"/>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522" name="Shape 522"/>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28" name="Shape 528"/>
        <p:cNvGrpSpPr/>
        <p:nvPr/>
      </p:nvGrpSpPr>
      <p:grpSpPr>
        <a:xfrm>
          <a:off y="0" x="0"/>
          <a:ext cy="0" cx="0"/>
          <a:chOff y="0" x="0"/>
          <a:chExt cy="0" cx="0"/>
        </a:xfrm>
      </p:grpSpPr>
      <p:sp>
        <p:nvSpPr>
          <p:cNvPr id="529" name="Shape 529"/>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530" name="Shape 530"/>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36" name="Shape 536"/>
        <p:cNvGrpSpPr/>
        <p:nvPr/>
      </p:nvGrpSpPr>
      <p:grpSpPr>
        <a:xfrm>
          <a:off y="0" x="0"/>
          <a:ext cy="0" cx="0"/>
          <a:chOff y="0" x="0"/>
          <a:chExt cy="0" cx="0"/>
        </a:xfrm>
      </p:grpSpPr>
      <p:sp>
        <p:nvSpPr>
          <p:cNvPr id="537" name="Shape 537"/>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538" name="Shape 538"/>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45" name="Shape 545"/>
        <p:cNvGrpSpPr/>
        <p:nvPr/>
      </p:nvGrpSpPr>
      <p:grpSpPr>
        <a:xfrm>
          <a:off y="0" x="0"/>
          <a:ext cy="0" cx="0"/>
          <a:chOff y="0" x="0"/>
          <a:chExt cy="0" cx="0"/>
        </a:xfrm>
      </p:grpSpPr>
      <p:sp>
        <p:nvSpPr>
          <p:cNvPr id="546" name="Shape 546"/>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547" name="Shape 547"/>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65" name="Shape 565"/>
        <p:cNvGrpSpPr/>
        <p:nvPr/>
      </p:nvGrpSpPr>
      <p:grpSpPr>
        <a:xfrm>
          <a:off y="0" x="0"/>
          <a:ext cy="0" cx="0"/>
          <a:chOff y="0" x="0"/>
          <a:chExt cy="0" cx="0"/>
        </a:xfrm>
      </p:grpSpPr>
      <p:sp>
        <p:nvSpPr>
          <p:cNvPr id="566" name="Shape 566"/>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567" name="Shape 567"/>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73" name="Shape 573"/>
        <p:cNvGrpSpPr/>
        <p:nvPr/>
      </p:nvGrpSpPr>
      <p:grpSpPr>
        <a:xfrm>
          <a:off y="0" x="0"/>
          <a:ext cy="0" cx="0"/>
          <a:chOff y="0" x="0"/>
          <a:chExt cy="0" cx="0"/>
        </a:xfrm>
      </p:grpSpPr>
      <p:sp>
        <p:nvSpPr>
          <p:cNvPr id="574" name="Shape 574"/>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575" name="Shape 575"/>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40" name="Shape 340"/>
        <p:cNvGrpSpPr/>
        <p:nvPr/>
      </p:nvGrpSpPr>
      <p:grpSpPr>
        <a:xfrm>
          <a:off y="0" x="0"/>
          <a:ext cy="0" cx="0"/>
          <a:chOff y="0" x="0"/>
          <a:chExt cy="0" cx="0"/>
        </a:xfrm>
      </p:grpSpPr>
      <p:sp>
        <p:nvSpPr>
          <p:cNvPr id="341" name="Shape 341"/>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342" name="Shape 342"/>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88" name="Shape 588"/>
        <p:cNvGrpSpPr/>
        <p:nvPr/>
      </p:nvGrpSpPr>
      <p:grpSpPr>
        <a:xfrm>
          <a:off y="0" x="0"/>
          <a:ext cy="0" cx="0"/>
          <a:chOff y="0" x="0"/>
          <a:chExt cy="0" cx="0"/>
        </a:xfrm>
      </p:grpSpPr>
      <p:sp>
        <p:nvSpPr>
          <p:cNvPr id="589" name="Shape 589"/>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590" name="Shape 590"/>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15" name="Shape 615"/>
        <p:cNvGrpSpPr/>
        <p:nvPr/>
      </p:nvGrpSpPr>
      <p:grpSpPr>
        <a:xfrm>
          <a:off y="0" x="0"/>
          <a:ext cy="0" cx="0"/>
          <a:chOff y="0" x="0"/>
          <a:chExt cy="0" cx="0"/>
        </a:xfrm>
      </p:grpSpPr>
      <p:sp>
        <p:nvSpPr>
          <p:cNvPr id="616" name="Shape 616"/>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617" name="Shape 617"/>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47" name="Shape 347"/>
        <p:cNvGrpSpPr/>
        <p:nvPr/>
      </p:nvGrpSpPr>
      <p:grpSpPr>
        <a:xfrm>
          <a:off y="0" x="0"/>
          <a:ext cy="0" cx="0"/>
          <a:chOff y="0" x="0"/>
          <a:chExt cy="0" cx="0"/>
        </a:xfrm>
      </p:grpSpPr>
      <p:sp>
        <p:nvSpPr>
          <p:cNvPr id="348" name="Shape 348"/>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349" name="Shape 349"/>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54" name="Shape 354"/>
        <p:cNvGrpSpPr/>
        <p:nvPr/>
      </p:nvGrpSpPr>
      <p:grpSpPr>
        <a:xfrm>
          <a:off y="0" x="0"/>
          <a:ext cy="0" cx="0"/>
          <a:chOff y="0" x="0"/>
          <a:chExt cy="0" cx="0"/>
        </a:xfrm>
      </p:grpSpPr>
      <p:sp>
        <p:nvSpPr>
          <p:cNvPr id="355" name="Shape 355"/>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356" name="Shape 356"/>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61" name="Shape 361"/>
        <p:cNvGrpSpPr/>
        <p:nvPr/>
      </p:nvGrpSpPr>
      <p:grpSpPr>
        <a:xfrm>
          <a:off y="0" x="0"/>
          <a:ext cy="0" cx="0"/>
          <a:chOff y="0" x="0"/>
          <a:chExt cy="0" cx="0"/>
        </a:xfrm>
      </p:grpSpPr>
      <p:sp>
        <p:nvSpPr>
          <p:cNvPr id="362" name="Shape 362"/>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363" name="Shape 363"/>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1" name="Shape 371"/>
        <p:cNvGrpSpPr/>
        <p:nvPr/>
      </p:nvGrpSpPr>
      <p:grpSpPr>
        <a:xfrm>
          <a:off y="0" x="0"/>
          <a:ext cy="0" cx="0"/>
          <a:chOff y="0" x="0"/>
          <a:chExt cy="0" cx="0"/>
        </a:xfrm>
      </p:grpSpPr>
      <p:sp>
        <p:nvSpPr>
          <p:cNvPr id="372" name="Shape 372"/>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373" name="Shape 373"/>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81" name="Shape 381"/>
        <p:cNvGrpSpPr/>
        <p:nvPr/>
      </p:nvGrpSpPr>
      <p:grpSpPr>
        <a:xfrm>
          <a:off y="0" x="0"/>
          <a:ext cy="0" cx="0"/>
          <a:chOff y="0" x="0"/>
          <a:chExt cy="0" cx="0"/>
        </a:xfrm>
      </p:grpSpPr>
      <p:sp>
        <p:nvSpPr>
          <p:cNvPr id="382" name="Shape 382"/>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383" name="Shape 383"/>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88" name="Shape 388"/>
        <p:cNvGrpSpPr/>
        <p:nvPr/>
      </p:nvGrpSpPr>
      <p:grpSpPr>
        <a:xfrm>
          <a:off y="0" x="0"/>
          <a:ext cy="0" cx="0"/>
          <a:chOff y="0" x="0"/>
          <a:chExt cy="0" cx="0"/>
        </a:xfrm>
      </p:grpSpPr>
      <p:sp>
        <p:nvSpPr>
          <p:cNvPr id="389" name="Shape 389"/>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390" name="Shape 390"/>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0.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7.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8.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9.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 type="title">
  <p:cSld name="title">
    <p:spTree>
      <p:nvGrpSpPr>
        <p:cNvPr id="23" name="Shape 23"/>
        <p:cNvGrpSpPr/>
        <p:nvPr/>
      </p:nvGrpSpPr>
      <p:grpSpPr>
        <a:xfrm>
          <a:off y="0" x="0"/>
          <a:ext cy="0" cx="0"/>
          <a:chOff y="0" x="0"/>
          <a:chExt cy="0" cx="0"/>
        </a:xfrm>
      </p:grpSpPr>
      <p:sp>
        <p:nvSpPr>
          <p:cNvPr id="24" name="Shape 24"/>
          <p:cNvSpPr txBox="1"/>
          <p:nvPr>
            <p:ph idx="10" type="dt"/>
          </p:nvPr>
        </p:nvSpPr>
        <p:spPr>
          <a:xfrm>
            <a:off y="6416675" x="6477000"/>
            <a:ext cy="365125" cx="2133599"/>
          </a:xfrm>
          <a:prstGeom prst="rect">
            <a:avLst/>
          </a:prstGeom>
          <a:noFill/>
          <a:ln>
            <a:noFill/>
          </a:ln>
        </p:spPr>
        <p:txBody>
          <a:bodyPr bIns="91425" rIns="91425" lIns="91425" tIns="91425" anchor="b" anchorCtr="0"/>
          <a:lstStyle>
            <a:lvl1pPr algn="l" rtl="0" marR="0" indent="0" marL="0">
              <a:defRPr strike="noStrike" u="none" b="0" cap="none" baseline="0" sz="11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
        <p:nvSpPr>
          <p:cNvPr id="25" name="Shape 25"/>
          <p:cNvSpPr txBox="1"/>
          <p:nvPr>
            <p:ph idx="11" type="ftr"/>
          </p:nvPr>
        </p:nvSpPr>
        <p:spPr>
          <a:xfrm>
            <a:off y="6416675" x="914400"/>
            <a:ext cy="365125" cx="5562600"/>
          </a:xfrm>
          <a:prstGeom prst="rect">
            <a:avLst/>
          </a:prstGeom>
          <a:noFill/>
          <a:ln>
            <a:noFill/>
          </a:ln>
        </p:spPr>
        <p:txBody>
          <a:bodyPr bIns="91425" rIns="91425" lIns="91425" tIns="91425" anchor="b" anchorCtr="0"/>
          <a:lstStyle>
            <a:lvl1pPr algn="r" rtl="0" marR="0" indent="0" marL="0">
              <a:defRPr strike="noStrike" u="none" b="0" cap="none" baseline="0" sz="11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
        <p:nvSpPr>
          <p:cNvPr id="26" name="Shape 26"/>
          <p:cNvSpPr txBox="1"/>
          <p:nvPr>
            <p:ph idx="12" type="sldNum"/>
          </p:nvPr>
        </p:nvSpPr>
        <p:spPr>
          <a:xfrm>
            <a:off y="6416675" x="8610600"/>
            <a:ext cy="365125" cx="457200"/>
          </a:xfrm>
          <a:prstGeom prst="rect">
            <a:avLst/>
          </a:prstGeom>
          <a:noFill/>
          <a:ln>
            <a:noFill/>
          </a:ln>
        </p:spPr>
        <p:txBody>
          <a:bodyPr bIns="91425" rIns="91425" lIns="91425" tIns="91425" anchor="b" anchorCtr="0"/>
          <a:lstStyle>
            <a:lvl1pPr algn="l" rtl="0" marR="0" indent="0" marL="0">
              <a:defRPr strike="noStrike" u="none" b="0" cap="none" baseline="0" sz="12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
        <p:nvSpPr>
          <p:cNvPr id="27" name="Shape 27"/>
          <p:cNvSpPr/>
          <p:nvPr/>
        </p:nvSpPr>
        <p:spPr>
          <a:xfrm>
            <a:off y="0" x="0"/>
            <a:ext cy="6854455" cx="365759"/>
          </a:xfrm>
          <a:prstGeom prst="rect">
            <a:avLst/>
          </a:prstGeom>
          <a:solidFill>
            <a:srgbClr val="FFFFFF"/>
          </a:solidFill>
          <a:ln>
            <a:noFill/>
          </a:ln>
        </p:spPr>
        <p:txBody>
          <a:bodyPr bIns="45700" rIns="91425" lIns="91425" tIns="45700" anchor="ctr" anchorCtr="0">
            <a:noAutofit/>
          </a:bodyPr>
          <a:lstStyle/>
          <a:p/>
        </p:txBody>
      </p:sp>
      <p:sp>
        <p:nvSpPr>
          <p:cNvPr id="28" name="Shape 28"/>
          <p:cNvSpPr/>
          <p:nvPr/>
        </p:nvSpPr>
        <p:spPr>
          <a:xfrm>
            <a:off y="680477" x="309558"/>
            <a:ext cy="365759" cx="45719"/>
          </a:xfrm>
          <a:prstGeom prst="rect">
            <a:avLst/>
          </a:prstGeom>
          <a:solidFill>
            <a:srgbClr val="000000"/>
          </a:solidFill>
          <a:ln>
            <a:noFill/>
          </a:ln>
        </p:spPr>
        <p:txBody>
          <a:bodyPr bIns="45700" rIns="91425" lIns="91425" tIns="45700" anchor="ctr" anchorCtr="0">
            <a:noAutofit/>
          </a:bodyPr>
          <a:lstStyle/>
          <a:p/>
        </p:txBody>
      </p:sp>
      <p:sp>
        <p:nvSpPr>
          <p:cNvPr id="29" name="Shape 29"/>
          <p:cNvSpPr/>
          <p:nvPr/>
        </p:nvSpPr>
        <p:spPr>
          <a:xfrm>
            <a:off y="680477" x="269072"/>
            <a:ext cy="365759" cx="27431"/>
          </a:xfrm>
          <a:prstGeom prst="rect">
            <a:avLst/>
          </a:prstGeom>
          <a:solidFill>
            <a:srgbClr val="000000"/>
          </a:solidFill>
          <a:ln>
            <a:noFill/>
          </a:ln>
        </p:spPr>
        <p:txBody>
          <a:bodyPr bIns="45700" rIns="91425" lIns="91425" tIns="45700" anchor="ctr" anchorCtr="0">
            <a:noAutofit/>
          </a:bodyPr>
          <a:lstStyle/>
          <a:p/>
        </p:txBody>
      </p:sp>
      <p:sp>
        <p:nvSpPr>
          <p:cNvPr id="30" name="Shape 30"/>
          <p:cNvSpPr/>
          <p:nvPr/>
        </p:nvSpPr>
        <p:spPr>
          <a:xfrm>
            <a:off y="680477" x="250019"/>
            <a:ext cy="365759" cx="9143"/>
          </a:xfrm>
          <a:prstGeom prst="rect">
            <a:avLst/>
          </a:prstGeom>
          <a:solidFill>
            <a:srgbClr val="000000"/>
          </a:solidFill>
          <a:ln>
            <a:noFill/>
          </a:ln>
        </p:spPr>
        <p:txBody>
          <a:bodyPr bIns="45700" rIns="91425" lIns="91425" tIns="45700" anchor="ctr" anchorCtr="0">
            <a:noAutofit/>
          </a:bodyPr>
          <a:lstStyle/>
          <a:p/>
        </p:txBody>
      </p:sp>
      <p:sp>
        <p:nvSpPr>
          <p:cNvPr id="31" name="Shape 31"/>
          <p:cNvSpPr/>
          <p:nvPr/>
        </p:nvSpPr>
        <p:spPr>
          <a:xfrm>
            <a:off y="680477" x="221767"/>
            <a:ext cy="365759" cx="9143"/>
          </a:xfrm>
          <a:prstGeom prst="rect">
            <a:avLst/>
          </a:prstGeom>
          <a:solidFill>
            <a:srgbClr val="000000"/>
          </a:solidFill>
          <a:ln>
            <a:noFill/>
          </a:ln>
        </p:spPr>
        <p:txBody>
          <a:bodyPr bIns="45700" rIns="91425" lIns="91425" tIns="45700" anchor="ctr" anchorCtr="0">
            <a:noAutofit/>
          </a:bodyPr>
          <a:lstStyle/>
          <a:p/>
        </p:txBody>
      </p:sp>
      <p:sp>
        <p:nvSpPr>
          <p:cNvPr id="32" name="Shape 32"/>
          <p:cNvSpPr txBox="1"/>
          <p:nvPr>
            <p:ph type="ctrTitle"/>
          </p:nvPr>
        </p:nvSpPr>
        <p:spPr>
          <a:xfrm>
            <a:off y="4343400" x="914400"/>
            <a:ext cy="1975103" cx="7772400"/>
          </a:xfrm>
          <a:prstGeom prst="rect">
            <a:avLst/>
          </a:prstGeom>
          <a:noFill/>
          <a:ln>
            <a:noFill/>
          </a:ln>
        </p:spPr>
        <p:txBody>
          <a:bodyPr bIns="91425" rIns="91425" lIns="91425" tIns="91425" anchor="t" anchorCtr="0"/>
          <a:lstStyle>
            <a:lvl1pPr algn="l" rtl="0" marR="9144" indent="0" marL="0">
              <a:spcBef>
                <a:spcPts val="0"/>
              </a:spcBef>
              <a:buClr>
                <a:schemeClr val="lt2"/>
              </a:buClr>
              <a:buFont typeface="Consolas"/>
              <a:buNone/>
              <a:defRPr strike="noStrike" u="none" b="1" cap="small" baseline="0" sz="4000" i="0">
                <a:solidFill>
                  <a:schemeClr val="lt2"/>
                </a:solidFill>
                <a:latin typeface="Consolas"/>
                <a:ea typeface="Consolas"/>
                <a:cs typeface="Consolas"/>
                <a:sym typeface="Consolas"/>
              </a:defRPr>
            </a:lvl1pPr>
            <a:lvl2pPr algn="l" rtl="0" marR="0" indent="0" marL="0">
              <a:defRPr/>
            </a:lvl2pPr>
            <a:lvl3pPr algn="l" rtl="0" marR="0" indent="0" marL="0">
              <a:defRPr/>
            </a:lvl3pPr>
            <a:lvl4pPr algn="l" rtl="0" marR="0" indent="0" marL="0">
              <a:defRPr/>
            </a:lvl4pPr>
            <a:lvl5pPr algn="l" rtl="0" marR="0" indent="0" marL="0">
              <a:defRPr/>
            </a:lvl5pPr>
            <a:lvl6pPr algn="l" rtl="0" marR="0" indent="0" marL="0">
              <a:defRPr/>
            </a:lvl6pPr>
            <a:lvl7pPr algn="l" rtl="0" marR="0" indent="0" marL="0">
              <a:defRPr/>
            </a:lvl7pPr>
            <a:lvl8pPr algn="l" rtl="0" marR="0" indent="0" marL="0">
              <a:defRPr/>
            </a:lvl8pPr>
            <a:lvl9pPr algn="l" rtl="0" marR="0" indent="0" marL="0">
              <a:defRPr/>
            </a:lvl9pPr>
          </a:lstStyle>
          <a:p/>
        </p:txBody>
      </p:sp>
      <p:sp>
        <p:nvSpPr>
          <p:cNvPr id="33" name="Shape 33"/>
          <p:cNvSpPr txBox="1"/>
          <p:nvPr>
            <p:ph idx="1" type="subTitle"/>
          </p:nvPr>
        </p:nvSpPr>
        <p:spPr>
          <a:xfrm>
            <a:off y="2834640" x="914400"/>
            <a:ext cy="1508759" cx="7772400"/>
          </a:xfrm>
          <a:prstGeom prst="rect">
            <a:avLst/>
          </a:prstGeom>
          <a:noFill/>
          <a:ln>
            <a:noFill/>
          </a:ln>
        </p:spPr>
        <p:txBody>
          <a:bodyPr bIns="91425" rIns="91425" lIns="91425" tIns="91425" anchor="b" anchorCtr="0"/>
          <a:lstStyle>
            <a:lvl1pPr algn="l" rtl="0" marR="0" indent="0" marL="0">
              <a:spcBef>
                <a:spcPts val="0"/>
              </a:spcBef>
              <a:buClr>
                <a:schemeClr val="lt2"/>
              </a:buClr>
              <a:buFont typeface="Cantarell"/>
              <a:buNone/>
              <a:defRPr strike="noStrike" u="none" b="0" cap="none" baseline="0" sz="2000" i="0">
                <a:solidFill>
                  <a:schemeClr val="lt1"/>
                </a:solidFill>
                <a:latin typeface="Cantarell"/>
                <a:ea typeface="Cantarell"/>
                <a:cs typeface="Cantarell"/>
                <a:sym typeface="Cantarell"/>
              </a:defRPr>
            </a:lvl1pPr>
            <a:lvl2pPr algn="ctr" rtl="0" marR="0" indent="0" marL="457200">
              <a:spcBef>
                <a:spcPts val="520"/>
              </a:spcBef>
              <a:buClr>
                <a:schemeClr val="accent2"/>
              </a:buClr>
              <a:buFont typeface="Cantarell"/>
              <a:buNone/>
              <a:defRPr strike="noStrike" u="none" b="0" cap="none" baseline="0" sz="2600" i="0">
                <a:solidFill>
                  <a:schemeClr val="lt1"/>
                </a:solidFill>
                <a:latin typeface="Cantarell"/>
                <a:ea typeface="Cantarell"/>
                <a:cs typeface="Cantarell"/>
                <a:sym typeface="Cantarell"/>
              </a:defRPr>
            </a:lvl2pPr>
            <a:lvl3pPr algn="ctr" rtl="0" marR="0" indent="0" marL="914400">
              <a:spcBef>
                <a:spcPts val="480"/>
              </a:spcBef>
              <a:buClr>
                <a:schemeClr val="accent2"/>
              </a:buClr>
              <a:buFont typeface="Cantarell"/>
              <a:buNone/>
              <a:defRPr strike="noStrike" u="none" b="0" cap="none" baseline="0" sz="2400" i="0">
                <a:solidFill>
                  <a:schemeClr val="lt1"/>
                </a:solidFill>
                <a:latin typeface="Cantarell"/>
                <a:ea typeface="Cantarell"/>
                <a:cs typeface="Cantarell"/>
                <a:sym typeface="Cantarell"/>
              </a:defRPr>
            </a:lvl3pPr>
            <a:lvl4pPr algn="ctr" rtl="0" marR="0" indent="0" marL="1371600">
              <a:spcBef>
                <a:spcPts val="440"/>
              </a:spcBef>
              <a:buClr>
                <a:schemeClr val="accent3"/>
              </a:buClr>
              <a:buFont typeface="Cantarell"/>
              <a:buNone/>
              <a:defRPr strike="noStrike" u="none" b="0" cap="none" baseline="0" sz="2200" i="0">
                <a:solidFill>
                  <a:schemeClr val="lt1"/>
                </a:solidFill>
                <a:latin typeface="Cantarell"/>
                <a:ea typeface="Cantarell"/>
                <a:cs typeface="Cantarell"/>
                <a:sym typeface="Cantarell"/>
              </a:defRPr>
            </a:lvl4pPr>
            <a:lvl5pPr algn="ctr" rtl="0" marR="0" indent="0" marL="1828800">
              <a:spcBef>
                <a:spcPts val="400"/>
              </a:spcBef>
              <a:buClr>
                <a:schemeClr val="accent3"/>
              </a:buClr>
              <a:buFont typeface="Cantarell"/>
              <a:buNone/>
              <a:defRPr strike="noStrike" u="none" b="0" cap="none" baseline="0" sz="2000" i="0">
                <a:solidFill>
                  <a:schemeClr val="lt1"/>
                </a:solidFill>
                <a:latin typeface="Cantarell"/>
                <a:ea typeface="Cantarell"/>
                <a:cs typeface="Cantarell"/>
                <a:sym typeface="Cantarell"/>
              </a:defRPr>
            </a:lvl5pPr>
            <a:lvl6pPr algn="ctr" rtl="0" marR="0" indent="0" marL="2286000">
              <a:spcBef>
                <a:spcPts val="360"/>
              </a:spcBef>
              <a:buClr>
                <a:schemeClr val="accent3"/>
              </a:buClr>
              <a:buFont typeface="Cantarell"/>
              <a:buNone/>
              <a:defRPr strike="noStrike" u="none" b="0" cap="none" baseline="0" sz="1800" i="0">
                <a:solidFill>
                  <a:schemeClr val="lt1"/>
                </a:solidFill>
                <a:latin typeface="Cantarell"/>
                <a:ea typeface="Cantarell"/>
                <a:cs typeface="Cantarell"/>
                <a:sym typeface="Cantarell"/>
              </a:defRPr>
            </a:lvl6pPr>
            <a:lvl7pPr algn="ctr" rtl="0" marR="0" indent="0" marL="2743200">
              <a:spcBef>
                <a:spcPts val="320"/>
              </a:spcBef>
              <a:buClr>
                <a:schemeClr val="accent4"/>
              </a:buClr>
              <a:buFont typeface="Cantarell"/>
              <a:buNone/>
              <a:defRPr strike="noStrike" u="none" b="0" cap="none" baseline="0" sz="1600" i="0">
                <a:solidFill>
                  <a:schemeClr val="lt1"/>
                </a:solidFill>
                <a:latin typeface="Cantarell"/>
                <a:ea typeface="Cantarell"/>
                <a:cs typeface="Cantarell"/>
                <a:sym typeface="Cantarell"/>
              </a:defRPr>
            </a:lvl7pPr>
            <a:lvl8pPr algn="ctr" rtl="0" marR="0" indent="0" marL="3200400">
              <a:spcBef>
                <a:spcPts val="320"/>
              </a:spcBef>
              <a:buClr>
                <a:schemeClr val="accent4"/>
              </a:buClr>
              <a:buFont typeface="Cantarell"/>
              <a:buNone/>
              <a:defRPr strike="noStrike" u="none" b="0" cap="none" baseline="0" sz="1600" i="0">
                <a:solidFill>
                  <a:schemeClr val="lt1"/>
                </a:solidFill>
                <a:latin typeface="Cantarell"/>
                <a:ea typeface="Cantarell"/>
                <a:cs typeface="Cantarell"/>
                <a:sym typeface="Cantarell"/>
              </a:defRPr>
            </a:lvl8pPr>
            <a:lvl9pPr algn="ctr" rtl="0" marR="0" indent="0" marL="3657600">
              <a:spcBef>
                <a:spcPts val="320"/>
              </a:spcBef>
              <a:buClr>
                <a:schemeClr val="accent4"/>
              </a:buClr>
              <a:buFont typeface="Cantarell"/>
              <a:buNone/>
              <a:defRPr strike="noStrike" u="none" b="0" cap="none" baseline="0" sz="1600" i="0">
                <a:solidFill>
                  <a:schemeClr val="lt1"/>
                </a:solidFill>
                <a:latin typeface="Cantarell"/>
                <a:ea typeface="Cantarell"/>
                <a:cs typeface="Cantarell"/>
                <a:sym typeface="Cantarell"/>
              </a:defRPr>
            </a:lvl9pPr>
          </a:lstStyle>
          <a:p/>
        </p:txBody>
      </p:sp>
      <p:sp>
        <p:nvSpPr>
          <p:cNvPr id="34" name="Shape 34"/>
          <p:cNvSpPr/>
          <p:nvPr/>
        </p:nvSpPr>
        <p:spPr>
          <a:xfrm>
            <a:off y="5047394" x="255290"/>
            <a:ext cy="1691640" cx="73151"/>
          </a:xfrm>
          <a:prstGeom prst="rect">
            <a:avLst/>
          </a:prstGeom>
          <a:solidFill>
            <a:schemeClr val="accent2"/>
          </a:solidFill>
          <a:ln>
            <a:noFill/>
          </a:ln>
        </p:spPr>
        <p:txBody>
          <a:bodyPr bIns="45700" rIns="91425" lIns="91425" tIns="45700" anchor="ctr" anchorCtr="0">
            <a:noAutofit/>
          </a:bodyPr>
          <a:lstStyle/>
          <a:p/>
        </p:txBody>
      </p:sp>
      <p:sp>
        <p:nvSpPr>
          <p:cNvPr id="35" name="Shape 35"/>
          <p:cNvSpPr/>
          <p:nvPr/>
        </p:nvSpPr>
        <p:spPr>
          <a:xfrm>
            <a:off y="4796819" x="255290"/>
            <a:ext cy="228600" cx="73151"/>
          </a:xfrm>
          <a:prstGeom prst="rect">
            <a:avLst/>
          </a:prstGeom>
          <a:solidFill>
            <a:schemeClr val="accent3"/>
          </a:solidFill>
          <a:ln>
            <a:noFill/>
          </a:ln>
        </p:spPr>
        <p:txBody>
          <a:bodyPr bIns="45700" rIns="91425" lIns="91425" tIns="45700" anchor="ctr" anchorCtr="0">
            <a:noAutofit/>
          </a:bodyPr>
          <a:lstStyle/>
          <a:p/>
        </p:txBody>
      </p:sp>
      <p:sp>
        <p:nvSpPr>
          <p:cNvPr id="36" name="Shape 36"/>
          <p:cNvSpPr/>
          <p:nvPr/>
        </p:nvSpPr>
        <p:spPr>
          <a:xfrm>
            <a:off y="4637685" x="255290"/>
            <a:ext cy="137159" cx="73151"/>
          </a:xfrm>
          <a:prstGeom prst="rect">
            <a:avLst/>
          </a:prstGeom>
          <a:solidFill>
            <a:schemeClr val="dk2"/>
          </a:solidFill>
          <a:ln>
            <a:noFill/>
          </a:ln>
        </p:spPr>
        <p:txBody>
          <a:bodyPr bIns="45700" rIns="91425" lIns="91425" tIns="45700" anchor="ctr" anchorCtr="0">
            <a:noAutofit/>
          </a:bodyPr>
          <a:lstStyle/>
          <a:p/>
        </p:txBody>
      </p:sp>
      <p:sp>
        <p:nvSpPr>
          <p:cNvPr id="37" name="Shape 37"/>
          <p:cNvSpPr/>
          <p:nvPr/>
        </p:nvSpPr>
        <p:spPr>
          <a:xfrm>
            <a:off y="4542558" x="255290"/>
            <a:ext cy="73151" cx="73151"/>
          </a:xfrm>
          <a:prstGeom prst="rect">
            <a:avLst/>
          </a:prstGeom>
          <a:solidFill>
            <a:schemeClr val="accent2"/>
          </a:solidFill>
          <a:ln>
            <a:noFill/>
          </a:ln>
        </p:spPr>
        <p:txBody>
          <a:bodyPr bIns="45700" rIns="91425" lIns="91425" tIns="45700" anchor="ctr" anchorCtr="0">
            <a:noAutofit/>
          </a:body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vertTx" type="vertTx">
  <p:cSld name="vertTx">
    <p:spTree>
      <p:nvGrpSpPr>
        <p:cNvPr id="134" name="Shape 134"/>
        <p:cNvGrpSpPr/>
        <p:nvPr/>
      </p:nvGrpSpPr>
      <p:grpSpPr>
        <a:xfrm>
          <a:off y="0" x="0"/>
          <a:ext cy="0" cx="0"/>
          <a:chOff y="0" x="0"/>
          <a:chExt cy="0" cx="0"/>
        </a:xfrm>
      </p:grpSpPr>
      <p:sp>
        <p:nvSpPr>
          <p:cNvPr id="135" name="Shape 135"/>
          <p:cNvSpPr txBox="1"/>
          <p:nvPr>
            <p:ph type="title"/>
          </p:nvPr>
        </p:nvSpPr>
        <p:spPr>
          <a:xfrm>
            <a:off y="512064" x="914400"/>
            <a:ext cy="914400" cx="7772400"/>
          </a:xfrm>
          <a:prstGeom prst="rect">
            <a:avLst/>
          </a:prstGeom>
          <a:noFill/>
          <a:ln>
            <a:noFill/>
          </a:ln>
        </p:spPr>
        <p:txBody>
          <a:bodyPr bIns="91425" rIns="91425" lIns="91425" tIns="91425" anchor="t" anchorCtr="0"/>
          <a:lstStyle>
            <a:lvl1pPr algn="l" rtl="0">
              <a:spcBef>
                <a:spcPts val="0"/>
              </a:spcBef>
              <a:buClr>
                <a:schemeClr val="lt2"/>
              </a:buClr>
              <a:buFont typeface="Consolas"/>
              <a:buNone/>
              <a:defRPr baseline="0" sz="4000">
                <a:solidFill>
                  <a:schemeClr val="lt2"/>
                </a:solidFill>
                <a:latin typeface="Consolas"/>
                <a:ea typeface="Consolas"/>
                <a:cs typeface="Consolas"/>
                <a:sym typeface="Consolas"/>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136" name="Shape 136"/>
          <p:cNvSpPr txBox="1"/>
          <p:nvPr>
            <p:ph idx="1" type="body"/>
          </p:nvPr>
        </p:nvSpPr>
        <p:spPr>
          <a:xfrm rot="5400000">
            <a:off y="183359" x="2514599"/>
            <a:ext cy="7772400" cx="4572000"/>
          </a:xfrm>
          <a:prstGeom prst="rect">
            <a:avLst/>
          </a:prstGeom>
          <a:noFill/>
          <a:ln>
            <a:noFill/>
          </a:ln>
        </p:spPr>
        <p:txBody>
          <a:bodyPr bIns="91425" rIns="91425" lIns="91425" tIns="91425" anchor="t" anchorCtr="0"/>
          <a:lstStyle>
            <a:lvl1pPr algn="l" rtl="0" indent="-240030" marL="411480">
              <a:spcBef>
                <a:spcPts val="700"/>
              </a:spcBef>
              <a:buClr>
                <a:schemeClr val="lt2"/>
              </a:buClr>
              <a:buFont typeface="Arial"/>
              <a:buChar char="•"/>
              <a:defRPr sz="3000">
                <a:solidFill>
                  <a:schemeClr val="lt1"/>
                </a:solidFill>
                <a:latin typeface="Cantarell"/>
                <a:ea typeface="Cantarell"/>
                <a:cs typeface="Cantarell"/>
                <a:sym typeface="Cantarell"/>
              </a:defRPr>
            </a:lvl1pPr>
            <a:lvl2pPr algn="l" rtl="0" indent="-207264" marL="740664">
              <a:spcBef>
                <a:spcPts val="520"/>
              </a:spcBef>
              <a:buClr>
                <a:schemeClr val="accent2"/>
              </a:buClr>
              <a:buFont typeface="Arial"/>
              <a:buChar char="•"/>
              <a:defRPr sz="2600">
                <a:solidFill>
                  <a:schemeClr val="lt1"/>
                </a:solidFill>
                <a:latin typeface="Cantarell"/>
                <a:ea typeface="Cantarell"/>
                <a:cs typeface="Cantarell"/>
                <a:sym typeface="Cantarell"/>
              </a:defRPr>
            </a:lvl2pPr>
            <a:lvl3pPr algn="l" rtl="0" indent="-142621" marL="996696">
              <a:spcBef>
                <a:spcPts val="480"/>
              </a:spcBef>
              <a:buClr>
                <a:schemeClr val="accent2"/>
              </a:buClr>
              <a:buFont typeface="Arial"/>
              <a:buChar char="•"/>
              <a:defRPr sz="2400">
                <a:solidFill>
                  <a:schemeClr val="lt1"/>
                </a:solidFill>
                <a:latin typeface="Cantarell"/>
                <a:ea typeface="Cantarell"/>
                <a:cs typeface="Cantarell"/>
                <a:sym typeface="Cantarell"/>
              </a:defRPr>
            </a:lvl3pPr>
            <a:lvl4pPr algn="l" rtl="0" indent="-150622" marL="1261872">
              <a:spcBef>
                <a:spcPts val="440"/>
              </a:spcBef>
              <a:buClr>
                <a:schemeClr val="accent3"/>
              </a:buClr>
              <a:buFont typeface="Arial"/>
              <a:buChar char="•"/>
              <a:defRPr sz="2200">
                <a:solidFill>
                  <a:schemeClr val="lt1"/>
                </a:solidFill>
                <a:latin typeface="Cantarell"/>
                <a:ea typeface="Cantarell"/>
                <a:cs typeface="Cantarell"/>
                <a:sym typeface="Cantarell"/>
              </a:defRPr>
            </a:lvl4pPr>
            <a:lvl5pPr algn="l" rtl="0" indent="-135128" marL="1481328">
              <a:spcBef>
                <a:spcPts val="400"/>
              </a:spcBef>
              <a:buClr>
                <a:schemeClr val="accent3"/>
              </a:buClr>
              <a:buFont typeface="Arial"/>
              <a:buChar char="•"/>
              <a:defRPr sz="2000">
                <a:solidFill>
                  <a:schemeClr val="lt1"/>
                </a:solidFill>
                <a:latin typeface="Cantarell"/>
                <a:ea typeface="Cantarell"/>
                <a:cs typeface="Cantarell"/>
                <a:sym typeface="Cantarell"/>
              </a:defRPr>
            </a:lvl5pPr>
            <a:lvl6pPr algn="l" rtl="0" indent="-141478" marL="1709928">
              <a:spcBef>
                <a:spcPts val="360"/>
              </a:spcBef>
              <a:buClr>
                <a:schemeClr val="accent3"/>
              </a:buClr>
              <a:buFont typeface="Arial"/>
              <a:buChar char="•"/>
              <a:defRPr sz="1800">
                <a:solidFill>
                  <a:schemeClr val="lt1"/>
                </a:solidFill>
                <a:latin typeface="Cantarell"/>
                <a:ea typeface="Cantarell"/>
                <a:cs typeface="Cantarell"/>
                <a:sym typeface="Cantarell"/>
              </a:defRPr>
            </a:lvl6pPr>
            <a:lvl7pPr algn="l" rtl="0" indent="-127126" marL="1901951">
              <a:spcBef>
                <a:spcPts val="320"/>
              </a:spcBef>
              <a:buClr>
                <a:schemeClr val="accent4"/>
              </a:buClr>
              <a:buFont typeface="Arial"/>
              <a:buChar char="•"/>
              <a:defRPr sz="1600">
                <a:solidFill>
                  <a:schemeClr val="lt1"/>
                </a:solidFill>
                <a:latin typeface="Cantarell"/>
                <a:ea typeface="Cantarell"/>
                <a:cs typeface="Cantarell"/>
                <a:sym typeface="Cantarell"/>
              </a:defRPr>
            </a:lvl7pPr>
            <a:lvl8pPr algn="l" rtl="0" indent="-128651" marL="2093976">
              <a:spcBef>
                <a:spcPts val="320"/>
              </a:spcBef>
              <a:buClr>
                <a:schemeClr val="accent4"/>
              </a:buClr>
              <a:buFont typeface="Arial"/>
              <a:buChar char="•"/>
              <a:defRPr sz="1600">
                <a:solidFill>
                  <a:schemeClr val="lt1"/>
                </a:solidFill>
                <a:latin typeface="Cantarell"/>
                <a:ea typeface="Cantarell"/>
                <a:cs typeface="Cantarell"/>
                <a:sym typeface="Cantarell"/>
              </a:defRPr>
            </a:lvl8pPr>
            <a:lvl9pPr algn="l" rtl="0" indent="-130175" marL="2286000">
              <a:spcBef>
                <a:spcPts val="320"/>
              </a:spcBef>
              <a:buClr>
                <a:schemeClr val="accent4"/>
              </a:buClr>
              <a:buFont typeface="Arial"/>
              <a:buChar char="•"/>
              <a:defRPr sz="1600">
                <a:solidFill>
                  <a:schemeClr val="lt1"/>
                </a:solidFill>
                <a:latin typeface="Cantarell"/>
                <a:ea typeface="Cantarell"/>
                <a:cs typeface="Cantarell"/>
                <a:sym typeface="Cantarell"/>
              </a:defRPr>
            </a:lvl9pPr>
          </a:lstStyle>
          <a:p/>
        </p:txBody>
      </p:sp>
      <p:sp>
        <p:nvSpPr>
          <p:cNvPr id="137" name="Shape 137"/>
          <p:cNvSpPr txBox="1"/>
          <p:nvPr>
            <p:ph idx="10" type="dt"/>
          </p:nvPr>
        </p:nvSpPr>
        <p:spPr>
          <a:xfrm>
            <a:off y="6416675" x="6477000"/>
            <a:ext cy="365125" cx="2133599"/>
          </a:xfrm>
          <a:prstGeom prst="rect">
            <a:avLst/>
          </a:prstGeom>
          <a:noFill/>
          <a:ln>
            <a:noFill/>
          </a:ln>
        </p:spPr>
        <p:txBody>
          <a:bodyPr bIns="91425" rIns="91425" lIns="91425" tIns="91425" anchor="b" anchorCtr="0"/>
          <a:lstStyle>
            <a:lvl1pPr algn="l" rtl="0" marR="0" indent="0" marL="0">
              <a:defRPr strike="noStrike" u="none" b="0" cap="none" baseline="0" sz="11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
        <p:nvSpPr>
          <p:cNvPr id="138" name="Shape 138"/>
          <p:cNvSpPr txBox="1"/>
          <p:nvPr>
            <p:ph idx="11" type="ftr"/>
          </p:nvPr>
        </p:nvSpPr>
        <p:spPr>
          <a:xfrm>
            <a:off y="6416675" x="914400"/>
            <a:ext cy="365125" cx="5562600"/>
          </a:xfrm>
          <a:prstGeom prst="rect">
            <a:avLst/>
          </a:prstGeom>
          <a:noFill/>
          <a:ln>
            <a:noFill/>
          </a:ln>
        </p:spPr>
        <p:txBody>
          <a:bodyPr bIns="91425" rIns="91425" lIns="91425" tIns="91425" anchor="b" anchorCtr="0"/>
          <a:lstStyle>
            <a:lvl1pPr algn="r" rtl="0" marR="0" indent="0" marL="0">
              <a:defRPr strike="noStrike" u="none" b="0" cap="none" baseline="0" sz="11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
        <p:nvSpPr>
          <p:cNvPr id="139" name="Shape 139"/>
          <p:cNvSpPr txBox="1"/>
          <p:nvPr>
            <p:ph idx="12" type="sldNum"/>
          </p:nvPr>
        </p:nvSpPr>
        <p:spPr>
          <a:xfrm>
            <a:off y="6416675" x="8610600"/>
            <a:ext cy="365125" cx="457200"/>
          </a:xfrm>
          <a:prstGeom prst="rect">
            <a:avLst/>
          </a:prstGeom>
          <a:noFill/>
          <a:ln>
            <a:noFill/>
          </a:ln>
        </p:spPr>
        <p:txBody>
          <a:bodyPr bIns="91425" rIns="91425" lIns="91425" tIns="91425" anchor="b" anchorCtr="0"/>
          <a:lstStyle>
            <a:lvl1pPr algn="l" rtl="0" marR="0" indent="0" marL="0">
              <a:defRPr strike="noStrike" u="none" b="0" cap="none" baseline="0" sz="12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vertTitleAndTx" type="vertTitleAndTx">
  <p:cSld name="vertTitleAndTx">
    <p:spTree>
      <p:nvGrpSpPr>
        <p:cNvPr id="140" name="Shape 140"/>
        <p:cNvGrpSpPr/>
        <p:nvPr/>
      </p:nvGrpSpPr>
      <p:grpSpPr>
        <a:xfrm>
          <a:off y="0" x="0"/>
          <a:ext cy="0" cx="0"/>
          <a:chOff y="0" x="0"/>
          <a:chExt cy="0" cx="0"/>
        </a:xfrm>
      </p:grpSpPr>
      <p:sp>
        <p:nvSpPr>
          <p:cNvPr id="141" name="Shape 141"/>
          <p:cNvSpPr txBox="1"/>
          <p:nvPr>
            <p:ph type="title"/>
          </p:nvPr>
        </p:nvSpPr>
        <p:spPr>
          <a:xfrm rot="5400000">
            <a:off y="2209801" x="4694237"/>
            <a:ext cy="1981199" cx="5851525"/>
          </a:xfrm>
          <a:prstGeom prst="rect">
            <a:avLst/>
          </a:prstGeom>
          <a:noFill/>
          <a:ln>
            <a:noFill/>
          </a:ln>
        </p:spPr>
        <p:txBody>
          <a:bodyPr bIns="91425" rIns="91425" lIns="91425" tIns="91425" anchor="ctr" anchorCtr="0"/>
          <a:lstStyle>
            <a:lvl1pPr algn="l" rtl="0">
              <a:spcBef>
                <a:spcPts val="0"/>
              </a:spcBef>
              <a:buClr>
                <a:schemeClr val="lt2"/>
              </a:buClr>
              <a:buFont typeface="Consolas"/>
              <a:buNone/>
              <a:defRPr baseline="0" sz="4000">
                <a:solidFill>
                  <a:schemeClr val="lt2"/>
                </a:solidFill>
                <a:latin typeface="Consolas"/>
                <a:ea typeface="Consolas"/>
                <a:cs typeface="Consolas"/>
                <a:sym typeface="Consolas"/>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142" name="Shape 142"/>
          <p:cNvSpPr txBox="1"/>
          <p:nvPr>
            <p:ph idx="1" type="body"/>
          </p:nvPr>
        </p:nvSpPr>
        <p:spPr>
          <a:xfrm rot="5400000">
            <a:off y="266701" x="617537"/>
            <a:ext cy="5867400" cx="5851525"/>
          </a:xfrm>
          <a:prstGeom prst="rect">
            <a:avLst/>
          </a:prstGeom>
          <a:noFill/>
          <a:ln>
            <a:noFill/>
          </a:ln>
        </p:spPr>
        <p:txBody>
          <a:bodyPr bIns="91425" rIns="91425" lIns="91425" tIns="91425" anchor="t" anchorCtr="0"/>
          <a:lstStyle>
            <a:lvl1pPr algn="l" rtl="0" indent="-240030" marL="411480">
              <a:spcBef>
                <a:spcPts val="700"/>
              </a:spcBef>
              <a:buClr>
                <a:schemeClr val="lt2"/>
              </a:buClr>
              <a:buFont typeface="Arial"/>
              <a:buChar char="•"/>
              <a:defRPr sz="3000">
                <a:solidFill>
                  <a:schemeClr val="lt1"/>
                </a:solidFill>
                <a:latin typeface="Cantarell"/>
                <a:ea typeface="Cantarell"/>
                <a:cs typeface="Cantarell"/>
                <a:sym typeface="Cantarell"/>
              </a:defRPr>
            </a:lvl1pPr>
            <a:lvl2pPr algn="l" rtl="0" indent="-207264" marL="740664">
              <a:spcBef>
                <a:spcPts val="520"/>
              </a:spcBef>
              <a:buClr>
                <a:schemeClr val="accent2"/>
              </a:buClr>
              <a:buFont typeface="Arial"/>
              <a:buChar char="•"/>
              <a:defRPr sz="2600">
                <a:solidFill>
                  <a:schemeClr val="lt1"/>
                </a:solidFill>
                <a:latin typeface="Cantarell"/>
                <a:ea typeface="Cantarell"/>
                <a:cs typeface="Cantarell"/>
                <a:sym typeface="Cantarell"/>
              </a:defRPr>
            </a:lvl2pPr>
            <a:lvl3pPr algn="l" rtl="0" indent="-142621" marL="996696">
              <a:spcBef>
                <a:spcPts val="480"/>
              </a:spcBef>
              <a:buClr>
                <a:schemeClr val="accent2"/>
              </a:buClr>
              <a:buFont typeface="Arial"/>
              <a:buChar char="•"/>
              <a:defRPr sz="2400">
                <a:solidFill>
                  <a:schemeClr val="lt1"/>
                </a:solidFill>
                <a:latin typeface="Cantarell"/>
                <a:ea typeface="Cantarell"/>
                <a:cs typeface="Cantarell"/>
                <a:sym typeface="Cantarell"/>
              </a:defRPr>
            </a:lvl3pPr>
            <a:lvl4pPr algn="l" rtl="0" indent="-150622" marL="1261872">
              <a:spcBef>
                <a:spcPts val="440"/>
              </a:spcBef>
              <a:buClr>
                <a:schemeClr val="accent3"/>
              </a:buClr>
              <a:buFont typeface="Arial"/>
              <a:buChar char="•"/>
              <a:defRPr sz="2200">
                <a:solidFill>
                  <a:schemeClr val="lt1"/>
                </a:solidFill>
                <a:latin typeface="Cantarell"/>
                <a:ea typeface="Cantarell"/>
                <a:cs typeface="Cantarell"/>
                <a:sym typeface="Cantarell"/>
              </a:defRPr>
            </a:lvl4pPr>
            <a:lvl5pPr algn="l" rtl="0" indent="-135128" marL="1481328">
              <a:spcBef>
                <a:spcPts val="400"/>
              </a:spcBef>
              <a:buClr>
                <a:schemeClr val="accent3"/>
              </a:buClr>
              <a:buFont typeface="Arial"/>
              <a:buChar char="•"/>
              <a:defRPr sz="2000">
                <a:solidFill>
                  <a:schemeClr val="lt1"/>
                </a:solidFill>
                <a:latin typeface="Cantarell"/>
                <a:ea typeface="Cantarell"/>
                <a:cs typeface="Cantarell"/>
                <a:sym typeface="Cantarell"/>
              </a:defRPr>
            </a:lvl5pPr>
            <a:lvl6pPr algn="l" rtl="0" indent="-141478" marL="1709928">
              <a:spcBef>
                <a:spcPts val="360"/>
              </a:spcBef>
              <a:buClr>
                <a:schemeClr val="accent3"/>
              </a:buClr>
              <a:buFont typeface="Arial"/>
              <a:buChar char="•"/>
              <a:defRPr sz="1800">
                <a:solidFill>
                  <a:schemeClr val="lt1"/>
                </a:solidFill>
                <a:latin typeface="Cantarell"/>
                <a:ea typeface="Cantarell"/>
                <a:cs typeface="Cantarell"/>
                <a:sym typeface="Cantarell"/>
              </a:defRPr>
            </a:lvl6pPr>
            <a:lvl7pPr algn="l" rtl="0" indent="-127126" marL="1901951">
              <a:spcBef>
                <a:spcPts val="320"/>
              </a:spcBef>
              <a:buClr>
                <a:schemeClr val="accent4"/>
              </a:buClr>
              <a:buFont typeface="Arial"/>
              <a:buChar char="•"/>
              <a:defRPr sz="1600">
                <a:solidFill>
                  <a:schemeClr val="lt1"/>
                </a:solidFill>
                <a:latin typeface="Cantarell"/>
                <a:ea typeface="Cantarell"/>
                <a:cs typeface="Cantarell"/>
                <a:sym typeface="Cantarell"/>
              </a:defRPr>
            </a:lvl7pPr>
            <a:lvl8pPr algn="l" rtl="0" indent="-128651" marL="2093976">
              <a:spcBef>
                <a:spcPts val="320"/>
              </a:spcBef>
              <a:buClr>
                <a:schemeClr val="accent4"/>
              </a:buClr>
              <a:buFont typeface="Arial"/>
              <a:buChar char="•"/>
              <a:defRPr sz="1600">
                <a:solidFill>
                  <a:schemeClr val="lt1"/>
                </a:solidFill>
                <a:latin typeface="Cantarell"/>
                <a:ea typeface="Cantarell"/>
                <a:cs typeface="Cantarell"/>
                <a:sym typeface="Cantarell"/>
              </a:defRPr>
            </a:lvl8pPr>
            <a:lvl9pPr algn="l" rtl="0" indent="-130175" marL="2286000">
              <a:spcBef>
                <a:spcPts val="320"/>
              </a:spcBef>
              <a:buClr>
                <a:schemeClr val="accent4"/>
              </a:buClr>
              <a:buFont typeface="Arial"/>
              <a:buChar char="•"/>
              <a:defRPr sz="1600">
                <a:solidFill>
                  <a:schemeClr val="lt1"/>
                </a:solidFill>
                <a:latin typeface="Cantarell"/>
                <a:ea typeface="Cantarell"/>
                <a:cs typeface="Cantarell"/>
                <a:sym typeface="Cantarell"/>
              </a:defRPr>
            </a:lvl9pPr>
          </a:lstStyle>
          <a:p/>
        </p:txBody>
      </p:sp>
      <p:sp>
        <p:nvSpPr>
          <p:cNvPr id="143" name="Shape 143"/>
          <p:cNvSpPr txBox="1"/>
          <p:nvPr>
            <p:ph idx="10" type="dt"/>
          </p:nvPr>
        </p:nvSpPr>
        <p:spPr>
          <a:xfrm>
            <a:off y="6416675" x="6477000"/>
            <a:ext cy="365125" cx="2133599"/>
          </a:xfrm>
          <a:prstGeom prst="rect">
            <a:avLst/>
          </a:prstGeom>
          <a:noFill/>
          <a:ln>
            <a:noFill/>
          </a:ln>
        </p:spPr>
        <p:txBody>
          <a:bodyPr bIns="91425" rIns="91425" lIns="91425" tIns="91425" anchor="b" anchorCtr="0"/>
          <a:lstStyle>
            <a:lvl1pPr algn="l" rtl="0" marR="0" indent="0" marL="0">
              <a:defRPr strike="noStrike" u="none" b="0" cap="none" baseline="0" sz="11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
        <p:nvSpPr>
          <p:cNvPr id="144" name="Shape 144"/>
          <p:cNvSpPr txBox="1"/>
          <p:nvPr>
            <p:ph idx="11" type="ftr"/>
          </p:nvPr>
        </p:nvSpPr>
        <p:spPr>
          <a:xfrm>
            <a:off y="6416675" x="914400"/>
            <a:ext cy="365125" cx="5562600"/>
          </a:xfrm>
          <a:prstGeom prst="rect">
            <a:avLst/>
          </a:prstGeom>
          <a:noFill/>
          <a:ln>
            <a:noFill/>
          </a:ln>
        </p:spPr>
        <p:txBody>
          <a:bodyPr bIns="91425" rIns="91425" lIns="91425" tIns="91425" anchor="b" anchorCtr="0"/>
          <a:lstStyle>
            <a:lvl1pPr algn="r" rtl="0" marR="0" indent="0" marL="0">
              <a:defRPr strike="noStrike" u="none" b="0" cap="none" baseline="0" sz="11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
        <p:nvSpPr>
          <p:cNvPr id="145" name="Shape 145"/>
          <p:cNvSpPr txBox="1"/>
          <p:nvPr>
            <p:ph idx="12" type="sldNum"/>
          </p:nvPr>
        </p:nvSpPr>
        <p:spPr>
          <a:xfrm>
            <a:off y="6416675" x="8610600"/>
            <a:ext cy="365125" cx="457200"/>
          </a:xfrm>
          <a:prstGeom prst="rect">
            <a:avLst/>
          </a:prstGeom>
          <a:noFill/>
          <a:ln>
            <a:noFill/>
          </a:ln>
        </p:spPr>
        <p:txBody>
          <a:bodyPr bIns="91425" rIns="91425" lIns="91425" tIns="91425" anchor="b" anchorCtr="0"/>
          <a:lstStyle>
            <a:lvl1pPr algn="l" rtl="0" marR="0" indent="0" marL="0">
              <a:defRPr strike="noStrike" u="none" b="0" cap="none" baseline="0" sz="12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obj" type="obj">
  <p:cSld name="obj">
    <p:spTree>
      <p:nvGrpSpPr>
        <p:cNvPr id="38" name="Shape 38"/>
        <p:cNvGrpSpPr/>
        <p:nvPr/>
      </p:nvGrpSpPr>
      <p:grpSpPr>
        <a:xfrm>
          <a:off y="0" x="0"/>
          <a:ext cy="0" cx="0"/>
          <a:chOff y="0" x="0"/>
          <a:chExt cy="0" cx="0"/>
        </a:xfrm>
      </p:grpSpPr>
      <p:sp>
        <p:nvSpPr>
          <p:cNvPr id="39" name="Shape 39"/>
          <p:cNvSpPr txBox="1"/>
          <p:nvPr>
            <p:ph type="title"/>
          </p:nvPr>
        </p:nvSpPr>
        <p:spPr>
          <a:xfrm>
            <a:off y="512064" x="914400"/>
            <a:ext cy="914400" cx="7772400"/>
          </a:xfrm>
          <a:prstGeom prst="rect">
            <a:avLst/>
          </a:prstGeom>
          <a:noFill/>
          <a:ln>
            <a:noFill/>
          </a:ln>
        </p:spPr>
        <p:txBody>
          <a:bodyPr bIns="91425" rIns="91425" lIns="91425" tIns="91425" anchor="t" anchorCtr="0"/>
          <a:lstStyle>
            <a:lvl1pPr algn="l" rtl="0">
              <a:spcBef>
                <a:spcPts val="0"/>
              </a:spcBef>
              <a:buClr>
                <a:schemeClr val="lt2"/>
              </a:buClr>
              <a:buFont typeface="Consolas"/>
              <a:buNone/>
              <a:defRPr baseline="0" sz="4000">
                <a:solidFill>
                  <a:schemeClr val="lt2"/>
                </a:solidFill>
                <a:latin typeface="Consolas"/>
                <a:ea typeface="Consolas"/>
                <a:cs typeface="Consolas"/>
                <a:sym typeface="Consolas"/>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40" name="Shape 40"/>
          <p:cNvSpPr txBox="1"/>
          <p:nvPr>
            <p:ph idx="1" type="body"/>
          </p:nvPr>
        </p:nvSpPr>
        <p:spPr>
          <a:xfrm>
            <a:off y="1783559" x="914400"/>
            <a:ext cy="4572000" cx="7772400"/>
          </a:xfrm>
          <a:prstGeom prst="rect">
            <a:avLst/>
          </a:prstGeom>
          <a:noFill/>
          <a:ln>
            <a:noFill/>
          </a:ln>
        </p:spPr>
        <p:txBody>
          <a:bodyPr bIns="91425" rIns="91425" lIns="91425" tIns="91425" anchor="t" anchorCtr="0"/>
          <a:lstStyle>
            <a:lvl1pPr algn="l" rtl="0" indent="-240030" marL="411480">
              <a:spcBef>
                <a:spcPts val="700"/>
              </a:spcBef>
              <a:buClr>
                <a:schemeClr val="lt2"/>
              </a:buClr>
              <a:buFont typeface="Arial"/>
              <a:buChar char="•"/>
              <a:defRPr sz="3000">
                <a:solidFill>
                  <a:schemeClr val="lt1"/>
                </a:solidFill>
                <a:latin typeface="Cantarell"/>
                <a:ea typeface="Cantarell"/>
                <a:cs typeface="Cantarell"/>
                <a:sym typeface="Cantarell"/>
              </a:defRPr>
            </a:lvl1pPr>
            <a:lvl2pPr algn="l" rtl="0" indent="-207264" marL="740664">
              <a:spcBef>
                <a:spcPts val="520"/>
              </a:spcBef>
              <a:buClr>
                <a:schemeClr val="accent2"/>
              </a:buClr>
              <a:buFont typeface="Arial"/>
              <a:buChar char="•"/>
              <a:defRPr sz="2600">
                <a:solidFill>
                  <a:schemeClr val="lt1"/>
                </a:solidFill>
                <a:latin typeface="Cantarell"/>
                <a:ea typeface="Cantarell"/>
                <a:cs typeface="Cantarell"/>
                <a:sym typeface="Cantarell"/>
              </a:defRPr>
            </a:lvl2pPr>
            <a:lvl3pPr algn="l" rtl="0" indent="-142621" marL="996696">
              <a:spcBef>
                <a:spcPts val="480"/>
              </a:spcBef>
              <a:buClr>
                <a:schemeClr val="accent2"/>
              </a:buClr>
              <a:buFont typeface="Arial"/>
              <a:buChar char="•"/>
              <a:defRPr sz="2400">
                <a:solidFill>
                  <a:schemeClr val="lt1"/>
                </a:solidFill>
                <a:latin typeface="Cantarell"/>
                <a:ea typeface="Cantarell"/>
                <a:cs typeface="Cantarell"/>
                <a:sym typeface="Cantarell"/>
              </a:defRPr>
            </a:lvl3pPr>
            <a:lvl4pPr algn="l" rtl="0" indent="-150622" marL="1261872">
              <a:spcBef>
                <a:spcPts val="440"/>
              </a:spcBef>
              <a:buClr>
                <a:schemeClr val="accent3"/>
              </a:buClr>
              <a:buFont typeface="Arial"/>
              <a:buChar char="•"/>
              <a:defRPr sz="2200">
                <a:solidFill>
                  <a:schemeClr val="lt1"/>
                </a:solidFill>
                <a:latin typeface="Cantarell"/>
                <a:ea typeface="Cantarell"/>
                <a:cs typeface="Cantarell"/>
                <a:sym typeface="Cantarell"/>
              </a:defRPr>
            </a:lvl4pPr>
            <a:lvl5pPr algn="l" rtl="0" indent="-135128" marL="1481328">
              <a:spcBef>
                <a:spcPts val="400"/>
              </a:spcBef>
              <a:buClr>
                <a:schemeClr val="accent3"/>
              </a:buClr>
              <a:buFont typeface="Arial"/>
              <a:buChar char="•"/>
              <a:defRPr sz="2000">
                <a:solidFill>
                  <a:schemeClr val="lt1"/>
                </a:solidFill>
                <a:latin typeface="Cantarell"/>
                <a:ea typeface="Cantarell"/>
                <a:cs typeface="Cantarell"/>
                <a:sym typeface="Cantarell"/>
              </a:defRPr>
            </a:lvl5pPr>
            <a:lvl6pPr algn="l" rtl="0" indent="-141478" marL="1709928">
              <a:spcBef>
                <a:spcPts val="360"/>
              </a:spcBef>
              <a:buClr>
                <a:schemeClr val="accent3"/>
              </a:buClr>
              <a:buFont typeface="Arial"/>
              <a:buChar char="•"/>
              <a:defRPr sz="1800">
                <a:solidFill>
                  <a:schemeClr val="lt1"/>
                </a:solidFill>
                <a:latin typeface="Cantarell"/>
                <a:ea typeface="Cantarell"/>
                <a:cs typeface="Cantarell"/>
                <a:sym typeface="Cantarell"/>
              </a:defRPr>
            </a:lvl6pPr>
            <a:lvl7pPr algn="l" rtl="0" indent="-127126" marL="1901951">
              <a:spcBef>
                <a:spcPts val="320"/>
              </a:spcBef>
              <a:buClr>
                <a:schemeClr val="accent4"/>
              </a:buClr>
              <a:buFont typeface="Arial"/>
              <a:buChar char="•"/>
              <a:defRPr sz="1600">
                <a:solidFill>
                  <a:schemeClr val="lt1"/>
                </a:solidFill>
                <a:latin typeface="Cantarell"/>
                <a:ea typeface="Cantarell"/>
                <a:cs typeface="Cantarell"/>
                <a:sym typeface="Cantarell"/>
              </a:defRPr>
            </a:lvl7pPr>
            <a:lvl8pPr algn="l" rtl="0" indent="-128651" marL="2093976">
              <a:spcBef>
                <a:spcPts val="320"/>
              </a:spcBef>
              <a:buClr>
                <a:schemeClr val="accent4"/>
              </a:buClr>
              <a:buFont typeface="Arial"/>
              <a:buChar char="•"/>
              <a:defRPr sz="1600">
                <a:solidFill>
                  <a:schemeClr val="lt1"/>
                </a:solidFill>
                <a:latin typeface="Cantarell"/>
                <a:ea typeface="Cantarell"/>
                <a:cs typeface="Cantarell"/>
                <a:sym typeface="Cantarell"/>
              </a:defRPr>
            </a:lvl8pPr>
            <a:lvl9pPr algn="l" rtl="0" indent="-130175" marL="2286000">
              <a:spcBef>
                <a:spcPts val="320"/>
              </a:spcBef>
              <a:buClr>
                <a:schemeClr val="accent4"/>
              </a:buClr>
              <a:buFont typeface="Arial"/>
              <a:buChar char="•"/>
              <a:defRPr sz="1600">
                <a:solidFill>
                  <a:schemeClr val="lt1"/>
                </a:solidFill>
                <a:latin typeface="Cantarell"/>
                <a:ea typeface="Cantarell"/>
                <a:cs typeface="Cantarell"/>
                <a:sym typeface="Cantarell"/>
              </a:defRPr>
            </a:lvl9pPr>
          </a:lstStyle>
          <a:p/>
        </p:txBody>
      </p:sp>
      <p:sp>
        <p:nvSpPr>
          <p:cNvPr id="41" name="Shape 41"/>
          <p:cNvSpPr txBox="1"/>
          <p:nvPr>
            <p:ph idx="10" type="dt"/>
          </p:nvPr>
        </p:nvSpPr>
        <p:spPr>
          <a:xfrm>
            <a:off y="6416675" x="6477000"/>
            <a:ext cy="365125" cx="2133599"/>
          </a:xfrm>
          <a:prstGeom prst="rect">
            <a:avLst/>
          </a:prstGeom>
          <a:noFill/>
          <a:ln>
            <a:noFill/>
          </a:ln>
        </p:spPr>
        <p:txBody>
          <a:bodyPr bIns="91425" rIns="91425" lIns="91425" tIns="91425" anchor="b" anchorCtr="0"/>
          <a:lstStyle>
            <a:lvl1pPr algn="l" rtl="0" marR="0" indent="0" marL="0">
              <a:defRPr strike="noStrike" u="none" b="0" cap="none" baseline="0" sz="11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
        <p:nvSpPr>
          <p:cNvPr id="42" name="Shape 42"/>
          <p:cNvSpPr txBox="1"/>
          <p:nvPr>
            <p:ph idx="11" type="ftr"/>
          </p:nvPr>
        </p:nvSpPr>
        <p:spPr>
          <a:xfrm>
            <a:off y="6416675" x="914400"/>
            <a:ext cy="365125" cx="5562600"/>
          </a:xfrm>
          <a:prstGeom prst="rect">
            <a:avLst/>
          </a:prstGeom>
          <a:noFill/>
          <a:ln>
            <a:noFill/>
          </a:ln>
        </p:spPr>
        <p:txBody>
          <a:bodyPr bIns="91425" rIns="91425" lIns="91425" tIns="91425" anchor="b" anchorCtr="0"/>
          <a:lstStyle>
            <a:lvl1pPr algn="r" rtl="0" marR="0" indent="0" marL="0">
              <a:defRPr strike="noStrike" u="none" b="0" cap="none" baseline="0" sz="11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
        <p:nvSpPr>
          <p:cNvPr id="43" name="Shape 43"/>
          <p:cNvSpPr txBox="1"/>
          <p:nvPr>
            <p:ph idx="12" type="sldNum"/>
          </p:nvPr>
        </p:nvSpPr>
        <p:spPr>
          <a:xfrm>
            <a:off y="6416675" x="8610600"/>
            <a:ext cy="365125" cx="457200"/>
          </a:xfrm>
          <a:prstGeom prst="rect">
            <a:avLst/>
          </a:prstGeom>
          <a:noFill/>
          <a:ln>
            <a:noFill/>
          </a:ln>
        </p:spPr>
        <p:txBody>
          <a:bodyPr bIns="91425" rIns="91425" lIns="91425" tIns="91425" anchor="b" anchorCtr="0"/>
          <a:lstStyle>
            <a:lvl1pPr algn="l" rtl="0" marR="0" indent="0" marL="0">
              <a:defRPr strike="noStrike" u="none" b="0" cap="none" baseline="0" sz="12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secHead" type="secHead">
  <p:cSld name="secHead">
    <p:spTree>
      <p:nvGrpSpPr>
        <p:cNvPr id="44" name="Shape 44"/>
        <p:cNvGrpSpPr/>
        <p:nvPr/>
      </p:nvGrpSpPr>
      <p:grpSpPr>
        <a:xfrm>
          <a:off y="0" x="0"/>
          <a:ext cy="0" cx="0"/>
          <a:chOff y="0" x="0"/>
          <a:chExt cy="0" cx="0"/>
        </a:xfrm>
      </p:grpSpPr>
      <p:sp>
        <p:nvSpPr>
          <p:cNvPr id="45" name="Shape 45"/>
          <p:cNvSpPr/>
          <p:nvPr/>
        </p:nvSpPr>
        <p:spPr>
          <a:xfrm>
            <a:off y="1073887" x="4828951"/>
            <a:ext cy="5791200" cx="4322135"/>
          </a:xfrm>
          <a:custGeom>
            <a:pathLst>
              <a:path w="2736" extrusionOk="0" h="3648">
                <a:moveTo>
                  <a:pt y="3648" x="0"/>
                </a:moveTo>
                <a:lnTo>
                  <a:pt y="2016" x="720"/>
                </a:lnTo>
                <a:lnTo>
                  <a:pt y="672" x="2736"/>
                </a:lnTo>
                <a:lnTo>
                  <a:pt y="720" x="2736"/>
                </a:lnTo>
                <a:lnTo>
                  <a:pt y="2038" x="744"/>
                </a:lnTo>
                <a:lnTo>
                  <a:pt y="3648" x="48"/>
                </a:lnTo>
                <a:lnTo>
                  <a:pt y="3648" x="48"/>
                </a:lnTo>
                <a:close/>
              </a:path>
            </a:pathLst>
          </a:custGeom>
          <a:noFill/>
          <a:ln w="9525" cap="flat">
            <a:solidFill>
              <a:schemeClr val="accent2">
                <a:alpha val="52941"/>
              </a:schemeClr>
            </a:solidFill>
            <a:prstDash val="solid"/>
            <a:round/>
            <a:headEnd w="med" len="med" type="none"/>
            <a:tailEnd w="med" len="med" type="none"/>
          </a:ln>
        </p:spPr>
        <p:txBody>
          <a:bodyPr bIns="45700" rIns="91425" lIns="91425" tIns="45700" anchor="t" anchorCtr="0">
            <a:noAutofit/>
          </a:bodyPr>
          <a:lstStyle/>
          <a:p/>
        </p:txBody>
      </p:sp>
      <p:sp>
        <p:nvSpPr>
          <p:cNvPr id="46" name="Shape 46"/>
          <p:cNvSpPr/>
          <p:nvPr/>
        </p:nvSpPr>
        <p:spPr>
          <a:xfrm>
            <a:off y="0" x="373965"/>
            <a:ext cy="6615331" cx="5514536"/>
          </a:xfrm>
          <a:custGeom>
            <a:pathLst>
              <a:path w="3504" extrusionOk="0" h="4128">
                <a:moveTo>
                  <a:pt y="4080" x="0"/>
                </a:moveTo>
                <a:lnTo>
                  <a:pt y="4128" x="0"/>
                </a:lnTo>
                <a:lnTo>
                  <a:pt y="2640" x="3504"/>
                </a:lnTo>
                <a:lnTo>
                  <a:pt y="0" x="2880"/>
                </a:lnTo>
                <a:lnTo>
                  <a:pt y="0" x="2832"/>
                </a:lnTo>
                <a:lnTo>
                  <a:pt y="2619" x="3465"/>
                </a:lnTo>
                <a:lnTo>
                  <a:pt y="4080" x="0"/>
                </a:lnTo>
                <a:close/>
              </a:path>
            </a:pathLst>
          </a:custGeom>
          <a:noFill/>
          <a:ln w="9525" cap="flat">
            <a:solidFill>
              <a:schemeClr val="accent2">
                <a:alpha val="52941"/>
              </a:schemeClr>
            </a:solidFill>
            <a:prstDash val="solid"/>
            <a:round/>
            <a:headEnd w="med" len="med" type="none"/>
            <a:tailEnd w="med" len="med" type="none"/>
          </a:ln>
        </p:spPr>
        <p:txBody>
          <a:bodyPr bIns="45700" rIns="91425" lIns="91425" tIns="45700" anchor="t" anchorCtr="0">
            <a:noAutofit/>
          </a:bodyPr>
          <a:lstStyle/>
          <a:p/>
        </p:txBody>
      </p:sp>
      <p:sp>
        <p:nvSpPr>
          <p:cNvPr id="47" name="Shape 47"/>
          <p:cNvSpPr/>
          <p:nvPr/>
        </p:nvSpPr>
        <p:spPr>
          <a:xfrm rot="5236414">
            <a:off y="1483600" x="4462127"/>
            <a:ext cy="1188719" cx="4114800"/>
          </a:xfrm>
          <a:custGeom>
            <a:pathLst>
              <a:path w="3552" extrusionOk="0" h="1344">
                <a:moveTo>
                  <a:pt y="0" x="0"/>
                </a:moveTo>
                <a:lnTo>
                  <a:pt y="1344" x="3552"/>
                </a:lnTo>
                <a:lnTo>
                  <a:pt y="48" x="0"/>
                </a:lnTo>
                <a:lnTo>
                  <a:pt y="0" x="0"/>
                </a:lnTo>
                <a:close/>
              </a:path>
            </a:pathLst>
          </a:custGeom>
          <a:solidFill>
            <a:srgbClr val="70839E">
              <a:alpha val="29803"/>
            </a:srgbClr>
          </a:solidFill>
          <a:ln>
            <a:noFill/>
          </a:ln>
        </p:spPr>
        <p:txBody>
          <a:bodyPr bIns="45700" rIns="91425" lIns="91425" tIns="45700" anchor="t" anchorCtr="0">
            <a:noAutofit/>
          </a:bodyPr>
          <a:lstStyle/>
          <a:p/>
        </p:txBody>
      </p:sp>
      <p:sp>
        <p:nvSpPr>
          <p:cNvPr id="48" name="Shape 48"/>
          <p:cNvSpPr/>
          <p:nvPr/>
        </p:nvSpPr>
        <p:spPr>
          <a:xfrm>
            <a:off y="0" x="5943600"/>
            <a:ext cy="4267200" cx="2743200"/>
          </a:xfrm>
          <a:custGeom>
            <a:pathLst>
              <a:path w="1728" extrusionOk="0" h="2688">
                <a:moveTo>
                  <a:pt y="0" x="1104"/>
                </a:moveTo>
                <a:lnTo>
                  <a:pt y="0" x="1728"/>
                </a:lnTo>
                <a:lnTo>
                  <a:pt y="2688" x="0"/>
                </a:lnTo>
                <a:lnTo>
                  <a:pt y="0" x="1104"/>
                </a:lnTo>
                <a:close/>
              </a:path>
            </a:pathLst>
          </a:custGeom>
          <a:solidFill>
            <a:srgbClr val="6E82A0">
              <a:alpha val="29803"/>
            </a:srgbClr>
          </a:solidFill>
          <a:ln>
            <a:noFill/>
          </a:ln>
        </p:spPr>
        <p:txBody>
          <a:bodyPr bIns="45700" rIns="91425" lIns="91425" tIns="45700" anchor="t" anchorCtr="0">
            <a:noAutofit/>
          </a:bodyPr>
          <a:lstStyle/>
          <a:p/>
        </p:txBody>
      </p:sp>
      <p:sp>
        <p:nvSpPr>
          <p:cNvPr id="49" name="Shape 49"/>
          <p:cNvSpPr/>
          <p:nvPr/>
        </p:nvSpPr>
        <p:spPr>
          <a:xfrm>
            <a:off y="4267200" x="5943600"/>
            <a:ext cy="1143000" cx="3200400"/>
          </a:xfrm>
          <a:custGeom>
            <a:pathLst>
              <a:path w="2016" extrusionOk="0" h="720">
                <a:moveTo>
                  <a:pt y="0" x="0"/>
                </a:moveTo>
                <a:lnTo>
                  <a:pt y="240" x="2016"/>
                </a:lnTo>
                <a:lnTo>
                  <a:pt y="720" x="2016"/>
                </a:lnTo>
                <a:lnTo>
                  <a:pt y="0" x="0"/>
                </a:lnTo>
                <a:close/>
              </a:path>
            </a:pathLst>
          </a:custGeom>
          <a:solidFill>
            <a:srgbClr val="6E82A0">
              <a:alpha val="29803"/>
            </a:srgbClr>
          </a:solidFill>
          <a:ln>
            <a:noFill/>
          </a:ln>
        </p:spPr>
        <p:txBody>
          <a:bodyPr bIns="45700" rIns="91425" lIns="91425" tIns="45700" anchor="t" anchorCtr="0">
            <a:noAutofit/>
          </a:bodyPr>
          <a:lstStyle/>
          <a:p/>
        </p:txBody>
      </p:sp>
      <p:sp>
        <p:nvSpPr>
          <p:cNvPr id="50" name="Shape 50"/>
          <p:cNvSpPr/>
          <p:nvPr/>
        </p:nvSpPr>
        <p:spPr>
          <a:xfrm>
            <a:off y="0" x="5943600"/>
            <a:ext cy="4267200" cx="1371600"/>
          </a:xfrm>
          <a:custGeom>
            <a:pathLst>
              <a:path w="864" extrusionOk="0" h="2688">
                <a:moveTo>
                  <a:pt y="0" x="864"/>
                </a:moveTo>
                <a:lnTo>
                  <a:pt y="2688" x="0"/>
                </a:lnTo>
                <a:lnTo>
                  <a:pt y="0" x="768"/>
                </a:lnTo>
                <a:lnTo>
                  <a:pt y="0" x="864"/>
                </a:lnTo>
                <a:close/>
              </a:path>
            </a:pathLst>
          </a:custGeom>
          <a:solidFill>
            <a:srgbClr val="6E82A0">
              <a:alpha val="29803"/>
            </a:srgbClr>
          </a:solidFill>
          <a:ln>
            <a:noFill/>
          </a:ln>
        </p:spPr>
        <p:txBody>
          <a:bodyPr bIns="45700" rIns="91425" lIns="91425" tIns="45700" anchor="t" anchorCtr="0">
            <a:noAutofit/>
          </a:bodyPr>
          <a:lstStyle/>
          <a:p/>
        </p:txBody>
      </p:sp>
      <p:sp>
        <p:nvSpPr>
          <p:cNvPr id="51" name="Shape 51"/>
          <p:cNvSpPr/>
          <p:nvPr/>
        </p:nvSpPr>
        <p:spPr>
          <a:xfrm>
            <a:off y="4246562" x="5948362"/>
            <a:ext cy="2611437" cx="2090736"/>
          </a:xfrm>
          <a:custGeom>
            <a:pathLst>
              <a:path w="1317" extrusionOk="0" h="1645">
                <a:moveTo>
                  <a:pt y="1645" x="1071"/>
                </a:moveTo>
                <a:lnTo>
                  <a:pt y="1645" x="1317"/>
                </a:lnTo>
                <a:lnTo>
                  <a:pt y="0" x="0"/>
                </a:lnTo>
                <a:lnTo>
                  <a:pt y="1645" x="1071"/>
                </a:lnTo>
                <a:close/>
              </a:path>
            </a:pathLst>
          </a:custGeom>
          <a:solidFill>
            <a:srgbClr val="6E82A0">
              <a:alpha val="29803"/>
            </a:srgbClr>
          </a:solidFill>
          <a:ln>
            <a:noFill/>
          </a:ln>
        </p:spPr>
        <p:txBody>
          <a:bodyPr bIns="45700" rIns="91425" lIns="91425" tIns="45700" anchor="t" anchorCtr="0">
            <a:noAutofit/>
          </a:bodyPr>
          <a:lstStyle/>
          <a:p/>
        </p:txBody>
      </p:sp>
      <p:sp>
        <p:nvSpPr>
          <p:cNvPr id="52" name="Shape 52"/>
          <p:cNvSpPr/>
          <p:nvPr/>
        </p:nvSpPr>
        <p:spPr>
          <a:xfrm>
            <a:off y="4267200" x="5943600"/>
            <a:ext cy="2590800" cx="1600200"/>
          </a:xfrm>
          <a:custGeom>
            <a:pathLst>
              <a:path w="1008" extrusionOk="0" h="1632">
                <a:moveTo>
                  <a:pt y="1632" x="1008"/>
                </a:moveTo>
                <a:lnTo>
                  <a:pt y="0" x="0"/>
                </a:lnTo>
                <a:lnTo>
                  <a:pt y="1632" x="960"/>
                </a:lnTo>
                <a:lnTo>
                  <a:pt y="1632" x="1008"/>
                </a:lnTo>
                <a:close/>
              </a:path>
            </a:pathLst>
          </a:custGeom>
          <a:solidFill>
            <a:srgbClr val="6E82A0">
              <a:alpha val="29803"/>
            </a:srgbClr>
          </a:solidFill>
          <a:ln>
            <a:noFill/>
          </a:ln>
        </p:spPr>
        <p:txBody>
          <a:bodyPr bIns="45700" rIns="91425" lIns="91425" tIns="45700" anchor="t" anchorCtr="0">
            <a:noAutofit/>
          </a:bodyPr>
          <a:lstStyle/>
          <a:p/>
        </p:txBody>
      </p:sp>
      <p:sp>
        <p:nvSpPr>
          <p:cNvPr id="53" name="Shape 53"/>
          <p:cNvSpPr/>
          <p:nvPr/>
        </p:nvSpPr>
        <p:spPr>
          <a:xfrm>
            <a:off y="1371600" x="5943600"/>
            <a:ext cy="2895600" cx="3200400"/>
          </a:xfrm>
          <a:custGeom>
            <a:pathLst>
              <a:path w="2016" extrusionOk="0" h="1824">
                <a:moveTo>
                  <a:pt y="0" x="2016"/>
                </a:moveTo>
                <a:lnTo>
                  <a:pt y="144" x="2016"/>
                </a:lnTo>
                <a:lnTo>
                  <a:pt y="1824" x="0"/>
                </a:lnTo>
                <a:lnTo>
                  <a:pt y="0" x="2016"/>
                </a:lnTo>
                <a:close/>
              </a:path>
            </a:pathLst>
          </a:custGeom>
          <a:solidFill>
            <a:srgbClr val="6E82A0">
              <a:alpha val="29803"/>
            </a:srgbClr>
          </a:solidFill>
          <a:ln>
            <a:noFill/>
          </a:ln>
        </p:spPr>
        <p:txBody>
          <a:bodyPr bIns="45700" rIns="91425" lIns="91425" tIns="45700" anchor="t" anchorCtr="0">
            <a:noAutofit/>
          </a:bodyPr>
          <a:lstStyle/>
          <a:p/>
        </p:txBody>
      </p:sp>
      <p:sp>
        <p:nvSpPr>
          <p:cNvPr id="54" name="Shape 54"/>
          <p:cNvSpPr/>
          <p:nvPr/>
        </p:nvSpPr>
        <p:spPr>
          <a:xfrm>
            <a:off y="1752600" x="5943600"/>
            <a:ext cy="2514600" cx="3200400"/>
          </a:xfrm>
          <a:custGeom>
            <a:pathLst>
              <a:path w="2016" extrusionOk="0" h="1584">
                <a:moveTo>
                  <a:pt y="0" x="2016"/>
                </a:moveTo>
                <a:lnTo>
                  <a:pt y="1584" x="0"/>
                </a:lnTo>
                <a:lnTo>
                  <a:pt y="48" x="2016"/>
                </a:lnTo>
                <a:lnTo>
                  <a:pt y="0" x="2016"/>
                </a:lnTo>
                <a:close/>
              </a:path>
            </a:pathLst>
          </a:custGeom>
          <a:solidFill>
            <a:srgbClr val="6E82A0">
              <a:alpha val="29803"/>
            </a:srgbClr>
          </a:solidFill>
          <a:ln>
            <a:noFill/>
          </a:ln>
        </p:spPr>
        <p:txBody>
          <a:bodyPr bIns="45700" rIns="91425" lIns="91425" tIns="45700" anchor="t" anchorCtr="0">
            <a:noAutofit/>
          </a:bodyPr>
          <a:lstStyle/>
          <a:p/>
        </p:txBody>
      </p:sp>
      <p:sp>
        <p:nvSpPr>
          <p:cNvPr id="55" name="Shape 55"/>
          <p:cNvSpPr/>
          <p:nvPr/>
        </p:nvSpPr>
        <p:spPr>
          <a:xfrm>
            <a:off y="4267200" x="990600"/>
            <a:ext cy="2590800" cx="4953000"/>
          </a:xfrm>
          <a:custGeom>
            <a:pathLst>
              <a:path w="3120" extrusionOk="0" h="1632">
                <a:moveTo>
                  <a:pt y="1632" x="0"/>
                </a:moveTo>
                <a:lnTo>
                  <a:pt y="0" x="3120"/>
                </a:lnTo>
                <a:lnTo>
                  <a:pt y="1632" x="1056"/>
                </a:lnTo>
                <a:lnTo>
                  <a:pt y="1632" x="0"/>
                </a:lnTo>
                <a:close/>
              </a:path>
            </a:pathLst>
          </a:custGeom>
          <a:solidFill>
            <a:srgbClr val="6E82A0">
              <a:alpha val="29803"/>
            </a:srgbClr>
          </a:solidFill>
          <a:ln>
            <a:noFill/>
          </a:ln>
        </p:spPr>
        <p:txBody>
          <a:bodyPr bIns="45700" rIns="91425" lIns="91425" tIns="45700" anchor="t" anchorCtr="0">
            <a:noAutofit/>
          </a:bodyPr>
          <a:lstStyle/>
          <a:p/>
        </p:txBody>
      </p:sp>
      <p:sp>
        <p:nvSpPr>
          <p:cNvPr id="56" name="Shape 56"/>
          <p:cNvSpPr/>
          <p:nvPr/>
        </p:nvSpPr>
        <p:spPr>
          <a:xfrm>
            <a:off y="4267200" x="533400"/>
            <a:ext cy="2590800" cx="5334000"/>
          </a:xfrm>
          <a:custGeom>
            <a:pathLst>
              <a:path w="3360" extrusionOk="0" h="1632">
                <a:moveTo>
                  <a:pt y="1632" x="0"/>
                </a:moveTo>
                <a:lnTo>
                  <a:pt y="0" x="3360"/>
                </a:lnTo>
                <a:lnTo>
                  <a:pt y="1632" x="144"/>
                </a:lnTo>
                <a:lnTo>
                  <a:pt y="1632" x="0"/>
                </a:lnTo>
                <a:close/>
              </a:path>
            </a:pathLst>
          </a:custGeom>
          <a:solidFill>
            <a:srgbClr val="6E82A0">
              <a:alpha val="29803"/>
            </a:srgbClr>
          </a:solidFill>
          <a:ln>
            <a:noFill/>
          </a:ln>
        </p:spPr>
        <p:txBody>
          <a:bodyPr bIns="45700" rIns="91425" lIns="91425" tIns="45700" anchor="t" anchorCtr="0">
            <a:noAutofit/>
          </a:bodyPr>
          <a:lstStyle/>
          <a:p/>
        </p:txBody>
      </p:sp>
      <p:sp>
        <p:nvSpPr>
          <p:cNvPr id="57" name="Shape 57"/>
          <p:cNvSpPr/>
          <p:nvPr/>
        </p:nvSpPr>
        <p:spPr>
          <a:xfrm>
            <a:off y="2438400" x="366823"/>
            <a:ext cy="1828800" cx="5638800"/>
          </a:xfrm>
          <a:custGeom>
            <a:pathLst>
              <a:path w="3552" extrusionOk="0" h="1152">
                <a:moveTo>
                  <a:pt y="0" x="0"/>
                </a:moveTo>
                <a:lnTo>
                  <a:pt y="1152" x="3504"/>
                </a:lnTo>
                <a:lnTo>
                  <a:pt y="384" x="0"/>
                </a:lnTo>
                <a:lnTo>
                  <a:pt y="0" x="0"/>
                </a:lnTo>
                <a:close/>
              </a:path>
            </a:pathLst>
          </a:custGeom>
          <a:solidFill>
            <a:srgbClr val="6E82A0">
              <a:alpha val="29803"/>
            </a:srgbClr>
          </a:solidFill>
          <a:ln>
            <a:noFill/>
          </a:ln>
        </p:spPr>
        <p:txBody>
          <a:bodyPr bIns="45700" rIns="91425" lIns="91425" tIns="45700" anchor="t" anchorCtr="0">
            <a:noAutofit/>
          </a:bodyPr>
          <a:lstStyle/>
          <a:p/>
        </p:txBody>
      </p:sp>
      <p:sp>
        <p:nvSpPr>
          <p:cNvPr id="58" name="Shape 58"/>
          <p:cNvSpPr/>
          <p:nvPr/>
        </p:nvSpPr>
        <p:spPr>
          <a:xfrm>
            <a:off y="2133600" x="366823"/>
            <a:ext cy="2133600" cx="5638800"/>
          </a:xfrm>
          <a:custGeom>
            <a:pathLst>
              <a:path w="3552" extrusionOk="0" h="1344">
                <a:moveTo>
                  <a:pt y="0" x="0"/>
                </a:moveTo>
                <a:lnTo>
                  <a:pt y="1344" x="3552"/>
                </a:lnTo>
                <a:lnTo>
                  <a:pt y="48" x="0"/>
                </a:lnTo>
                <a:lnTo>
                  <a:pt y="0" x="0"/>
                </a:lnTo>
                <a:close/>
              </a:path>
            </a:pathLst>
          </a:custGeom>
          <a:solidFill>
            <a:srgbClr val="6E82A0">
              <a:alpha val="29803"/>
            </a:srgbClr>
          </a:solidFill>
          <a:ln>
            <a:noFill/>
          </a:ln>
        </p:spPr>
        <p:txBody>
          <a:bodyPr bIns="45700" rIns="91425" lIns="91425" tIns="45700" anchor="t" anchorCtr="0">
            <a:noAutofit/>
          </a:bodyPr>
          <a:lstStyle/>
          <a:p/>
        </p:txBody>
      </p:sp>
      <p:sp>
        <p:nvSpPr>
          <p:cNvPr id="59" name="Shape 59"/>
          <p:cNvSpPr/>
          <p:nvPr/>
        </p:nvSpPr>
        <p:spPr>
          <a:xfrm>
            <a:off y="4267200" x="4572000"/>
            <a:ext cy="2590800" cx="1371600"/>
          </a:xfrm>
          <a:custGeom>
            <a:pathLst>
              <a:path w="864" extrusionOk="0" h="1632">
                <a:moveTo>
                  <a:pt y="1632" x="0"/>
                </a:moveTo>
                <a:lnTo>
                  <a:pt y="1632" x="96"/>
                </a:lnTo>
                <a:lnTo>
                  <a:pt y="0" x="864"/>
                </a:lnTo>
                <a:lnTo>
                  <a:pt y="1632" x="0"/>
                </a:lnTo>
                <a:close/>
              </a:path>
            </a:pathLst>
          </a:custGeom>
          <a:solidFill>
            <a:srgbClr val="70839E">
              <a:alpha val="29803"/>
            </a:srgbClr>
          </a:solidFill>
          <a:ln>
            <a:noFill/>
          </a:ln>
        </p:spPr>
        <p:txBody>
          <a:bodyPr bIns="45700" rIns="91425" lIns="91425" tIns="45700" anchor="t" anchorCtr="0">
            <a:noAutofit/>
          </a:bodyPr>
          <a:lstStyle/>
          <a:p/>
        </p:txBody>
      </p:sp>
      <p:sp>
        <p:nvSpPr>
          <p:cNvPr id="60" name="Shape 60"/>
          <p:cNvSpPr txBox="1"/>
          <p:nvPr>
            <p:ph idx="1" type="body"/>
          </p:nvPr>
        </p:nvSpPr>
        <p:spPr>
          <a:xfrm>
            <a:off y="1351671" x="706902"/>
            <a:ext cy="977486" cx="5718047"/>
          </a:xfrm>
          <a:prstGeom prst="rect">
            <a:avLst/>
          </a:prstGeom>
          <a:noFill/>
          <a:ln>
            <a:noFill/>
          </a:ln>
        </p:spPr>
        <p:txBody>
          <a:bodyPr bIns="91425" rIns="91425" lIns="91425" tIns="91425" anchor="t" anchorCtr="0"/>
          <a:lstStyle>
            <a:lvl1pPr rtl="0" indent="-4064" marL="54864">
              <a:buClr>
                <a:schemeClr val="lt1"/>
              </a:buClr>
              <a:buFont typeface="Cantarell"/>
              <a:buNone/>
              <a:defRPr sz="2000">
                <a:solidFill>
                  <a:schemeClr val="lt1"/>
                </a:solidFill>
              </a:defRPr>
            </a:lvl1pPr>
            <a:lvl2pPr rtl="0">
              <a:buClr>
                <a:schemeClr val="lt1"/>
              </a:buClr>
              <a:buFont typeface="Cantarell"/>
              <a:buNone/>
              <a:defRPr sz="1800">
                <a:solidFill>
                  <a:schemeClr val="lt1"/>
                </a:solidFill>
              </a:defRPr>
            </a:lvl2pPr>
            <a:lvl3pPr rtl="0">
              <a:buClr>
                <a:schemeClr val="lt1"/>
              </a:buClr>
              <a:buFont typeface="Cantarell"/>
              <a:buNone/>
              <a:defRPr sz="1600">
                <a:solidFill>
                  <a:schemeClr val="lt1"/>
                </a:solidFill>
              </a:defRPr>
            </a:lvl3pPr>
            <a:lvl4pPr rtl="0">
              <a:buClr>
                <a:schemeClr val="lt1"/>
              </a:buClr>
              <a:buFont typeface="Cantarell"/>
              <a:buNone/>
              <a:defRPr sz="1400">
                <a:solidFill>
                  <a:schemeClr val="lt1"/>
                </a:solidFill>
              </a:defRPr>
            </a:lvl4pPr>
            <a:lvl5pPr rtl="0">
              <a:buClr>
                <a:schemeClr val="lt1"/>
              </a:buClr>
              <a:buFont typeface="Cantarell"/>
              <a:buNone/>
              <a:defRPr sz="1400">
                <a:solidFill>
                  <a:schemeClr val="lt1"/>
                </a:solidFill>
              </a:defRPr>
            </a:lvl5pPr>
            <a:lvl6pPr rtl="0">
              <a:defRPr/>
            </a:lvl6pPr>
            <a:lvl7pPr rtl="0">
              <a:defRPr/>
            </a:lvl7pPr>
            <a:lvl8pPr rtl="0">
              <a:defRPr/>
            </a:lvl8pPr>
            <a:lvl9pPr rtl="0">
              <a:defRPr/>
            </a:lvl9pPr>
          </a:lstStyle>
          <a:p/>
        </p:txBody>
      </p:sp>
      <p:sp>
        <p:nvSpPr>
          <p:cNvPr id="61" name="Shape 61"/>
          <p:cNvSpPr txBox="1"/>
          <p:nvPr>
            <p:ph idx="10" type="dt"/>
          </p:nvPr>
        </p:nvSpPr>
        <p:spPr>
          <a:xfrm>
            <a:off y="6416675" x="6477000"/>
            <a:ext cy="365125" cx="2133599"/>
          </a:xfrm>
          <a:prstGeom prst="rect">
            <a:avLst/>
          </a:prstGeom>
          <a:noFill/>
          <a:ln>
            <a:noFill/>
          </a:ln>
        </p:spPr>
        <p:txBody>
          <a:bodyPr bIns="91425" rIns="91425" lIns="91425" tIns="91425" anchor="b" anchorCtr="0"/>
          <a:lstStyle>
            <a:lvl1pPr algn="l" rtl="0" marR="0" indent="0" marL="0">
              <a:defRPr strike="noStrike" u="none" b="0" cap="none" baseline="0" sz="11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
        <p:nvSpPr>
          <p:cNvPr id="62" name="Shape 62"/>
          <p:cNvSpPr txBox="1"/>
          <p:nvPr>
            <p:ph idx="11" type="ftr"/>
          </p:nvPr>
        </p:nvSpPr>
        <p:spPr>
          <a:xfrm>
            <a:off y="6416675" x="914400"/>
            <a:ext cy="365125" cx="5562600"/>
          </a:xfrm>
          <a:prstGeom prst="rect">
            <a:avLst/>
          </a:prstGeom>
          <a:noFill/>
          <a:ln>
            <a:noFill/>
          </a:ln>
        </p:spPr>
        <p:txBody>
          <a:bodyPr bIns="91425" rIns="91425" lIns="91425" tIns="91425" anchor="b" anchorCtr="0"/>
          <a:lstStyle>
            <a:lvl1pPr algn="r" rtl="0" marR="0" indent="0" marL="0">
              <a:defRPr strike="noStrike" u="none" b="0" cap="none" baseline="0" sz="11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
        <p:nvSpPr>
          <p:cNvPr id="63" name="Shape 63"/>
          <p:cNvSpPr txBox="1"/>
          <p:nvPr>
            <p:ph idx="12" type="sldNum"/>
          </p:nvPr>
        </p:nvSpPr>
        <p:spPr>
          <a:xfrm>
            <a:off y="6416675" x="8610600"/>
            <a:ext cy="365125" cx="457200"/>
          </a:xfrm>
          <a:prstGeom prst="rect">
            <a:avLst/>
          </a:prstGeom>
          <a:noFill/>
          <a:ln>
            <a:noFill/>
          </a:ln>
        </p:spPr>
        <p:txBody>
          <a:bodyPr bIns="91425" rIns="91425" lIns="91425" tIns="91425" anchor="b" anchorCtr="0"/>
          <a:lstStyle>
            <a:lvl1pPr algn="l" rtl="0" marR="0" indent="0" marL="0">
              <a:defRPr strike="noStrike" u="none" b="0" cap="none" baseline="0" sz="12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
        <p:nvSpPr>
          <p:cNvPr id="64" name="Shape 64"/>
          <p:cNvSpPr/>
          <p:nvPr/>
        </p:nvSpPr>
        <p:spPr>
          <a:xfrm>
            <a:off y="402263" x="363160"/>
            <a:ext cy="886264" cx="8503920"/>
          </a:xfrm>
          <a:prstGeom prst="rect">
            <a:avLst/>
          </a:prstGeom>
          <a:solidFill>
            <a:srgbClr val="70839E">
              <a:alpha val="40000"/>
            </a:srgbClr>
          </a:solidFill>
          <a:ln>
            <a:noFill/>
          </a:ln>
        </p:spPr>
        <p:txBody>
          <a:bodyPr bIns="45700" rIns="91425" lIns="91425" tIns="45700" anchor="ctr" anchorCtr="0">
            <a:noAutofit/>
          </a:bodyPr>
          <a:lstStyle/>
          <a:p/>
        </p:txBody>
      </p:sp>
      <p:sp>
        <p:nvSpPr>
          <p:cNvPr id="65" name="Shape 65"/>
          <p:cNvSpPr txBox="1"/>
          <p:nvPr>
            <p:ph type="title"/>
          </p:nvPr>
        </p:nvSpPr>
        <p:spPr>
          <a:xfrm>
            <a:off y="512064" x="706902"/>
            <a:ext cy="777239" cx="8156448"/>
          </a:xfrm>
          <a:prstGeom prst="rect">
            <a:avLst/>
          </a:prstGeom>
          <a:noFill/>
          <a:ln>
            <a:noFill/>
          </a:ln>
        </p:spPr>
        <p:txBody>
          <a:bodyPr bIns="91425" rIns="91425" lIns="91425" tIns="91425" anchor="t" anchorCtr="0"/>
          <a:lstStyle>
            <a:lvl1pPr algn="l" rtl="0">
              <a:buFont typeface="Consolas"/>
              <a:buNone/>
              <a:defRPr b="0" cap="none" baseline="0" sz="3800"/>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66" name="Shape 66"/>
          <p:cNvSpPr/>
          <p:nvPr/>
        </p:nvSpPr>
        <p:spPr>
          <a:xfrm flipH="1">
            <a:off y="680477" x="371537"/>
            <a:ext cy="365759" cx="27431"/>
          </a:xfrm>
          <a:prstGeom prst="rect">
            <a:avLst/>
          </a:prstGeom>
          <a:solidFill>
            <a:srgbClr val="000000"/>
          </a:solidFill>
          <a:ln>
            <a:noFill/>
          </a:ln>
        </p:spPr>
        <p:txBody>
          <a:bodyPr bIns="45700" rIns="91425" lIns="91425" tIns="45700" anchor="ctr" anchorCtr="0">
            <a:noAutofit/>
          </a:bodyPr>
          <a:lstStyle/>
          <a:p/>
        </p:txBody>
      </p:sp>
      <p:sp>
        <p:nvSpPr>
          <p:cNvPr id="67" name="Shape 67"/>
          <p:cNvSpPr/>
          <p:nvPr/>
        </p:nvSpPr>
        <p:spPr>
          <a:xfrm flipH="1">
            <a:off y="680477" x="411109"/>
            <a:ext cy="365759" cx="27431"/>
          </a:xfrm>
          <a:prstGeom prst="rect">
            <a:avLst/>
          </a:prstGeom>
          <a:solidFill>
            <a:srgbClr val="000000"/>
          </a:solidFill>
          <a:ln>
            <a:noFill/>
          </a:ln>
        </p:spPr>
        <p:txBody>
          <a:bodyPr bIns="45700" rIns="91425" lIns="91425" tIns="45700" anchor="ctr" anchorCtr="0">
            <a:noAutofit/>
          </a:bodyPr>
          <a:lstStyle/>
          <a:p/>
        </p:txBody>
      </p:sp>
      <p:sp>
        <p:nvSpPr>
          <p:cNvPr id="68" name="Shape 68"/>
          <p:cNvSpPr/>
          <p:nvPr/>
        </p:nvSpPr>
        <p:spPr>
          <a:xfrm flipH="1">
            <a:off y="680477" x="448449"/>
            <a:ext cy="365759" cx="9143"/>
          </a:xfrm>
          <a:prstGeom prst="rect">
            <a:avLst/>
          </a:prstGeom>
          <a:solidFill>
            <a:srgbClr val="000000"/>
          </a:solidFill>
          <a:ln>
            <a:noFill/>
          </a:ln>
        </p:spPr>
        <p:txBody>
          <a:bodyPr bIns="45700" rIns="91425" lIns="91425" tIns="45700" anchor="ctr" anchorCtr="0">
            <a:noAutofit/>
          </a:bodyPr>
          <a:lstStyle/>
          <a:p/>
        </p:txBody>
      </p:sp>
      <p:sp>
        <p:nvSpPr>
          <p:cNvPr id="69" name="Shape 69"/>
          <p:cNvSpPr/>
          <p:nvPr/>
        </p:nvSpPr>
        <p:spPr>
          <a:xfrm flipH="1">
            <a:off y="680477" x="476701"/>
            <a:ext cy="365759" cx="9143"/>
          </a:xfrm>
          <a:prstGeom prst="rect">
            <a:avLst/>
          </a:prstGeom>
          <a:solidFill>
            <a:srgbClr val="000000"/>
          </a:solidFill>
          <a:ln>
            <a:noFill/>
          </a:ln>
        </p:spPr>
        <p:txBody>
          <a:bodyPr bIns="45700" rIns="91425" lIns="91425" tIns="45700" anchor="ctr" anchorCtr="0">
            <a:noAutofit/>
          </a:bodyPr>
          <a:lstStyle/>
          <a:p/>
        </p:txBody>
      </p:sp>
      <p:sp>
        <p:nvSpPr>
          <p:cNvPr id="70" name="Shape 70"/>
          <p:cNvSpPr/>
          <p:nvPr/>
        </p:nvSpPr>
        <p:spPr>
          <a:xfrm>
            <a:off y="680477" x="500477"/>
            <a:ext cy="365759" cx="36575"/>
          </a:xfrm>
          <a:prstGeom prst="rect">
            <a:avLst/>
          </a:prstGeom>
          <a:solidFill>
            <a:srgbClr val="000000"/>
          </a:solidFill>
          <a:ln>
            <a:noFill/>
          </a:ln>
        </p:spPr>
        <p:txBody>
          <a:bodyPr bIns="45700" rIns="91425" lIns="91425" tIns="45700" anchor="ctr" anchorCtr="0">
            <a:noAutofit/>
          </a:body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woObj" type="twoObj">
  <p:cSld name="twoObj">
    <p:spTree>
      <p:nvGrpSpPr>
        <p:cNvPr id="71" name="Shape 71"/>
        <p:cNvGrpSpPr/>
        <p:nvPr/>
      </p:nvGrpSpPr>
      <p:grpSpPr>
        <a:xfrm>
          <a:off y="0" x="0"/>
          <a:ext cy="0" cx="0"/>
          <a:chOff y="0" x="0"/>
          <a:chExt cy="0" cx="0"/>
        </a:xfrm>
      </p:grpSpPr>
      <p:sp>
        <p:nvSpPr>
          <p:cNvPr id="72" name="Shape 72"/>
          <p:cNvSpPr txBox="1"/>
          <p:nvPr>
            <p:ph type="title"/>
          </p:nvPr>
        </p:nvSpPr>
        <p:spPr>
          <a:xfrm>
            <a:off y="512064" x="457200"/>
            <a:ext cy="914400" cx="8229600"/>
          </a:xfrm>
          <a:prstGeom prst="rect">
            <a:avLst/>
          </a:prstGeom>
          <a:noFill/>
          <a:ln>
            <a:noFill/>
          </a:ln>
        </p:spPr>
        <p:txBody>
          <a:bodyPr bIns="91425" rIns="91425" lIns="91425" tIns="91425" anchor="t" anchorCtr="0"/>
          <a:lstStyle>
            <a:lvl1pPr algn="l" rtl="0">
              <a:spcBef>
                <a:spcPts val="0"/>
              </a:spcBef>
              <a:buClr>
                <a:schemeClr val="lt2"/>
              </a:buClr>
              <a:buFont typeface="Consolas"/>
              <a:buNone/>
              <a:defRPr baseline="0" sz="4000">
                <a:solidFill>
                  <a:schemeClr val="lt2"/>
                </a:solidFill>
                <a:latin typeface="Consolas"/>
                <a:ea typeface="Consolas"/>
                <a:cs typeface="Consolas"/>
                <a:sym typeface="Consolas"/>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73" name="Shape 73"/>
          <p:cNvSpPr txBox="1"/>
          <p:nvPr>
            <p:ph idx="1" type="body"/>
          </p:nvPr>
        </p:nvSpPr>
        <p:spPr>
          <a:xfrm>
            <a:off y="1770500" x="464343"/>
            <a:ext cy="4525963" cx="4038599"/>
          </a:xfrm>
          <a:prstGeom prst="rect">
            <a:avLst/>
          </a:prstGeom>
          <a:noFill/>
          <a:ln>
            <a:noFill/>
          </a:ln>
        </p:spPr>
        <p:txBody>
          <a:bodyPr bIns="91425" rIns="91425" lIns="91425" tIns="91425" anchor="t" anchorCtr="0"/>
          <a:lstStyle>
            <a:lvl1pPr rtl="0">
              <a:defRPr sz="2800"/>
            </a:lvl1pPr>
            <a:lvl2pPr rtl="0">
              <a:defRPr sz="2400"/>
            </a:lvl2pPr>
            <a:lvl3pPr rtl="0">
              <a:defRPr sz="2000"/>
            </a:lvl3pPr>
            <a:lvl4pPr rtl="0">
              <a:defRPr sz="1800"/>
            </a:lvl4pPr>
            <a:lvl5pPr rtl="0">
              <a:defRPr sz="1800"/>
            </a:lvl5pPr>
            <a:lvl6pPr rtl="0">
              <a:defRPr/>
            </a:lvl6pPr>
            <a:lvl7pPr rtl="0">
              <a:defRPr/>
            </a:lvl7pPr>
            <a:lvl8pPr rtl="0">
              <a:defRPr/>
            </a:lvl8pPr>
            <a:lvl9pPr rtl="0">
              <a:defRPr/>
            </a:lvl9pPr>
          </a:lstStyle>
          <a:p/>
        </p:txBody>
      </p:sp>
      <p:sp>
        <p:nvSpPr>
          <p:cNvPr id="74" name="Shape 74"/>
          <p:cNvSpPr txBox="1"/>
          <p:nvPr>
            <p:ph idx="2" type="body"/>
          </p:nvPr>
        </p:nvSpPr>
        <p:spPr>
          <a:xfrm>
            <a:off y="1770500" x="4655344"/>
            <a:ext cy="4525963" cx="4038599"/>
          </a:xfrm>
          <a:prstGeom prst="rect">
            <a:avLst/>
          </a:prstGeom>
          <a:noFill/>
          <a:ln>
            <a:noFill/>
          </a:ln>
        </p:spPr>
        <p:txBody>
          <a:bodyPr bIns="91425" rIns="91425" lIns="91425" tIns="91425" anchor="t" anchorCtr="0"/>
          <a:lstStyle>
            <a:lvl1pPr rtl="0">
              <a:defRPr sz="2800"/>
            </a:lvl1pPr>
            <a:lvl2pPr rtl="0">
              <a:defRPr sz="2400"/>
            </a:lvl2pPr>
            <a:lvl3pPr rtl="0">
              <a:defRPr sz="2000"/>
            </a:lvl3pPr>
            <a:lvl4pPr rtl="0">
              <a:defRPr sz="1800"/>
            </a:lvl4pPr>
            <a:lvl5pPr rtl="0">
              <a:defRPr sz="1800"/>
            </a:lvl5pPr>
            <a:lvl6pPr rtl="0">
              <a:defRPr/>
            </a:lvl6pPr>
            <a:lvl7pPr rtl="0">
              <a:defRPr/>
            </a:lvl7pPr>
            <a:lvl8pPr rtl="0">
              <a:defRPr/>
            </a:lvl8pPr>
            <a:lvl9pPr rtl="0">
              <a:defRPr/>
            </a:lvl9pPr>
          </a:lstStyle>
          <a:p/>
        </p:txBody>
      </p:sp>
      <p:sp>
        <p:nvSpPr>
          <p:cNvPr id="75" name="Shape 75"/>
          <p:cNvSpPr txBox="1"/>
          <p:nvPr>
            <p:ph idx="10" type="dt"/>
          </p:nvPr>
        </p:nvSpPr>
        <p:spPr>
          <a:xfrm>
            <a:off y="6416675" x="6477000"/>
            <a:ext cy="365125" cx="2133599"/>
          </a:xfrm>
          <a:prstGeom prst="rect">
            <a:avLst/>
          </a:prstGeom>
          <a:noFill/>
          <a:ln>
            <a:noFill/>
          </a:ln>
        </p:spPr>
        <p:txBody>
          <a:bodyPr bIns="91425" rIns="91425" lIns="91425" tIns="91425" anchor="b" anchorCtr="0"/>
          <a:lstStyle>
            <a:lvl1pPr algn="l" rtl="0" marR="0" indent="0" marL="0">
              <a:defRPr strike="noStrike" u="none" b="0" cap="none" baseline="0" sz="11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
        <p:nvSpPr>
          <p:cNvPr id="76" name="Shape 76"/>
          <p:cNvSpPr txBox="1"/>
          <p:nvPr>
            <p:ph idx="11" type="ftr"/>
          </p:nvPr>
        </p:nvSpPr>
        <p:spPr>
          <a:xfrm>
            <a:off y="6416675" x="914400"/>
            <a:ext cy="365125" cx="5562600"/>
          </a:xfrm>
          <a:prstGeom prst="rect">
            <a:avLst/>
          </a:prstGeom>
          <a:noFill/>
          <a:ln>
            <a:noFill/>
          </a:ln>
        </p:spPr>
        <p:txBody>
          <a:bodyPr bIns="91425" rIns="91425" lIns="91425" tIns="91425" anchor="b" anchorCtr="0"/>
          <a:lstStyle>
            <a:lvl1pPr algn="r" rtl="0" marR="0" indent="0" marL="0">
              <a:defRPr strike="noStrike" u="none" b="0" cap="none" baseline="0" sz="11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
        <p:nvSpPr>
          <p:cNvPr id="77" name="Shape 77"/>
          <p:cNvSpPr txBox="1"/>
          <p:nvPr>
            <p:ph idx="12" type="sldNum"/>
          </p:nvPr>
        </p:nvSpPr>
        <p:spPr>
          <a:xfrm>
            <a:off y="6416675" x="8610600"/>
            <a:ext cy="365125" cx="457200"/>
          </a:xfrm>
          <a:prstGeom prst="rect">
            <a:avLst/>
          </a:prstGeom>
          <a:noFill/>
          <a:ln>
            <a:noFill/>
          </a:ln>
        </p:spPr>
        <p:txBody>
          <a:bodyPr bIns="91425" rIns="91425" lIns="91425" tIns="91425" anchor="b" anchorCtr="0"/>
          <a:lstStyle>
            <a:lvl1pPr algn="l" rtl="0" marR="0" indent="0" marL="0">
              <a:defRPr strike="noStrike" u="none" b="0" cap="none" baseline="0" sz="12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woTxTwoObj" type="twoTxTwoObj">
  <p:cSld name="twoTxTwoObj">
    <p:spTree>
      <p:nvGrpSpPr>
        <p:cNvPr id="78" name="Shape 78"/>
        <p:cNvGrpSpPr/>
        <p:nvPr/>
      </p:nvGrpSpPr>
      <p:grpSpPr>
        <a:xfrm>
          <a:off y="0" x="0"/>
          <a:ext cy="0" cx="0"/>
          <a:chOff y="0" x="0"/>
          <a:chExt cy="0" cx="0"/>
        </a:xfrm>
      </p:grpSpPr>
      <p:sp>
        <p:nvSpPr>
          <p:cNvPr id="79" name="Shape 79"/>
          <p:cNvSpPr/>
          <p:nvPr/>
        </p:nvSpPr>
        <p:spPr>
          <a:xfrm>
            <a:off y="402264" x="0"/>
            <a:ext cy="886264" cx="8867079"/>
          </a:xfrm>
          <a:prstGeom prst="rect">
            <a:avLst/>
          </a:prstGeom>
          <a:solidFill>
            <a:srgbClr val="70839E">
              <a:alpha val="40000"/>
            </a:srgbClr>
          </a:solidFill>
          <a:ln>
            <a:noFill/>
          </a:ln>
        </p:spPr>
        <p:txBody>
          <a:bodyPr bIns="45700" rIns="91425" lIns="91425" tIns="45700" anchor="ctr" anchorCtr="0">
            <a:noAutofit/>
          </a:bodyPr>
          <a:lstStyle/>
          <a:p/>
        </p:txBody>
      </p:sp>
      <p:sp>
        <p:nvSpPr>
          <p:cNvPr id="80" name="Shape 80"/>
          <p:cNvSpPr txBox="1"/>
          <p:nvPr>
            <p:ph type="title"/>
          </p:nvPr>
        </p:nvSpPr>
        <p:spPr>
          <a:xfrm>
            <a:off y="512064" x="504824"/>
            <a:ext cy="914400" cx="7772400"/>
          </a:xfrm>
          <a:prstGeom prst="rect">
            <a:avLst/>
          </a:prstGeom>
          <a:noFill/>
          <a:ln>
            <a:noFill/>
          </a:ln>
        </p:spPr>
        <p:txBody>
          <a:bodyPr bIns="91425" rIns="91425" lIns="91425" tIns="91425" anchor="t" anchorCtr="0"/>
          <a:lstStyle>
            <a:lvl1pPr rtl="0">
              <a:defRPr sz="4000"/>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81" name="Shape 81"/>
          <p:cNvSpPr txBox="1"/>
          <p:nvPr>
            <p:ph idx="1" type="body"/>
          </p:nvPr>
        </p:nvSpPr>
        <p:spPr>
          <a:xfrm>
            <a:off y="1809750" x="457200"/>
            <a:ext cy="639762" cx="4040187"/>
          </a:xfrm>
          <a:prstGeom prst="rect">
            <a:avLst/>
          </a:prstGeom>
          <a:noFill/>
          <a:ln>
            <a:noFill/>
          </a:ln>
        </p:spPr>
        <p:txBody>
          <a:bodyPr bIns="91425" rIns="91425" lIns="91425" tIns="91425" anchor="ctr" anchorCtr="0"/>
          <a:lstStyle>
            <a:lvl1pPr algn="l" rtl="0" indent="-9652" marL="73152">
              <a:buClr>
                <a:schemeClr val="accent2"/>
              </a:buClr>
              <a:buFont typeface="Cantarell"/>
              <a:buNone/>
              <a:defRPr b="1" sz="2400">
                <a:solidFill>
                  <a:schemeClr val="accent2"/>
                </a:solidFill>
              </a:defRPr>
            </a:lvl1pPr>
            <a:lvl2pPr rtl="0">
              <a:buFont typeface="Cantarell"/>
              <a:buNone/>
              <a:defRPr b="1" sz="2000"/>
            </a:lvl2pPr>
            <a:lvl3pPr rtl="0">
              <a:buFont typeface="Cantarell"/>
              <a:buNone/>
              <a:defRPr b="1" sz="1800"/>
            </a:lvl3pPr>
            <a:lvl4pPr rtl="0">
              <a:buFont typeface="Cantarell"/>
              <a:buNone/>
              <a:defRPr b="1" sz="1600"/>
            </a:lvl4pPr>
            <a:lvl5pPr rtl="0">
              <a:buFont typeface="Cantarell"/>
              <a:buNone/>
              <a:defRPr b="1" sz="1600"/>
            </a:lvl5pPr>
            <a:lvl6pPr rtl="0">
              <a:defRPr/>
            </a:lvl6pPr>
            <a:lvl7pPr rtl="0">
              <a:defRPr/>
            </a:lvl7pPr>
            <a:lvl8pPr rtl="0">
              <a:defRPr/>
            </a:lvl8pPr>
            <a:lvl9pPr rtl="0">
              <a:defRPr/>
            </a:lvl9pPr>
          </a:lstStyle>
          <a:p/>
        </p:txBody>
      </p:sp>
      <p:sp>
        <p:nvSpPr>
          <p:cNvPr id="82" name="Shape 82"/>
          <p:cNvSpPr txBox="1"/>
          <p:nvPr>
            <p:ph idx="2" type="body"/>
          </p:nvPr>
        </p:nvSpPr>
        <p:spPr>
          <a:xfrm>
            <a:off y="1809750" x="4645025"/>
            <a:ext cy="639762" cx="4041774"/>
          </a:xfrm>
          <a:prstGeom prst="rect">
            <a:avLst/>
          </a:prstGeom>
          <a:noFill/>
          <a:ln>
            <a:noFill/>
          </a:ln>
        </p:spPr>
        <p:txBody>
          <a:bodyPr bIns="91425" rIns="91425" lIns="91425" tIns="91425" anchor="ctr" anchorCtr="0"/>
          <a:lstStyle>
            <a:lvl1pPr rtl="0" indent="-9652" marL="73152">
              <a:buClr>
                <a:schemeClr val="accent2"/>
              </a:buClr>
              <a:buFont typeface="Cantarell"/>
              <a:buNone/>
              <a:defRPr b="1" sz="2400">
                <a:solidFill>
                  <a:schemeClr val="accent2"/>
                </a:solidFill>
              </a:defRPr>
            </a:lvl1pPr>
            <a:lvl2pPr rtl="0">
              <a:buFont typeface="Cantarell"/>
              <a:buNone/>
              <a:defRPr b="1" sz="2000"/>
            </a:lvl2pPr>
            <a:lvl3pPr rtl="0">
              <a:buFont typeface="Cantarell"/>
              <a:buNone/>
              <a:defRPr b="1" sz="1800"/>
            </a:lvl3pPr>
            <a:lvl4pPr rtl="0">
              <a:buFont typeface="Cantarell"/>
              <a:buNone/>
              <a:defRPr b="1" sz="1600"/>
            </a:lvl4pPr>
            <a:lvl5pPr rtl="0">
              <a:buFont typeface="Cantarell"/>
              <a:buNone/>
              <a:defRPr b="1" sz="1600"/>
            </a:lvl5pPr>
            <a:lvl6pPr rtl="0">
              <a:defRPr/>
            </a:lvl6pPr>
            <a:lvl7pPr rtl="0">
              <a:defRPr/>
            </a:lvl7pPr>
            <a:lvl8pPr rtl="0">
              <a:defRPr/>
            </a:lvl8pPr>
            <a:lvl9pPr rtl="0">
              <a:defRPr/>
            </a:lvl9pPr>
          </a:lstStyle>
          <a:p/>
        </p:txBody>
      </p:sp>
      <p:sp>
        <p:nvSpPr>
          <p:cNvPr id="83" name="Shape 83"/>
          <p:cNvSpPr txBox="1"/>
          <p:nvPr>
            <p:ph idx="3" type="body"/>
          </p:nvPr>
        </p:nvSpPr>
        <p:spPr>
          <a:xfrm>
            <a:off y="2459036" x="457200"/>
            <a:ext cy="3959352" cx="4040187"/>
          </a:xfrm>
          <a:prstGeom prst="rect">
            <a:avLst/>
          </a:prstGeom>
          <a:noFill/>
          <a:ln>
            <a:noFill/>
          </a:ln>
        </p:spPr>
        <p:txBody>
          <a:bodyPr bIns="91425" rIns="91425" lIns="91425" tIns="91425" anchor="t" anchorCtr="0"/>
          <a:lstStyle>
            <a:lvl1pPr rtl="0">
              <a:defRPr sz="2400"/>
            </a:lvl1pPr>
            <a:lvl2pPr rtl="0">
              <a:defRPr sz="2000"/>
            </a:lvl2pPr>
            <a:lvl3pPr rtl="0">
              <a:defRPr sz="1800"/>
            </a:lvl3pPr>
            <a:lvl4pPr rtl="0">
              <a:defRPr sz="1600"/>
            </a:lvl4pPr>
            <a:lvl5pPr rtl="0">
              <a:defRPr sz="1600"/>
            </a:lvl5pPr>
            <a:lvl6pPr rtl="0">
              <a:defRPr/>
            </a:lvl6pPr>
            <a:lvl7pPr rtl="0">
              <a:defRPr/>
            </a:lvl7pPr>
            <a:lvl8pPr rtl="0">
              <a:defRPr/>
            </a:lvl8pPr>
            <a:lvl9pPr rtl="0">
              <a:defRPr/>
            </a:lvl9pPr>
          </a:lstStyle>
          <a:p/>
        </p:txBody>
      </p:sp>
      <p:sp>
        <p:nvSpPr>
          <p:cNvPr id="84" name="Shape 84"/>
          <p:cNvSpPr txBox="1"/>
          <p:nvPr>
            <p:ph idx="4" type="body"/>
          </p:nvPr>
        </p:nvSpPr>
        <p:spPr>
          <a:xfrm>
            <a:off y="2459036" x="4645025"/>
            <a:ext cy="3959352" cx="4041774"/>
          </a:xfrm>
          <a:prstGeom prst="rect">
            <a:avLst/>
          </a:prstGeom>
          <a:noFill/>
          <a:ln>
            <a:noFill/>
          </a:ln>
        </p:spPr>
        <p:txBody>
          <a:bodyPr bIns="91425" rIns="91425" lIns="91425" tIns="91425" anchor="t" anchorCtr="0"/>
          <a:lstStyle>
            <a:lvl1pPr rtl="0">
              <a:defRPr sz="2400"/>
            </a:lvl1pPr>
            <a:lvl2pPr rtl="0">
              <a:defRPr sz="2000"/>
            </a:lvl2pPr>
            <a:lvl3pPr rtl="0">
              <a:defRPr sz="1800"/>
            </a:lvl3pPr>
            <a:lvl4pPr rtl="0">
              <a:defRPr sz="1600"/>
            </a:lvl4pPr>
            <a:lvl5pPr rtl="0">
              <a:defRPr sz="1600"/>
            </a:lvl5pPr>
            <a:lvl6pPr rtl="0">
              <a:defRPr/>
            </a:lvl6pPr>
            <a:lvl7pPr rtl="0">
              <a:defRPr/>
            </a:lvl7pPr>
            <a:lvl8pPr rtl="0">
              <a:defRPr/>
            </a:lvl8pPr>
            <a:lvl9pPr rtl="0">
              <a:defRPr/>
            </a:lvl9pPr>
          </a:lstStyle>
          <a:p/>
        </p:txBody>
      </p:sp>
      <p:sp>
        <p:nvSpPr>
          <p:cNvPr id="85" name="Shape 85"/>
          <p:cNvSpPr txBox="1"/>
          <p:nvPr>
            <p:ph idx="10" type="dt"/>
          </p:nvPr>
        </p:nvSpPr>
        <p:spPr>
          <a:xfrm>
            <a:off y="6416675" x="6477000"/>
            <a:ext cy="365125" cx="2133599"/>
          </a:xfrm>
          <a:prstGeom prst="rect">
            <a:avLst/>
          </a:prstGeom>
          <a:noFill/>
          <a:ln>
            <a:noFill/>
          </a:ln>
        </p:spPr>
        <p:txBody>
          <a:bodyPr bIns="91425" rIns="91425" lIns="91425" tIns="91425" anchor="b" anchorCtr="0"/>
          <a:lstStyle>
            <a:lvl1pPr algn="l" rtl="0" marR="0" indent="0" marL="0">
              <a:defRPr strike="noStrike" u="none" b="0" cap="none" baseline="0" sz="11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
        <p:nvSpPr>
          <p:cNvPr id="86" name="Shape 86"/>
          <p:cNvSpPr txBox="1"/>
          <p:nvPr>
            <p:ph idx="11" type="ftr"/>
          </p:nvPr>
        </p:nvSpPr>
        <p:spPr>
          <a:xfrm>
            <a:off y="6416675" x="914400"/>
            <a:ext cy="365125" cx="5562600"/>
          </a:xfrm>
          <a:prstGeom prst="rect">
            <a:avLst/>
          </a:prstGeom>
          <a:noFill/>
          <a:ln>
            <a:noFill/>
          </a:ln>
        </p:spPr>
        <p:txBody>
          <a:bodyPr bIns="91425" rIns="91425" lIns="91425" tIns="91425" anchor="b" anchorCtr="0"/>
          <a:lstStyle>
            <a:lvl1pPr algn="r" rtl="0" marR="0" indent="0" marL="0">
              <a:defRPr strike="noStrike" u="none" b="0" cap="none" baseline="0" sz="11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
        <p:nvSpPr>
          <p:cNvPr id="87" name="Shape 87"/>
          <p:cNvSpPr txBox="1"/>
          <p:nvPr>
            <p:ph idx="12" type="sldNum"/>
          </p:nvPr>
        </p:nvSpPr>
        <p:spPr>
          <a:xfrm>
            <a:off y="6416675" x="8610600"/>
            <a:ext cy="365125" cx="457200"/>
          </a:xfrm>
          <a:prstGeom prst="rect">
            <a:avLst/>
          </a:prstGeom>
          <a:noFill/>
          <a:ln>
            <a:noFill/>
          </a:ln>
        </p:spPr>
        <p:txBody>
          <a:bodyPr bIns="91425" rIns="91425" lIns="91425" tIns="91425" anchor="b" anchorCtr="0"/>
          <a:lstStyle>
            <a:lvl1pPr algn="l" rtl="0" marR="0" indent="0" marL="0">
              <a:defRPr strike="noStrike" u="none" b="0" cap="none" baseline="0" sz="12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
        <p:nvSpPr>
          <p:cNvPr id="88" name="Shape 88"/>
          <p:cNvSpPr/>
          <p:nvPr/>
        </p:nvSpPr>
        <p:spPr>
          <a:xfrm>
            <a:off y="680477" x="87790"/>
            <a:ext cy="365759" cx="45719"/>
          </a:xfrm>
          <a:prstGeom prst="rect">
            <a:avLst/>
          </a:prstGeom>
          <a:solidFill>
            <a:schemeClr val="dk2"/>
          </a:solidFill>
          <a:ln>
            <a:noFill/>
          </a:ln>
        </p:spPr>
        <p:txBody>
          <a:bodyPr bIns="45700" rIns="91425" lIns="91425" tIns="45700" anchor="ctr" anchorCtr="0">
            <a:noAutofit/>
          </a:bodyPr>
          <a:lstStyle/>
          <a:p/>
        </p:txBody>
      </p:sp>
      <p:sp>
        <p:nvSpPr>
          <p:cNvPr id="89" name="Shape 89"/>
          <p:cNvSpPr/>
          <p:nvPr/>
        </p:nvSpPr>
        <p:spPr>
          <a:xfrm>
            <a:off y="680477" x="47304"/>
            <a:ext cy="365759" cx="27431"/>
          </a:xfrm>
          <a:prstGeom prst="rect">
            <a:avLst/>
          </a:prstGeom>
          <a:solidFill>
            <a:schemeClr val="dk2"/>
          </a:solidFill>
          <a:ln>
            <a:noFill/>
          </a:ln>
        </p:spPr>
        <p:txBody>
          <a:bodyPr bIns="45700" rIns="91425" lIns="91425" tIns="45700" anchor="ctr" anchorCtr="0">
            <a:noAutofit/>
          </a:bodyPr>
          <a:lstStyle/>
          <a:p/>
        </p:txBody>
      </p:sp>
      <p:sp>
        <p:nvSpPr>
          <p:cNvPr id="90" name="Shape 90"/>
          <p:cNvSpPr/>
          <p:nvPr/>
        </p:nvSpPr>
        <p:spPr>
          <a:xfrm>
            <a:off y="680477" x="28251"/>
            <a:ext cy="365759" cx="9143"/>
          </a:xfrm>
          <a:prstGeom prst="rect">
            <a:avLst/>
          </a:prstGeom>
          <a:solidFill>
            <a:schemeClr val="dk2"/>
          </a:solidFill>
          <a:ln>
            <a:noFill/>
          </a:ln>
        </p:spPr>
        <p:txBody>
          <a:bodyPr bIns="45700" rIns="91425" lIns="91425" tIns="45700" anchor="ctr" anchorCtr="0">
            <a:noAutofit/>
          </a:bodyPr>
          <a:lstStyle/>
          <a:p/>
        </p:txBody>
      </p:sp>
      <p:sp>
        <p:nvSpPr>
          <p:cNvPr id="91" name="Shape 91"/>
          <p:cNvSpPr/>
          <p:nvPr/>
        </p:nvSpPr>
        <p:spPr>
          <a:xfrm>
            <a:off y="680477" x="0"/>
            <a:ext cy="365759" cx="9143"/>
          </a:xfrm>
          <a:prstGeom prst="rect">
            <a:avLst/>
          </a:prstGeom>
          <a:solidFill>
            <a:schemeClr val="dk2"/>
          </a:solidFill>
          <a:ln>
            <a:noFill/>
          </a:ln>
        </p:spPr>
        <p:txBody>
          <a:bodyPr bIns="45700" rIns="91425" lIns="91425" tIns="45700" anchor="ctr" anchorCtr="0">
            <a:noAutofit/>
          </a:bodyPr>
          <a:lstStyle/>
          <a:p/>
        </p:txBody>
      </p:sp>
      <p:sp>
        <p:nvSpPr>
          <p:cNvPr id="92" name="Shape 92"/>
          <p:cNvSpPr/>
          <p:nvPr/>
        </p:nvSpPr>
        <p:spPr>
          <a:xfrm flipH="1">
            <a:off y="680477" x="149770"/>
            <a:ext cy="365759" cx="27431"/>
          </a:xfrm>
          <a:prstGeom prst="rect">
            <a:avLst/>
          </a:prstGeom>
          <a:solidFill>
            <a:schemeClr val="dk2"/>
          </a:solidFill>
          <a:ln>
            <a:noFill/>
          </a:ln>
        </p:spPr>
        <p:txBody>
          <a:bodyPr bIns="45700" rIns="91425" lIns="91425" tIns="45700" anchor="ctr" anchorCtr="0">
            <a:noAutofit/>
          </a:bodyPr>
          <a:lstStyle/>
          <a:p/>
        </p:txBody>
      </p:sp>
      <p:sp>
        <p:nvSpPr>
          <p:cNvPr id="93" name="Shape 93"/>
          <p:cNvSpPr/>
          <p:nvPr/>
        </p:nvSpPr>
        <p:spPr>
          <a:xfrm flipH="1">
            <a:off y="680477" x="189340"/>
            <a:ext cy="365759" cx="27431"/>
          </a:xfrm>
          <a:prstGeom prst="rect">
            <a:avLst/>
          </a:prstGeom>
          <a:solidFill>
            <a:schemeClr val="dk2"/>
          </a:solidFill>
          <a:ln>
            <a:noFill/>
          </a:ln>
        </p:spPr>
        <p:txBody>
          <a:bodyPr bIns="45700" rIns="91425" lIns="91425" tIns="45700" anchor="ctr" anchorCtr="0">
            <a:noAutofit/>
          </a:bodyPr>
          <a:lstStyle/>
          <a:p/>
        </p:txBody>
      </p:sp>
      <p:sp>
        <p:nvSpPr>
          <p:cNvPr id="94" name="Shape 94"/>
          <p:cNvSpPr/>
          <p:nvPr/>
        </p:nvSpPr>
        <p:spPr>
          <a:xfrm flipH="1">
            <a:off y="680477" x="226682"/>
            <a:ext cy="365759" cx="9143"/>
          </a:xfrm>
          <a:prstGeom prst="rect">
            <a:avLst/>
          </a:prstGeom>
          <a:solidFill>
            <a:schemeClr val="dk2"/>
          </a:solidFill>
          <a:ln>
            <a:noFill/>
          </a:ln>
        </p:spPr>
        <p:txBody>
          <a:bodyPr bIns="45700" rIns="91425" lIns="91425" tIns="45700" anchor="ctr" anchorCtr="0">
            <a:noAutofit/>
          </a:bodyPr>
          <a:lstStyle/>
          <a:p/>
        </p:txBody>
      </p:sp>
      <p:sp>
        <p:nvSpPr>
          <p:cNvPr id="95" name="Shape 95"/>
          <p:cNvSpPr/>
          <p:nvPr/>
        </p:nvSpPr>
        <p:spPr>
          <a:xfrm flipH="1">
            <a:off y="680477" x="254934"/>
            <a:ext cy="365759" cx="9143"/>
          </a:xfrm>
          <a:prstGeom prst="rect">
            <a:avLst/>
          </a:prstGeom>
          <a:solidFill>
            <a:schemeClr val="dk2"/>
          </a:solidFill>
          <a:ln>
            <a:noFill/>
          </a:ln>
        </p:spPr>
        <p:txBody>
          <a:bodyPr bIns="45700" rIns="91425" lIns="91425" tIns="45700" anchor="ctr" anchorCtr="0">
            <a:noAutofit/>
          </a:bodyPr>
          <a:lstStyle/>
          <a:p/>
        </p:txBody>
      </p:sp>
      <p:sp>
        <p:nvSpPr>
          <p:cNvPr id="96" name="Shape 96"/>
          <p:cNvSpPr/>
          <p:nvPr/>
        </p:nvSpPr>
        <p:spPr>
          <a:xfrm>
            <a:off y="680477" x="278710"/>
            <a:ext cy="365759" cx="36575"/>
          </a:xfrm>
          <a:prstGeom prst="rect">
            <a:avLst/>
          </a:prstGeom>
          <a:solidFill>
            <a:schemeClr val="dk2"/>
          </a:solidFill>
          <a:ln>
            <a:noFill/>
          </a:ln>
        </p:spPr>
        <p:txBody>
          <a:bodyPr bIns="45700" rIns="91425" lIns="91425" tIns="45700" anchor="ctr" anchorCtr="0">
            <a:noAutofit/>
          </a:body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Only" type="titleOnly">
  <p:cSld name="titleOnly">
    <p:spTree>
      <p:nvGrpSpPr>
        <p:cNvPr id="97" name="Shape 97"/>
        <p:cNvGrpSpPr/>
        <p:nvPr/>
      </p:nvGrpSpPr>
      <p:grpSpPr>
        <a:xfrm>
          <a:off y="0" x="0"/>
          <a:ext cy="0" cx="0"/>
          <a:chOff y="0" x="0"/>
          <a:chExt cy="0" cx="0"/>
        </a:xfrm>
      </p:grpSpPr>
      <p:sp>
        <p:nvSpPr>
          <p:cNvPr id="98" name="Shape 98"/>
          <p:cNvSpPr txBox="1"/>
          <p:nvPr>
            <p:ph type="title"/>
          </p:nvPr>
        </p:nvSpPr>
        <p:spPr>
          <a:xfrm>
            <a:off y="512064" x="914400"/>
            <a:ext cy="914400" cx="7772400"/>
          </a:xfrm>
          <a:prstGeom prst="rect">
            <a:avLst/>
          </a:prstGeom>
          <a:noFill/>
          <a:ln>
            <a:noFill/>
          </a:ln>
        </p:spPr>
        <p:txBody>
          <a:bodyPr bIns="91425" rIns="91425" lIns="91425" tIns="91425" anchor="t" anchorCtr="0"/>
          <a:lstStyle>
            <a:lvl1pPr rtl="0">
              <a:defRPr cap="none" baseline="0" sz="4000"/>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99" name="Shape 99"/>
          <p:cNvSpPr txBox="1"/>
          <p:nvPr>
            <p:ph idx="10" type="dt"/>
          </p:nvPr>
        </p:nvSpPr>
        <p:spPr>
          <a:xfrm>
            <a:off y="6416675" x="6477000"/>
            <a:ext cy="365125" cx="2133599"/>
          </a:xfrm>
          <a:prstGeom prst="rect">
            <a:avLst/>
          </a:prstGeom>
          <a:noFill/>
          <a:ln>
            <a:noFill/>
          </a:ln>
        </p:spPr>
        <p:txBody>
          <a:bodyPr bIns="91425" rIns="91425" lIns="91425" tIns="91425" anchor="b" anchorCtr="0"/>
          <a:lstStyle>
            <a:lvl1pPr algn="l" rtl="0" marR="0" indent="0" marL="0">
              <a:defRPr strike="noStrike" u="none" b="0" cap="none" baseline="0" sz="11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
        <p:nvSpPr>
          <p:cNvPr id="100" name="Shape 100"/>
          <p:cNvSpPr txBox="1"/>
          <p:nvPr>
            <p:ph idx="11" type="ftr"/>
          </p:nvPr>
        </p:nvSpPr>
        <p:spPr>
          <a:xfrm>
            <a:off y="6416675" x="914400"/>
            <a:ext cy="365125" cx="5562600"/>
          </a:xfrm>
          <a:prstGeom prst="rect">
            <a:avLst/>
          </a:prstGeom>
          <a:noFill/>
          <a:ln>
            <a:noFill/>
          </a:ln>
        </p:spPr>
        <p:txBody>
          <a:bodyPr bIns="91425" rIns="91425" lIns="91425" tIns="91425" anchor="b" anchorCtr="0"/>
          <a:lstStyle>
            <a:lvl1pPr algn="r" rtl="0" marR="0" indent="0" marL="0">
              <a:defRPr strike="noStrike" u="none" b="0" cap="none" baseline="0" sz="11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
        <p:nvSpPr>
          <p:cNvPr id="101" name="Shape 101"/>
          <p:cNvSpPr txBox="1"/>
          <p:nvPr>
            <p:ph idx="12" type="sldNum"/>
          </p:nvPr>
        </p:nvSpPr>
        <p:spPr>
          <a:xfrm>
            <a:off y="6416675" x="8610600"/>
            <a:ext cy="365125" cx="457200"/>
          </a:xfrm>
          <a:prstGeom prst="rect">
            <a:avLst/>
          </a:prstGeom>
          <a:noFill/>
          <a:ln>
            <a:noFill/>
          </a:ln>
        </p:spPr>
        <p:txBody>
          <a:bodyPr bIns="91425" rIns="91425" lIns="91425" tIns="91425" anchor="b" anchorCtr="0"/>
          <a:lstStyle>
            <a:lvl1pPr algn="l" rtl="0" marR="0" indent="0" marL="0">
              <a:defRPr strike="noStrike" u="none" b="0" cap="none" baseline="0" sz="12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blank" type="blank">
  <p:cSld name="blank">
    <p:spTree>
      <p:nvGrpSpPr>
        <p:cNvPr id="102" name="Shape 102"/>
        <p:cNvGrpSpPr/>
        <p:nvPr/>
      </p:nvGrpSpPr>
      <p:grpSpPr>
        <a:xfrm>
          <a:off y="0" x="0"/>
          <a:ext cy="0" cx="0"/>
          <a:chOff y="0" x="0"/>
          <a:chExt cy="0" cx="0"/>
        </a:xfrm>
      </p:grpSpPr>
      <p:sp>
        <p:nvSpPr>
          <p:cNvPr id="103" name="Shape 103"/>
          <p:cNvSpPr txBox="1"/>
          <p:nvPr>
            <p:ph idx="10" type="dt"/>
          </p:nvPr>
        </p:nvSpPr>
        <p:spPr>
          <a:xfrm>
            <a:off y="6416675" x="6477000"/>
            <a:ext cy="365125" cx="2133599"/>
          </a:xfrm>
          <a:prstGeom prst="rect">
            <a:avLst/>
          </a:prstGeom>
          <a:noFill/>
          <a:ln>
            <a:noFill/>
          </a:ln>
        </p:spPr>
        <p:txBody>
          <a:bodyPr bIns="91425" rIns="91425" lIns="91425" tIns="91425" anchor="b" anchorCtr="0"/>
          <a:lstStyle>
            <a:lvl1pPr algn="l" rtl="0" marR="0" indent="0" marL="0">
              <a:defRPr strike="noStrike" u="none" b="0" cap="none" baseline="0" sz="11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
        <p:nvSpPr>
          <p:cNvPr id="104" name="Shape 104"/>
          <p:cNvSpPr txBox="1"/>
          <p:nvPr>
            <p:ph idx="11" type="ftr"/>
          </p:nvPr>
        </p:nvSpPr>
        <p:spPr>
          <a:xfrm>
            <a:off y="6416675" x="914400"/>
            <a:ext cy="365125" cx="5562600"/>
          </a:xfrm>
          <a:prstGeom prst="rect">
            <a:avLst/>
          </a:prstGeom>
          <a:noFill/>
          <a:ln>
            <a:noFill/>
          </a:ln>
        </p:spPr>
        <p:txBody>
          <a:bodyPr bIns="91425" rIns="91425" lIns="91425" tIns="91425" anchor="b" anchorCtr="0"/>
          <a:lstStyle>
            <a:lvl1pPr algn="r" rtl="0" marR="0" indent="0" marL="0">
              <a:defRPr strike="noStrike" u="none" b="0" cap="none" baseline="0" sz="11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
        <p:nvSpPr>
          <p:cNvPr id="105" name="Shape 105"/>
          <p:cNvSpPr txBox="1"/>
          <p:nvPr>
            <p:ph idx="12" type="sldNum"/>
          </p:nvPr>
        </p:nvSpPr>
        <p:spPr>
          <a:xfrm>
            <a:off y="6416675" x="8610600"/>
            <a:ext cy="365125" cx="457200"/>
          </a:xfrm>
          <a:prstGeom prst="rect">
            <a:avLst/>
          </a:prstGeom>
          <a:noFill/>
          <a:ln>
            <a:noFill/>
          </a:ln>
        </p:spPr>
        <p:txBody>
          <a:bodyPr bIns="91425" rIns="91425" lIns="91425" tIns="91425" anchor="b" anchorCtr="0"/>
          <a:lstStyle>
            <a:lvl1pPr algn="l" rtl="0" marR="0" indent="0" marL="0">
              <a:defRPr strike="noStrike" u="none" b="0" cap="none" baseline="0" sz="12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objTx" type="objTx">
  <p:cSld name="objTx">
    <p:spTree>
      <p:nvGrpSpPr>
        <p:cNvPr id="106" name="Shape 106"/>
        <p:cNvGrpSpPr/>
        <p:nvPr/>
      </p:nvGrpSpPr>
      <p:grpSpPr>
        <a:xfrm>
          <a:off y="0" x="0"/>
          <a:ext cy="0" cx="0"/>
          <a:chOff y="0" x="0"/>
          <a:chExt cy="0" cx="0"/>
        </a:xfrm>
      </p:grpSpPr>
      <p:sp>
        <p:nvSpPr>
          <p:cNvPr id="107" name="Shape 107"/>
          <p:cNvSpPr txBox="1"/>
          <p:nvPr>
            <p:ph type="title"/>
          </p:nvPr>
        </p:nvSpPr>
        <p:spPr>
          <a:xfrm>
            <a:off y="273050" x="685800"/>
            <a:ext cy="1162049" cx="8229600"/>
          </a:xfrm>
          <a:prstGeom prst="rect">
            <a:avLst/>
          </a:prstGeom>
          <a:noFill/>
          <a:ln>
            <a:noFill/>
          </a:ln>
        </p:spPr>
        <p:txBody>
          <a:bodyPr bIns="91425" rIns="91425" lIns="91425" tIns="91425" anchor="ctr" anchorCtr="0"/>
          <a:lstStyle>
            <a:lvl1pPr algn="l" rtl="0">
              <a:buFont typeface="Consolas"/>
              <a:buNone/>
              <a:defRPr b="0" sz="3600"/>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108" name="Shape 108"/>
          <p:cNvSpPr txBox="1"/>
          <p:nvPr>
            <p:ph idx="1" type="body"/>
          </p:nvPr>
        </p:nvSpPr>
        <p:spPr>
          <a:xfrm>
            <a:off y="1435100" x="685800"/>
            <a:ext cy="4572000" cx="2514599"/>
          </a:xfrm>
          <a:prstGeom prst="rect">
            <a:avLst/>
          </a:prstGeom>
          <a:noFill/>
          <a:ln>
            <a:noFill/>
          </a:ln>
        </p:spPr>
        <p:txBody>
          <a:bodyPr bIns="91425" rIns="91425" lIns="91425" tIns="91425" anchor="t" anchorCtr="0"/>
          <a:lstStyle>
            <a:lvl1pPr rtl="0" indent="-4064" marL="54864">
              <a:buFont typeface="Cantarell"/>
              <a:buNone/>
              <a:defRPr sz="1800"/>
            </a:lvl1pPr>
            <a:lvl2pPr rtl="0">
              <a:buFont typeface="Cantarell"/>
              <a:buNone/>
              <a:defRPr sz="1200"/>
            </a:lvl2pPr>
            <a:lvl3pPr rtl="0">
              <a:buFont typeface="Cantarell"/>
              <a:buNone/>
              <a:defRPr sz="1000"/>
            </a:lvl3pPr>
            <a:lvl4pPr rtl="0">
              <a:buFont typeface="Cantarell"/>
              <a:buNone/>
              <a:defRPr sz="900"/>
            </a:lvl4pPr>
            <a:lvl5pPr rtl="0">
              <a:buFont typeface="Cantarell"/>
              <a:buNone/>
              <a:defRPr sz="900"/>
            </a:lvl5pPr>
            <a:lvl6pPr rtl="0">
              <a:defRPr/>
            </a:lvl6pPr>
            <a:lvl7pPr rtl="0">
              <a:defRPr/>
            </a:lvl7pPr>
            <a:lvl8pPr rtl="0">
              <a:defRPr/>
            </a:lvl8pPr>
            <a:lvl9pPr rtl="0">
              <a:defRPr/>
            </a:lvl9pPr>
          </a:lstStyle>
          <a:p/>
        </p:txBody>
      </p:sp>
      <p:sp>
        <p:nvSpPr>
          <p:cNvPr id="109" name="Shape 109"/>
          <p:cNvSpPr txBox="1"/>
          <p:nvPr>
            <p:ph idx="2" type="body"/>
          </p:nvPr>
        </p:nvSpPr>
        <p:spPr>
          <a:xfrm>
            <a:off y="1435100" x="3429000"/>
            <a:ext cy="4572000" cx="5486399"/>
          </a:xfrm>
          <a:prstGeom prst="rect">
            <a:avLst/>
          </a:prstGeom>
          <a:noFill/>
          <a:ln>
            <a:noFill/>
          </a:ln>
        </p:spPr>
        <p:txBody>
          <a:bodyPr bIns="91425" rIns="91425" lIns="91425" tIns="91425" anchor="t" anchorCtr="0"/>
          <a:lstStyle>
            <a:lvl1pPr rtl="0">
              <a:defRPr sz="3200"/>
            </a:lvl1pPr>
            <a:lvl2pPr rtl="0">
              <a:defRPr sz="2800"/>
            </a:lvl2pPr>
            <a:lvl3pPr rtl="0">
              <a:defRPr sz="2400"/>
            </a:lvl3pPr>
            <a:lvl4pPr rtl="0">
              <a:defRPr sz="2000"/>
            </a:lvl4pPr>
            <a:lvl5pPr rtl="0">
              <a:defRPr sz="2000"/>
            </a:lvl5pPr>
            <a:lvl6pPr rtl="0">
              <a:defRPr/>
            </a:lvl6pPr>
            <a:lvl7pPr rtl="0">
              <a:defRPr/>
            </a:lvl7pPr>
            <a:lvl8pPr rtl="0">
              <a:defRPr/>
            </a:lvl8pPr>
            <a:lvl9pPr rtl="0">
              <a:defRPr/>
            </a:lvl9pPr>
          </a:lstStyle>
          <a:p/>
        </p:txBody>
      </p:sp>
      <p:sp>
        <p:nvSpPr>
          <p:cNvPr id="110" name="Shape 110"/>
          <p:cNvSpPr txBox="1"/>
          <p:nvPr>
            <p:ph idx="10" type="dt"/>
          </p:nvPr>
        </p:nvSpPr>
        <p:spPr>
          <a:xfrm>
            <a:off y="6416675" x="6477000"/>
            <a:ext cy="365125" cx="2133599"/>
          </a:xfrm>
          <a:prstGeom prst="rect">
            <a:avLst/>
          </a:prstGeom>
          <a:noFill/>
          <a:ln>
            <a:noFill/>
          </a:ln>
        </p:spPr>
        <p:txBody>
          <a:bodyPr bIns="91425" rIns="91425" lIns="91425" tIns="91425" anchor="b" anchorCtr="0"/>
          <a:lstStyle>
            <a:lvl1pPr algn="l" rtl="0" marR="0" indent="0" marL="0">
              <a:defRPr strike="noStrike" u="none" b="0" cap="none" baseline="0" sz="11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
        <p:nvSpPr>
          <p:cNvPr id="111" name="Shape 111"/>
          <p:cNvSpPr txBox="1"/>
          <p:nvPr>
            <p:ph idx="11" type="ftr"/>
          </p:nvPr>
        </p:nvSpPr>
        <p:spPr>
          <a:xfrm>
            <a:off y="6416675" x="914400"/>
            <a:ext cy="365125" cx="5562600"/>
          </a:xfrm>
          <a:prstGeom prst="rect">
            <a:avLst/>
          </a:prstGeom>
          <a:noFill/>
          <a:ln>
            <a:noFill/>
          </a:ln>
        </p:spPr>
        <p:txBody>
          <a:bodyPr bIns="91425" rIns="91425" lIns="91425" tIns="91425" anchor="b" anchorCtr="0"/>
          <a:lstStyle>
            <a:lvl1pPr algn="r" rtl="0" marR="0" indent="0" marL="0">
              <a:defRPr strike="noStrike" u="none" b="0" cap="none" baseline="0" sz="11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
        <p:nvSpPr>
          <p:cNvPr id="112" name="Shape 112"/>
          <p:cNvSpPr txBox="1"/>
          <p:nvPr>
            <p:ph idx="12" type="sldNum"/>
          </p:nvPr>
        </p:nvSpPr>
        <p:spPr>
          <a:xfrm>
            <a:off y="6416675" x="8610600"/>
            <a:ext cy="365125" cx="457200"/>
          </a:xfrm>
          <a:prstGeom prst="rect">
            <a:avLst/>
          </a:prstGeom>
          <a:noFill/>
          <a:ln>
            <a:noFill/>
          </a:ln>
        </p:spPr>
        <p:txBody>
          <a:bodyPr bIns="91425" rIns="91425" lIns="91425" tIns="91425" anchor="b" anchorCtr="0"/>
          <a:lstStyle>
            <a:lvl1pPr algn="l" rtl="0" marR="0" indent="0" marL="0">
              <a:defRPr strike="noStrike" u="none" b="0" cap="none" baseline="0" sz="12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picTx" type="picTx">
  <p:cSld name="picTx">
    <p:spTree>
      <p:nvGrpSpPr>
        <p:cNvPr id="113" name="Shape 113"/>
        <p:cNvGrpSpPr/>
        <p:nvPr/>
      </p:nvGrpSpPr>
      <p:grpSpPr>
        <a:xfrm>
          <a:off y="0" x="0"/>
          <a:ext cy="0" cx="0"/>
          <a:chOff y="0" x="0"/>
          <a:chExt cy="0" cx="0"/>
        </a:xfrm>
      </p:grpSpPr>
      <p:sp>
        <p:nvSpPr>
          <p:cNvPr id="114" name="Shape 114"/>
          <p:cNvSpPr/>
          <p:nvPr/>
        </p:nvSpPr>
        <p:spPr>
          <a:xfrm>
            <a:off y="0" x="368032"/>
            <a:ext cy="1878036" cx="8778239"/>
          </a:xfrm>
          <a:prstGeom prst="rect">
            <a:avLst/>
          </a:prstGeom>
          <a:solidFill>
            <a:srgbClr val="000000"/>
          </a:solidFill>
          <a:ln>
            <a:noFill/>
          </a:ln>
        </p:spPr>
        <p:txBody>
          <a:bodyPr bIns="45700" rIns="91425" lIns="91425" tIns="45700" anchor="ctr" anchorCtr="0">
            <a:noAutofit/>
          </a:bodyPr>
          <a:lstStyle/>
          <a:p/>
        </p:txBody>
      </p:sp>
      <p:cxnSp>
        <p:nvCxnSpPr>
          <p:cNvPr id="115" name="Shape 115"/>
          <p:cNvCxnSpPr/>
          <p:nvPr/>
        </p:nvCxnSpPr>
        <p:spPr>
          <a:xfrm>
            <a:off y="1885027" x="363194"/>
            <a:ext cy="0" cx="8782622"/>
          </a:xfrm>
          <a:prstGeom prst="straightConnector1">
            <a:avLst/>
          </a:prstGeom>
          <a:noFill/>
          <a:ln w="19050" cap="flat">
            <a:solidFill>
              <a:srgbClr val="FFFFFF"/>
            </a:solidFill>
            <a:prstDash val="solid"/>
            <a:miter/>
            <a:headEnd w="med" len="med" type="none"/>
            <a:tailEnd w="med" len="med" type="none"/>
          </a:ln>
        </p:spPr>
      </p:cxnSp>
      <p:grpSp>
        <p:nvGrpSpPr>
          <p:cNvPr id="116" name="Shape 116"/>
          <p:cNvGrpSpPr/>
          <p:nvPr/>
        </p:nvGrpSpPr>
        <p:grpSpPr>
          <a:xfrm rot="5400000">
            <a:off y="1219199" x="8514581"/>
            <a:ext cy="128466" cx="132762"/>
            <a:chOff y="1297745" x="6668086"/>
            <a:chExt cy="156602" cx="161839"/>
          </a:xfrm>
        </p:grpSpPr>
        <p:cxnSp>
          <p:nvCxnSpPr>
            <p:cNvPr id="117" name="Shape 117"/>
            <p:cNvCxnSpPr/>
            <p:nvPr/>
          </p:nvCxnSpPr>
          <p:spPr>
            <a:xfrm rot="-5400000">
              <a:off y="1301768" x="6664063"/>
              <a:ext cy="80463" cx="88509"/>
            </a:xfrm>
            <a:prstGeom prst="straightConnector1">
              <a:avLst/>
            </a:prstGeom>
            <a:noFill/>
            <a:ln w="25400" cap="rnd">
              <a:solidFill>
                <a:srgbClr val="FFFFFF"/>
              </a:solidFill>
              <a:prstDash val="solid"/>
              <a:round/>
              <a:headEnd w="med" len="med" type="none"/>
              <a:tailEnd w="med" len="med" type="none"/>
            </a:ln>
          </p:spPr>
        </p:cxnSp>
        <p:cxnSp>
          <p:nvCxnSpPr>
            <p:cNvPr id="118" name="Shape 118"/>
            <p:cNvCxnSpPr/>
            <p:nvPr/>
          </p:nvCxnSpPr>
          <p:spPr>
            <a:xfrm rot="5400000" flipH="1">
              <a:off y="1391257" x="6685887"/>
              <a:ext cy="426" cx="125755"/>
            </a:xfrm>
            <a:prstGeom prst="straightConnector1">
              <a:avLst/>
            </a:prstGeom>
            <a:noFill/>
            <a:ln w="25400" cap="rnd">
              <a:solidFill>
                <a:srgbClr val="FFFFFF"/>
              </a:solidFill>
              <a:prstDash val="solid"/>
              <a:round/>
              <a:headEnd w="med" len="med" type="none"/>
              <a:tailEnd w="med" len="med" type="none"/>
            </a:ln>
          </p:spPr>
        </p:cxnSp>
        <p:cxnSp>
          <p:nvCxnSpPr>
            <p:cNvPr id="119" name="Shape 119"/>
            <p:cNvCxnSpPr/>
            <p:nvPr/>
          </p:nvCxnSpPr>
          <p:spPr>
            <a:xfrm rot="5400000" flipH="1">
              <a:off y="1300852" x="6744524"/>
              <a:ext cy="82296" cx="88509"/>
            </a:xfrm>
            <a:prstGeom prst="straightConnector1">
              <a:avLst/>
            </a:prstGeom>
            <a:noFill/>
            <a:ln w="25400" cap="rnd">
              <a:solidFill>
                <a:srgbClr val="FFFFFF"/>
              </a:solidFill>
              <a:prstDash val="solid"/>
              <a:round/>
              <a:headEnd w="med" len="med" type="none"/>
              <a:tailEnd w="med" len="med" type="none"/>
            </a:ln>
          </p:spPr>
        </p:cxnSp>
      </p:grpSp>
      <p:sp>
        <p:nvSpPr>
          <p:cNvPr id="120" name="Shape 120"/>
          <p:cNvSpPr txBox="1"/>
          <p:nvPr>
            <p:ph type="title"/>
          </p:nvPr>
        </p:nvSpPr>
        <p:spPr>
          <a:xfrm>
            <a:off y="441250" x="914400"/>
            <a:ext cy="701748" cx="6858000"/>
          </a:xfrm>
          <a:prstGeom prst="rect">
            <a:avLst/>
          </a:prstGeom>
          <a:noFill/>
          <a:ln>
            <a:noFill/>
          </a:ln>
        </p:spPr>
        <p:txBody>
          <a:bodyPr bIns="91425" rIns="91425" lIns="91425" tIns="91425" anchor="b" anchorCtr="0"/>
          <a:lstStyle>
            <a:lvl1pPr algn="l" rtl="0">
              <a:buFont typeface="Consolas"/>
              <a:buNone/>
              <a:defRPr b="0" sz="2100"/>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121" name="Shape 121"/>
          <p:cNvSpPr/>
          <p:nvPr>
            <p:ph idx="2" type="pic"/>
          </p:nvPr>
        </p:nvSpPr>
        <p:spPr>
          <a:xfrm>
            <a:off y="1893781" x="368032"/>
            <a:ext cy="4960144" cx="8778239"/>
          </a:xfrm>
          <a:prstGeom prst="rect">
            <a:avLst/>
          </a:prstGeom>
          <a:solidFill>
            <a:schemeClr val="dk2"/>
          </a:solidFill>
          <a:ln>
            <a:noFill/>
          </a:ln>
        </p:spPr>
        <p:txBody>
          <a:bodyPr bIns="91425" rIns="91425" lIns="91425" tIns="91425" anchor="b" anchorCtr="0"/>
          <a:lstStyle>
            <a:lvl1pPr algn="l" rtl="0" marR="0" indent="0" marL="0">
              <a:buClr>
                <a:schemeClr val="lt2"/>
              </a:buClr>
              <a:buFont typeface="Cantarell"/>
              <a:buNone/>
              <a:defRPr strike="noStrike" u="none" b="0" cap="none" baseline="0" sz="32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
        <p:nvSpPr>
          <p:cNvPr id="122" name="Shape 122"/>
          <p:cNvSpPr txBox="1"/>
          <p:nvPr>
            <p:ph idx="1" type="body"/>
          </p:nvPr>
        </p:nvSpPr>
        <p:spPr>
          <a:xfrm>
            <a:off y="1150144" x="914400"/>
            <a:ext cy="685799" cx="6858000"/>
          </a:xfrm>
          <a:prstGeom prst="rect">
            <a:avLst/>
          </a:prstGeom>
          <a:noFill/>
          <a:ln>
            <a:noFill/>
          </a:ln>
        </p:spPr>
        <p:txBody>
          <a:bodyPr bIns="91425" rIns="91425" lIns="91425" tIns="91425" anchor="t" anchorCtr="0"/>
          <a:lstStyle>
            <a:lvl1pPr rtl="0" indent="-2032" marL="27432">
              <a:spcBef>
                <a:spcPts val="0"/>
              </a:spcBef>
              <a:buClr>
                <a:srgbClr val="FFFFFF"/>
              </a:buClr>
              <a:buFont typeface="Cantarell"/>
              <a:buNone/>
              <a:defRPr sz="1400">
                <a:solidFill>
                  <a:srgbClr val="FFFFFF"/>
                </a:solidFill>
              </a:defRPr>
            </a:lvl1pPr>
            <a:lvl2pPr rtl="0">
              <a:defRPr sz="1200"/>
            </a:lvl2pPr>
            <a:lvl3pPr rtl="0">
              <a:defRPr sz="1000"/>
            </a:lvl3pPr>
            <a:lvl4pPr rtl="0">
              <a:defRPr sz="900"/>
            </a:lvl4pPr>
            <a:lvl5pPr rtl="0">
              <a:defRPr sz="900"/>
            </a:lvl5pPr>
            <a:lvl6pPr rtl="0">
              <a:defRPr/>
            </a:lvl6pPr>
            <a:lvl7pPr rtl="0">
              <a:defRPr/>
            </a:lvl7pPr>
            <a:lvl8pPr rtl="0">
              <a:defRPr/>
            </a:lvl8pPr>
            <a:lvl9pPr rtl="0">
              <a:defRPr/>
            </a:lvl9pPr>
          </a:lstStyle>
          <a:p/>
        </p:txBody>
      </p:sp>
      <p:grpSp>
        <p:nvGrpSpPr>
          <p:cNvPr id="123" name="Shape 123"/>
          <p:cNvGrpSpPr/>
          <p:nvPr/>
        </p:nvGrpSpPr>
        <p:grpSpPr>
          <a:xfrm rot="5400000">
            <a:off y="1371599" x="8666981"/>
            <a:ext cy="128466" cx="132762"/>
            <a:chOff y="1297745" x="6668086"/>
            <a:chExt cy="156602" cx="161839"/>
          </a:xfrm>
        </p:grpSpPr>
        <p:cxnSp>
          <p:nvCxnSpPr>
            <p:cNvPr id="124" name="Shape 124"/>
            <p:cNvCxnSpPr/>
            <p:nvPr/>
          </p:nvCxnSpPr>
          <p:spPr>
            <a:xfrm rot="-5400000">
              <a:off y="1301768" x="6664063"/>
              <a:ext cy="80463" cx="88509"/>
            </a:xfrm>
            <a:prstGeom prst="straightConnector1">
              <a:avLst/>
            </a:prstGeom>
            <a:noFill/>
            <a:ln w="25400" cap="rnd">
              <a:solidFill>
                <a:srgbClr val="FFFFFF"/>
              </a:solidFill>
              <a:prstDash val="solid"/>
              <a:round/>
              <a:headEnd w="med" len="med" type="none"/>
              <a:tailEnd w="med" len="med" type="none"/>
            </a:ln>
          </p:spPr>
        </p:cxnSp>
        <p:cxnSp>
          <p:nvCxnSpPr>
            <p:cNvPr id="125" name="Shape 125"/>
            <p:cNvCxnSpPr/>
            <p:nvPr/>
          </p:nvCxnSpPr>
          <p:spPr>
            <a:xfrm rot="5400000" flipH="1">
              <a:off y="1391257" x="6685887"/>
              <a:ext cy="426" cx="125755"/>
            </a:xfrm>
            <a:prstGeom prst="straightConnector1">
              <a:avLst/>
            </a:prstGeom>
            <a:noFill/>
            <a:ln w="25400" cap="rnd">
              <a:solidFill>
                <a:srgbClr val="FFFFFF"/>
              </a:solidFill>
              <a:prstDash val="solid"/>
              <a:round/>
              <a:headEnd w="med" len="med" type="none"/>
              <a:tailEnd w="med" len="med" type="none"/>
            </a:ln>
          </p:spPr>
        </p:cxnSp>
        <p:cxnSp>
          <p:nvCxnSpPr>
            <p:cNvPr id="126" name="Shape 126"/>
            <p:cNvCxnSpPr/>
            <p:nvPr/>
          </p:nvCxnSpPr>
          <p:spPr>
            <a:xfrm rot="5400000" flipH="1">
              <a:off y="1300852" x="6744524"/>
              <a:ext cy="82296" cx="88509"/>
            </a:xfrm>
            <a:prstGeom prst="straightConnector1">
              <a:avLst/>
            </a:prstGeom>
            <a:noFill/>
            <a:ln w="25400" cap="rnd">
              <a:solidFill>
                <a:srgbClr val="FFFFFF"/>
              </a:solidFill>
              <a:prstDash val="solid"/>
              <a:round/>
              <a:headEnd w="med" len="med" type="none"/>
              <a:tailEnd w="med" len="med" type="none"/>
            </a:ln>
          </p:spPr>
        </p:cxnSp>
      </p:grpSp>
      <p:grpSp>
        <p:nvGrpSpPr>
          <p:cNvPr id="127" name="Shape 127"/>
          <p:cNvGrpSpPr/>
          <p:nvPr/>
        </p:nvGrpSpPr>
        <p:grpSpPr>
          <a:xfrm rot="5400000">
            <a:off y="1474762" x="8320088"/>
            <a:ext cy="128466" cx="132762"/>
            <a:chOff y="1297745" x="6668086"/>
            <a:chExt cy="156602" cx="161839"/>
          </a:xfrm>
        </p:grpSpPr>
        <p:cxnSp>
          <p:nvCxnSpPr>
            <p:cNvPr id="128" name="Shape 128"/>
            <p:cNvCxnSpPr/>
            <p:nvPr/>
          </p:nvCxnSpPr>
          <p:spPr>
            <a:xfrm rot="-5400000">
              <a:off y="1301768" x="6664063"/>
              <a:ext cy="80463" cx="88509"/>
            </a:xfrm>
            <a:prstGeom prst="straightConnector1">
              <a:avLst/>
            </a:prstGeom>
            <a:noFill/>
            <a:ln w="25400" cap="rnd">
              <a:solidFill>
                <a:srgbClr val="FFFFFF"/>
              </a:solidFill>
              <a:prstDash val="solid"/>
              <a:round/>
              <a:headEnd w="med" len="med" type="none"/>
              <a:tailEnd w="med" len="med" type="none"/>
            </a:ln>
          </p:spPr>
        </p:cxnSp>
        <p:cxnSp>
          <p:nvCxnSpPr>
            <p:cNvPr id="129" name="Shape 129"/>
            <p:cNvCxnSpPr/>
            <p:nvPr/>
          </p:nvCxnSpPr>
          <p:spPr>
            <a:xfrm rot="5400000" flipH="1">
              <a:off y="1391257" x="6685887"/>
              <a:ext cy="426" cx="125755"/>
            </a:xfrm>
            <a:prstGeom prst="straightConnector1">
              <a:avLst/>
            </a:prstGeom>
            <a:noFill/>
            <a:ln w="25400" cap="rnd">
              <a:solidFill>
                <a:srgbClr val="FFFFFF"/>
              </a:solidFill>
              <a:prstDash val="solid"/>
              <a:round/>
              <a:headEnd w="med" len="med" type="none"/>
              <a:tailEnd w="med" len="med" type="none"/>
            </a:ln>
          </p:spPr>
        </p:cxnSp>
        <p:cxnSp>
          <p:nvCxnSpPr>
            <p:cNvPr id="130" name="Shape 130"/>
            <p:cNvCxnSpPr/>
            <p:nvPr/>
          </p:nvCxnSpPr>
          <p:spPr>
            <a:xfrm rot="5400000" flipH="1">
              <a:off y="1300852" x="6744524"/>
              <a:ext cy="82296" cx="88509"/>
            </a:xfrm>
            <a:prstGeom prst="straightConnector1">
              <a:avLst/>
            </a:prstGeom>
            <a:noFill/>
            <a:ln w="25400" cap="rnd">
              <a:solidFill>
                <a:srgbClr val="FFFFFF"/>
              </a:solidFill>
              <a:prstDash val="solid"/>
              <a:round/>
              <a:headEnd w="med" len="med" type="none"/>
              <a:tailEnd w="med" len="med" type="none"/>
            </a:ln>
          </p:spPr>
        </p:cxnSp>
      </p:grpSp>
      <p:sp>
        <p:nvSpPr>
          <p:cNvPr id="131" name="Shape 131"/>
          <p:cNvSpPr txBox="1"/>
          <p:nvPr>
            <p:ph idx="10" type="dt"/>
          </p:nvPr>
        </p:nvSpPr>
        <p:spPr>
          <a:xfrm>
            <a:off y="55498" x="6477000"/>
            <a:ext cy="365125" cx="2133599"/>
          </a:xfrm>
          <a:prstGeom prst="rect">
            <a:avLst/>
          </a:prstGeom>
          <a:noFill/>
          <a:ln>
            <a:noFill/>
          </a:ln>
        </p:spPr>
        <p:txBody>
          <a:bodyPr bIns="91425" rIns="91425" lIns="91425" tIns="91425" anchor="b" anchorCtr="0"/>
          <a:lstStyle>
            <a:lvl1pPr algn="l" rtl="0" marR="0" indent="0" marL="0">
              <a:defRPr strike="noStrike" u="none" b="0" cap="none" baseline="0" sz="11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
        <p:nvSpPr>
          <p:cNvPr id="132" name="Shape 132"/>
          <p:cNvSpPr txBox="1"/>
          <p:nvPr>
            <p:ph idx="11" type="ftr"/>
          </p:nvPr>
        </p:nvSpPr>
        <p:spPr>
          <a:xfrm>
            <a:off y="55498" x="914400"/>
            <a:ext cy="365125" cx="5562600"/>
          </a:xfrm>
          <a:prstGeom prst="rect">
            <a:avLst/>
          </a:prstGeom>
          <a:noFill/>
          <a:ln>
            <a:noFill/>
          </a:ln>
        </p:spPr>
        <p:txBody>
          <a:bodyPr bIns="91425" rIns="91425" lIns="91425" tIns="91425" anchor="b" anchorCtr="0"/>
          <a:lstStyle>
            <a:lvl1pPr algn="r" rtl="0" marR="0" indent="0" marL="0">
              <a:defRPr strike="noStrike" u="none" b="0" cap="none" baseline="0" sz="11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
        <p:nvSpPr>
          <p:cNvPr id="133" name="Shape 133"/>
          <p:cNvSpPr txBox="1"/>
          <p:nvPr>
            <p:ph idx="12" type="sldNum"/>
          </p:nvPr>
        </p:nvSpPr>
        <p:spPr>
          <a:xfrm>
            <a:off y="55498" x="8610600"/>
            <a:ext cy="365125" cx="457200"/>
          </a:xfrm>
          <a:prstGeom prst="rect">
            <a:avLst/>
          </a:prstGeom>
          <a:noFill/>
          <a:ln>
            <a:noFill/>
          </a:ln>
        </p:spPr>
        <p:txBody>
          <a:bodyPr bIns="91425" rIns="91425" lIns="91425" tIns="91425" anchor="b" anchorCtr="0"/>
          <a:lstStyle>
            <a:lvl1pPr algn="l" rtl="0" marR="0" indent="0" marL="0">
              <a:defRPr strike="noStrike" u="none" b="0" cap="none" baseline="0" sz="12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Target="../theme/theme1.xml" Type="http://schemas.openxmlformats.org/officeDocument/2006/relationships/theme" Id="rId12"/><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10.xml" Type="http://schemas.openxmlformats.org/officeDocument/2006/relationships/slideLayout" Id="rId10"/><Relationship Target="../slideLayouts/slideLayout4.xml" Type="http://schemas.openxmlformats.org/officeDocument/2006/relationships/slideLayout" Id="rId4"/><Relationship Target="../slideLayouts/slideLayout11.xml" Type="http://schemas.openxmlformats.org/officeDocument/2006/relationships/slideLayout" Id="rId11"/><Relationship Target="../slideLayouts/slideLayout3.xml" Type="http://schemas.openxmlformats.org/officeDocument/2006/relationships/slideLayout" Id="rId3"/><Relationship Target="../slideLayouts/slideLayout9.xml" Type="http://schemas.openxmlformats.org/officeDocument/2006/relationships/slideLayout" Id="rId9"/><Relationship Target="../slideLayouts/slideLayout6.xml" Type="http://schemas.openxmlformats.org/officeDocument/2006/relationships/slideLayout" Id="rId6"/><Relationship Target="../slideLayouts/slideLayout5.xml" Type="http://schemas.openxmlformats.org/officeDocument/2006/relationships/slideLayout" Id="rId5"/><Relationship Target="../slideLayouts/slideLayout8.xml" Type="http://schemas.openxmlformats.org/officeDocument/2006/relationships/slideLayout" Id="rId8"/><Relationship Target="../slideLayouts/slideLayout7.xml" Type="http://schemas.openxmlformats.org/officeDocument/2006/relationships/slideLayout"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dk1"/>
            </a:gs>
            <a:gs pos="65000">
              <a:schemeClr val="dk1"/>
            </a:gs>
            <a:gs pos="100000">
              <a:srgbClr val="7191C5"/>
            </a:gs>
          </a:gsLst>
          <a:lin ang="5400000" scaled="0"/>
        </a:gradFill>
      </p:bgPr>
    </p:bg>
    <p:spTree>
      <p:nvGrpSpPr>
        <p:cNvPr id="8" name="Shape 8"/>
        <p:cNvGrpSpPr/>
        <p:nvPr/>
      </p:nvGrpSpPr>
      <p:grpSpPr>
        <a:xfrm>
          <a:off y="0" x="0"/>
          <a:ext cy="0" cx="0"/>
          <a:chOff y="0" x="0"/>
          <a:chExt cy="0" cx="0"/>
        </a:xfrm>
      </p:grpSpPr>
      <p:sp>
        <p:nvSpPr>
          <p:cNvPr id="9" name="Shape 9"/>
          <p:cNvSpPr/>
          <p:nvPr/>
        </p:nvSpPr>
        <p:spPr>
          <a:xfrm>
            <a:off y="0" x="0"/>
            <a:ext cy="6854455" cx="365759"/>
          </a:xfrm>
          <a:prstGeom prst="rect">
            <a:avLst/>
          </a:prstGeom>
          <a:solidFill>
            <a:srgbClr val="FFFFFF"/>
          </a:solidFill>
          <a:ln>
            <a:noFill/>
          </a:ln>
        </p:spPr>
        <p:txBody>
          <a:bodyPr bIns="45700" rIns="91425" lIns="91425" tIns="45700" anchor="ctr" anchorCtr="0">
            <a:noAutofit/>
          </a:bodyPr>
          <a:lstStyle/>
          <a:p/>
        </p:txBody>
      </p:sp>
      <p:sp>
        <p:nvSpPr>
          <p:cNvPr id="10" name="Shape 10"/>
          <p:cNvSpPr/>
          <p:nvPr/>
        </p:nvSpPr>
        <p:spPr>
          <a:xfrm>
            <a:off y="5047394" x="255290"/>
            <a:ext cy="1691640" cx="73151"/>
          </a:xfrm>
          <a:prstGeom prst="rect">
            <a:avLst/>
          </a:prstGeom>
          <a:solidFill>
            <a:schemeClr val="accent2"/>
          </a:solidFill>
          <a:ln>
            <a:noFill/>
          </a:ln>
        </p:spPr>
        <p:txBody>
          <a:bodyPr bIns="45700" rIns="91425" lIns="91425" tIns="45700" anchor="ctr" anchorCtr="0">
            <a:noAutofit/>
          </a:bodyPr>
          <a:lstStyle/>
          <a:p/>
        </p:txBody>
      </p:sp>
      <p:sp>
        <p:nvSpPr>
          <p:cNvPr id="11" name="Shape 11"/>
          <p:cNvSpPr/>
          <p:nvPr/>
        </p:nvSpPr>
        <p:spPr>
          <a:xfrm>
            <a:off y="4796819" x="255290"/>
            <a:ext cy="228600" cx="73151"/>
          </a:xfrm>
          <a:prstGeom prst="rect">
            <a:avLst/>
          </a:prstGeom>
          <a:solidFill>
            <a:schemeClr val="accent3"/>
          </a:solidFill>
          <a:ln>
            <a:noFill/>
          </a:ln>
        </p:spPr>
        <p:txBody>
          <a:bodyPr bIns="45700" rIns="91425" lIns="91425" tIns="45700" anchor="ctr" anchorCtr="0">
            <a:noAutofit/>
          </a:bodyPr>
          <a:lstStyle/>
          <a:p/>
        </p:txBody>
      </p:sp>
      <p:sp>
        <p:nvSpPr>
          <p:cNvPr id="12" name="Shape 12"/>
          <p:cNvSpPr/>
          <p:nvPr/>
        </p:nvSpPr>
        <p:spPr>
          <a:xfrm>
            <a:off y="4637685" x="255290"/>
            <a:ext cy="137159" cx="73151"/>
          </a:xfrm>
          <a:prstGeom prst="rect">
            <a:avLst/>
          </a:prstGeom>
          <a:solidFill>
            <a:schemeClr val="dk2"/>
          </a:solidFill>
          <a:ln>
            <a:noFill/>
          </a:ln>
        </p:spPr>
        <p:txBody>
          <a:bodyPr bIns="45700" rIns="91425" lIns="91425" tIns="45700" anchor="ctr" anchorCtr="0">
            <a:noAutofit/>
          </a:bodyPr>
          <a:lstStyle/>
          <a:p/>
        </p:txBody>
      </p:sp>
      <p:sp>
        <p:nvSpPr>
          <p:cNvPr id="13" name="Shape 13"/>
          <p:cNvSpPr/>
          <p:nvPr/>
        </p:nvSpPr>
        <p:spPr>
          <a:xfrm>
            <a:off y="4542558" x="255290"/>
            <a:ext cy="73151" cx="73151"/>
          </a:xfrm>
          <a:prstGeom prst="rect">
            <a:avLst/>
          </a:prstGeom>
          <a:solidFill>
            <a:schemeClr val="accent2"/>
          </a:solidFill>
          <a:ln>
            <a:noFill/>
          </a:ln>
        </p:spPr>
        <p:txBody>
          <a:bodyPr bIns="45700" rIns="91425" lIns="91425" tIns="45700" anchor="ctr" anchorCtr="0">
            <a:noAutofit/>
          </a:bodyPr>
          <a:lstStyle/>
          <a:p/>
        </p:txBody>
      </p:sp>
      <p:sp>
        <p:nvSpPr>
          <p:cNvPr id="14" name="Shape 14"/>
          <p:cNvSpPr/>
          <p:nvPr/>
        </p:nvSpPr>
        <p:spPr>
          <a:xfrm>
            <a:off y="680477" x="309558"/>
            <a:ext cy="365759" cx="45719"/>
          </a:xfrm>
          <a:prstGeom prst="rect">
            <a:avLst/>
          </a:prstGeom>
          <a:solidFill>
            <a:srgbClr val="000000"/>
          </a:solidFill>
          <a:ln>
            <a:noFill/>
          </a:ln>
        </p:spPr>
        <p:txBody>
          <a:bodyPr bIns="45700" rIns="91425" lIns="91425" tIns="45700" anchor="ctr" anchorCtr="0">
            <a:noAutofit/>
          </a:bodyPr>
          <a:lstStyle/>
          <a:p/>
        </p:txBody>
      </p:sp>
      <p:sp>
        <p:nvSpPr>
          <p:cNvPr id="15" name="Shape 15"/>
          <p:cNvSpPr/>
          <p:nvPr/>
        </p:nvSpPr>
        <p:spPr>
          <a:xfrm>
            <a:off y="680477" x="269072"/>
            <a:ext cy="365759" cx="27431"/>
          </a:xfrm>
          <a:prstGeom prst="rect">
            <a:avLst/>
          </a:prstGeom>
          <a:solidFill>
            <a:srgbClr val="000000"/>
          </a:solidFill>
          <a:ln>
            <a:noFill/>
          </a:ln>
        </p:spPr>
        <p:txBody>
          <a:bodyPr bIns="45700" rIns="91425" lIns="91425" tIns="45700" anchor="ctr" anchorCtr="0">
            <a:noAutofit/>
          </a:bodyPr>
          <a:lstStyle/>
          <a:p/>
        </p:txBody>
      </p:sp>
      <p:sp>
        <p:nvSpPr>
          <p:cNvPr id="16" name="Shape 16"/>
          <p:cNvSpPr/>
          <p:nvPr/>
        </p:nvSpPr>
        <p:spPr>
          <a:xfrm>
            <a:off y="680477" x="250019"/>
            <a:ext cy="365759" cx="9143"/>
          </a:xfrm>
          <a:prstGeom prst="rect">
            <a:avLst/>
          </a:prstGeom>
          <a:solidFill>
            <a:srgbClr val="000000"/>
          </a:solidFill>
          <a:ln>
            <a:noFill/>
          </a:ln>
        </p:spPr>
        <p:txBody>
          <a:bodyPr bIns="45700" rIns="91425" lIns="91425" tIns="45700" anchor="ctr" anchorCtr="0">
            <a:noAutofit/>
          </a:bodyPr>
          <a:lstStyle/>
          <a:p/>
        </p:txBody>
      </p:sp>
      <p:sp>
        <p:nvSpPr>
          <p:cNvPr id="17" name="Shape 17"/>
          <p:cNvSpPr/>
          <p:nvPr/>
        </p:nvSpPr>
        <p:spPr>
          <a:xfrm>
            <a:off y="680477" x="221767"/>
            <a:ext cy="365759" cx="9143"/>
          </a:xfrm>
          <a:prstGeom prst="rect">
            <a:avLst/>
          </a:prstGeom>
          <a:solidFill>
            <a:srgbClr val="000000"/>
          </a:solidFill>
          <a:ln>
            <a:noFill/>
          </a:ln>
        </p:spPr>
        <p:txBody>
          <a:bodyPr bIns="45700" rIns="91425" lIns="91425" tIns="45700" anchor="ctr" anchorCtr="0">
            <a:noAutofit/>
          </a:bodyPr>
          <a:lstStyle/>
          <a:p/>
        </p:txBody>
      </p:sp>
      <p:sp>
        <p:nvSpPr>
          <p:cNvPr id="18" name="Shape 18"/>
          <p:cNvSpPr txBox="1"/>
          <p:nvPr>
            <p:ph type="title"/>
          </p:nvPr>
        </p:nvSpPr>
        <p:spPr>
          <a:xfrm>
            <a:off y="512064" x="914400"/>
            <a:ext cy="914400" cx="7772400"/>
          </a:xfrm>
          <a:prstGeom prst="rect">
            <a:avLst/>
          </a:prstGeom>
          <a:noFill/>
          <a:ln>
            <a:noFill/>
          </a:ln>
        </p:spPr>
        <p:txBody>
          <a:bodyPr bIns="91425" rIns="91425" lIns="91425" tIns="91425" anchor="t" anchorCtr="0"/>
          <a:lstStyle>
            <a:lvl1pPr algn="l" rtl="0" marR="0" indent="0" marL="0">
              <a:spcBef>
                <a:spcPts val="0"/>
              </a:spcBef>
              <a:buClr>
                <a:schemeClr val="lt2"/>
              </a:buClr>
              <a:buFont typeface="Consolas"/>
              <a:buNone/>
              <a:defRPr strike="noStrike" u="none" b="0" cap="none" baseline="0" sz="4000" i="0">
                <a:solidFill>
                  <a:schemeClr val="lt2"/>
                </a:solidFill>
                <a:latin typeface="Consolas"/>
                <a:ea typeface="Consolas"/>
                <a:cs typeface="Consolas"/>
                <a:sym typeface="Consolas"/>
              </a:defRPr>
            </a:lvl1pPr>
            <a:lvl2pPr algn="l" rtl="0" marR="0" indent="0" marL="0">
              <a:defRPr/>
            </a:lvl2pPr>
            <a:lvl3pPr algn="l" rtl="0" marR="0" indent="0" marL="0">
              <a:defRPr/>
            </a:lvl3pPr>
            <a:lvl4pPr algn="l" rtl="0" marR="0" indent="0" marL="0">
              <a:defRPr/>
            </a:lvl4pPr>
            <a:lvl5pPr algn="l" rtl="0" marR="0" indent="0" marL="0">
              <a:defRPr/>
            </a:lvl5pPr>
            <a:lvl6pPr algn="l" rtl="0" marR="0" indent="0" marL="0">
              <a:defRPr/>
            </a:lvl6pPr>
            <a:lvl7pPr algn="l" rtl="0" marR="0" indent="0" marL="0">
              <a:defRPr/>
            </a:lvl7pPr>
            <a:lvl8pPr algn="l" rtl="0" marR="0" indent="0" marL="0">
              <a:defRPr/>
            </a:lvl8pPr>
            <a:lvl9pPr algn="l" rtl="0" marR="0" indent="0" marL="0">
              <a:defRPr/>
            </a:lvl9pPr>
          </a:lstStyle>
          <a:p/>
        </p:txBody>
      </p:sp>
      <p:sp>
        <p:nvSpPr>
          <p:cNvPr id="19" name="Shape 19"/>
          <p:cNvSpPr txBox="1"/>
          <p:nvPr>
            <p:ph idx="1" type="body"/>
          </p:nvPr>
        </p:nvSpPr>
        <p:spPr>
          <a:xfrm>
            <a:off y="1783559" x="914400"/>
            <a:ext cy="4572000" cx="7772400"/>
          </a:xfrm>
          <a:prstGeom prst="rect">
            <a:avLst/>
          </a:prstGeom>
          <a:noFill/>
          <a:ln>
            <a:noFill/>
          </a:ln>
        </p:spPr>
        <p:txBody>
          <a:bodyPr bIns="91425" rIns="91425" lIns="91425" tIns="91425" anchor="t" anchorCtr="0"/>
          <a:lstStyle>
            <a:lvl1pPr algn="l" rtl="0" marR="0" indent="-240030" marL="411480">
              <a:spcBef>
                <a:spcPts val="700"/>
              </a:spcBef>
              <a:buClr>
                <a:schemeClr val="lt2"/>
              </a:buClr>
              <a:buFont typeface="Arial"/>
              <a:buChar char="•"/>
              <a:defRPr strike="noStrike" u="none" b="0" cap="none" baseline="0" sz="3000" i="0">
                <a:solidFill>
                  <a:schemeClr val="lt1"/>
                </a:solidFill>
                <a:latin typeface="Cantarell"/>
                <a:ea typeface="Cantarell"/>
                <a:cs typeface="Cantarell"/>
                <a:sym typeface="Cantarell"/>
              </a:defRPr>
            </a:lvl1pPr>
            <a:lvl2pPr algn="l" rtl="0" marR="0" indent="-207264" marL="740664">
              <a:spcBef>
                <a:spcPts val="520"/>
              </a:spcBef>
              <a:buClr>
                <a:schemeClr val="accent2"/>
              </a:buClr>
              <a:buFont typeface="Arial"/>
              <a:buChar char="•"/>
              <a:defRPr strike="noStrike" u="none" b="0" cap="none" baseline="0" sz="2600" i="0">
                <a:solidFill>
                  <a:schemeClr val="lt1"/>
                </a:solidFill>
                <a:latin typeface="Cantarell"/>
                <a:ea typeface="Cantarell"/>
                <a:cs typeface="Cantarell"/>
                <a:sym typeface="Cantarell"/>
              </a:defRPr>
            </a:lvl2pPr>
            <a:lvl3pPr algn="l" rtl="0" marR="0" indent="-142621" marL="996696">
              <a:spcBef>
                <a:spcPts val="480"/>
              </a:spcBef>
              <a:buClr>
                <a:schemeClr val="accent2"/>
              </a:buClr>
              <a:buFont typeface="Arial"/>
              <a:buChar char="•"/>
              <a:defRPr strike="noStrike" u="none" b="0" cap="none" baseline="0" sz="2400" i="0">
                <a:solidFill>
                  <a:schemeClr val="lt1"/>
                </a:solidFill>
                <a:latin typeface="Cantarell"/>
                <a:ea typeface="Cantarell"/>
                <a:cs typeface="Cantarell"/>
                <a:sym typeface="Cantarell"/>
              </a:defRPr>
            </a:lvl3pPr>
            <a:lvl4pPr algn="l" rtl="0" marR="0" indent="-150622" marL="1261872">
              <a:spcBef>
                <a:spcPts val="440"/>
              </a:spcBef>
              <a:buClr>
                <a:schemeClr val="accent3"/>
              </a:buClr>
              <a:buFont typeface="Arial"/>
              <a:buChar char="•"/>
              <a:defRPr strike="noStrike" u="none" b="0" cap="none" baseline="0" sz="2200" i="0">
                <a:solidFill>
                  <a:schemeClr val="lt1"/>
                </a:solidFill>
                <a:latin typeface="Cantarell"/>
                <a:ea typeface="Cantarell"/>
                <a:cs typeface="Cantarell"/>
                <a:sym typeface="Cantarell"/>
              </a:defRPr>
            </a:lvl4pPr>
            <a:lvl5pPr algn="l" rtl="0" marR="0" indent="-135128" marL="1481328">
              <a:spcBef>
                <a:spcPts val="400"/>
              </a:spcBef>
              <a:buClr>
                <a:schemeClr val="accent3"/>
              </a:buClr>
              <a:buFont typeface="Arial"/>
              <a:buChar char="•"/>
              <a:defRPr strike="noStrike" u="none" b="0" cap="none" baseline="0" sz="2000" i="0">
                <a:solidFill>
                  <a:schemeClr val="lt1"/>
                </a:solidFill>
                <a:latin typeface="Cantarell"/>
                <a:ea typeface="Cantarell"/>
                <a:cs typeface="Cantarell"/>
                <a:sym typeface="Cantarell"/>
              </a:defRPr>
            </a:lvl5pPr>
            <a:lvl6pPr algn="l" rtl="0" marR="0" indent="-141478" marL="1709928">
              <a:spcBef>
                <a:spcPts val="360"/>
              </a:spcBef>
              <a:buClr>
                <a:schemeClr val="accent3"/>
              </a:buClr>
              <a:buFont typeface="Arial"/>
              <a:buChar char="•"/>
              <a:defRPr strike="noStrike" u="none" b="0" cap="none" baseline="0" sz="1800" i="0">
                <a:solidFill>
                  <a:schemeClr val="lt1"/>
                </a:solidFill>
                <a:latin typeface="Cantarell"/>
                <a:ea typeface="Cantarell"/>
                <a:cs typeface="Cantarell"/>
                <a:sym typeface="Cantarell"/>
              </a:defRPr>
            </a:lvl6pPr>
            <a:lvl7pPr algn="l" rtl="0" marR="0" indent="-127126" marL="1901951">
              <a:spcBef>
                <a:spcPts val="320"/>
              </a:spcBef>
              <a:buClr>
                <a:schemeClr val="accent4"/>
              </a:buClr>
              <a:buFont typeface="Arial"/>
              <a:buChar char="•"/>
              <a:defRPr strike="noStrike" u="none" b="0" cap="none" baseline="0" sz="1600" i="0">
                <a:solidFill>
                  <a:schemeClr val="lt1"/>
                </a:solidFill>
                <a:latin typeface="Cantarell"/>
                <a:ea typeface="Cantarell"/>
                <a:cs typeface="Cantarell"/>
                <a:sym typeface="Cantarell"/>
              </a:defRPr>
            </a:lvl7pPr>
            <a:lvl8pPr algn="l" rtl="0" marR="0" indent="-128651" marL="2093976">
              <a:spcBef>
                <a:spcPts val="320"/>
              </a:spcBef>
              <a:buClr>
                <a:schemeClr val="accent4"/>
              </a:buClr>
              <a:buFont typeface="Arial"/>
              <a:buChar char="•"/>
              <a:defRPr strike="noStrike" u="none" b="0" cap="none" baseline="0" sz="1600" i="0">
                <a:solidFill>
                  <a:schemeClr val="lt1"/>
                </a:solidFill>
                <a:latin typeface="Cantarell"/>
                <a:ea typeface="Cantarell"/>
                <a:cs typeface="Cantarell"/>
                <a:sym typeface="Cantarell"/>
              </a:defRPr>
            </a:lvl8pPr>
            <a:lvl9pPr algn="l" rtl="0" marR="0" indent="-130175" marL="2286000">
              <a:spcBef>
                <a:spcPts val="320"/>
              </a:spcBef>
              <a:buClr>
                <a:schemeClr val="accent4"/>
              </a:buClr>
              <a:buFont typeface="Arial"/>
              <a:buChar char="•"/>
              <a:defRPr strike="noStrike" u="none" b="0" cap="none" baseline="0" sz="1600" i="0">
                <a:solidFill>
                  <a:schemeClr val="lt1"/>
                </a:solidFill>
                <a:latin typeface="Cantarell"/>
                <a:ea typeface="Cantarell"/>
                <a:cs typeface="Cantarell"/>
                <a:sym typeface="Cantarell"/>
              </a:defRPr>
            </a:lvl9pPr>
          </a:lstStyle>
          <a:p/>
        </p:txBody>
      </p:sp>
      <p:sp>
        <p:nvSpPr>
          <p:cNvPr id="20" name="Shape 20"/>
          <p:cNvSpPr txBox="1"/>
          <p:nvPr>
            <p:ph idx="10" type="dt"/>
          </p:nvPr>
        </p:nvSpPr>
        <p:spPr>
          <a:xfrm>
            <a:off y="6416675" x="6477000"/>
            <a:ext cy="365125" cx="2133599"/>
          </a:xfrm>
          <a:prstGeom prst="rect">
            <a:avLst/>
          </a:prstGeom>
          <a:noFill/>
          <a:ln>
            <a:noFill/>
          </a:ln>
        </p:spPr>
        <p:txBody>
          <a:bodyPr bIns="91425" rIns="91425" lIns="91425" tIns="91425" anchor="b" anchorCtr="0"/>
          <a:lstStyle>
            <a:lvl1pPr algn="l" rtl="0" marR="0" indent="0" marL="0">
              <a:defRPr strike="noStrike" u="none" b="0" cap="none" baseline="0" sz="11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
        <p:nvSpPr>
          <p:cNvPr id="21" name="Shape 21"/>
          <p:cNvSpPr txBox="1"/>
          <p:nvPr>
            <p:ph idx="11" type="ftr"/>
          </p:nvPr>
        </p:nvSpPr>
        <p:spPr>
          <a:xfrm>
            <a:off y="6416675" x="914400"/>
            <a:ext cy="365125" cx="5562600"/>
          </a:xfrm>
          <a:prstGeom prst="rect">
            <a:avLst/>
          </a:prstGeom>
          <a:noFill/>
          <a:ln>
            <a:noFill/>
          </a:ln>
        </p:spPr>
        <p:txBody>
          <a:bodyPr bIns="91425" rIns="91425" lIns="91425" tIns="91425" anchor="b" anchorCtr="0"/>
          <a:lstStyle>
            <a:lvl1pPr algn="r" rtl="0" marR="0" indent="0" marL="0">
              <a:defRPr strike="noStrike" u="none" b="0" cap="none" baseline="0" sz="11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
        <p:nvSpPr>
          <p:cNvPr id="22" name="Shape 22"/>
          <p:cNvSpPr txBox="1"/>
          <p:nvPr>
            <p:ph idx="12" type="sldNum"/>
          </p:nvPr>
        </p:nvSpPr>
        <p:spPr>
          <a:xfrm>
            <a:off y="6416675" x="8610600"/>
            <a:ext cy="365125" cx="457200"/>
          </a:xfrm>
          <a:prstGeom prst="rect">
            <a:avLst/>
          </a:prstGeom>
          <a:noFill/>
          <a:ln>
            <a:noFill/>
          </a:ln>
        </p:spPr>
        <p:txBody>
          <a:bodyPr bIns="91425" rIns="91425" lIns="91425" tIns="91425" anchor="b" anchorCtr="0"/>
          <a:lstStyle>
            <a:lvl1pPr algn="l" rtl="0" marR="0" indent="0" marL="0">
              <a:defRPr strike="noStrike" u="none" b="0" cap="none" baseline="0" sz="12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 Target="../media/image02.png" Type="http://schemas.openxmlformats.org/officeDocument/2006/relationships/image" Id="rId3"/></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4.xml" Type="http://schemas.openxmlformats.org/officeDocument/2006/relationships/slideLayout" Id="rId1"/><Relationship Target="../media/image09.png" Type="http://schemas.openxmlformats.org/officeDocument/2006/relationships/image" Id="rId3"/></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xml" Type="http://schemas.openxmlformats.org/officeDocument/2006/relationships/slideLayout" Id="rId1"/></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2.xml" Type="http://schemas.openxmlformats.org/officeDocument/2006/relationships/slideLayout" Id="rId1"/></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2.xml" Type="http://schemas.openxmlformats.org/officeDocument/2006/relationships/slideLayout" Id="rId1"/></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2.xml" Type="http://schemas.openxmlformats.org/officeDocument/2006/relationships/slideLayout" Id="rId1"/></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2.xml" Type="http://schemas.openxmlformats.org/officeDocument/2006/relationships/slideLayout" Id="rId1"/></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2.xml" Type="http://schemas.openxmlformats.org/officeDocument/2006/relationships/slideLayout" Id="rId1"/></Relationships>
</file>

<file path=ppt/slides/_rels/slide28.xml.rels><?xml version="1.0" encoding="UTF-8" standalone="yes"?><Relationships xmlns="http://schemas.openxmlformats.org/package/2006/relationships"><Relationship Target="../notesSlides/notesSlide28.xml" Type="http://schemas.openxmlformats.org/officeDocument/2006/relationships/notesSlide" Id="rId2"/><Relationship Target="../slideLayouts/slideLayout2.xml" Type="http://schemas.openxmlformats.org/officeDocument/2006/relationships/slideLayout" Id="rId1"/></Relationships>
</file>

<file path=ppt/slides/_rels/slide29.xml.rels><?xml version="1.0" encoding="UTF-8" standalone="yes"?><Relationships xmlns="http://schemas.openxmlformats.org/package/2006/relationships"><Relationship Target="../notesSlides/notesSlide29.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30.xml.rels><?xml version="1.0" encoding="UTF-8" standalone="yes"?><Relationships xmlns="http://schemas.openxmlformats.org/package/2006/relationships"><Relationship Target="../notesSlides/notesSlide30.xml" Type="http://schemas.openxmlformats.org/officeDocument/2006/relationships/notesSlide" Id="rId2"/><Relationship Target="../slideLayouts/slideLayout2.xml" Type="http://schemas.openxmlformats.org/officeDocument/2006/relationships/slideLayout" Id="rId1"/></Relationships>
</file>

<file path=ppt/slides/_rels/slide31.xml.rels><?xml version="1.0" encoding="UTF-8" standalone="yes"?><Relationships xmlns="http://schemas.openxmlformats.org/package/2006/relationships"><Relationship Target="../notesSlides/notesSlide31.xml" Type="http://schemas.openxmlformats.org/officeDocument/2006/relationships/notesSlide" Id="rId2"/><Relationship Target="../slideLayouts/slideLayout6.xml" Type="http://schemas.openxmlformats.org/officeDocument/2006/relationships/slideLayout" Id="rId1"/><Relationship Target="../media/image06.png" Type="http://schemas.openxmlformats.org/officeDocument/2006/relationships/image" Id="rId4"/><Relationship Target="../media/image03.png" Type="http://schemas.openxmlformats.org/officeDocument/2006/relationships/image" Id="rId3"/><Relationship Target="../media/image10.png" Type="http://schemas.openxmlformats.org/officeDocument/2006/relationships/image" Id="rId9"/><Relationship Target="../media/image04.png" Type="http://schemas.openxmlformats.org/officeDocument/2006/relationships/image" Id="rId6"/><Relationship Target="../media/image05.png" Type="http://schemas.openxmlformats.org/officeDocument/2006/relationships/image" Id="rId5"/><Relationship Target="../media/image08.png" Type="http://schemas.openxmlformats.org/officeDocument/2006/relationships/image" Id="rId8"/><Relationship Target="../media/image07.png" Type="http://schemas.openxmlformats.org/officeDocument/2006/relationships/image" Id="rId7"/></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4.xml" Type="http://schemas.openxmlformats.org/officeDocument/2006/relationships/slideLayout" Id="rId1"/><Relationship Target="../media/image01.png" Type="http://schemas.openxmlformats.org/officeDocument/2006/relationships/image" Id="rId4"/><Relationship Target="../media/image00.png" Type="http://schemas.openxmlformats.org/officeDocument/2006/relationships/image"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y="0" x="0"/>
          <a:ext cy="0" cx="0"/>
          <a:chOff y="0" x="0"/>
          <a:chExt cy="0" cx="0"/>
        </a:xfrm>
      </p:grpSpPr>
      <p:sp>
        <p:nvSpPr>
          <p:cNvPr id="147" name="Shape 147"/>
          <p:cNvSpPr txBox="1"/>
          <p:nvPr>
            <p:ph idx="1" type="subTitle"/>
          </p:nvPr>
        </p:nvSpPr>
        <p:spPr>
          <a:xfrm>
            <a:off y="-609600" x="533400"/>
            <a:ext cy="1508759" cx="7772400"/>
          </a:xfrm>
          <a:prstGeom prst="rect">
            <a:avLst/>
          </a:prstGeom>
          <a:noFill/>
          <a:ln>
            <a:noFill/>
          </a:ln>
        </p:spPr>
        <p:txBody>
          <a:bodyPr bIns="45700" rIns="91425" lIns="100575" tIns="45700" anchor="b" anchorCtr="0">
            <a:noAutofit/>
          </a:bodyPr>
          <a:lstStyle/>
          <a:p>
            <a:pPr algn="l" rtl="0" lvl="0" marR="0" indent="0" marL="0">
              <a:spcBef>
                <a:spcPts val="0"/>
              </a:spcBef>
              <a:buClr>
                <a:schemeClr val="lt2"/>
              </a:buClr>
              <a:buSzPct val="25000"/>
              <a:buFont typeface="Cantarell"/>
              <a:buNone/>
            </a:pPr>
            <a:r>
              <a:rPr strike="noStrike" u="none" b="0" cap="none" baseline="0" sz="6000" lang="en-US" i="0">
                <a:solidFill>
                  <a:schemeClr val="lt1"/>
                </a:solidFill>
                <a:latin typeface="Cantarell"/>
                <a:ea typeface="Cantarell"/>
                <a:cs typeface="Cantarell"/>
                <a:sym typeface="Cantarell"/>
              </a:rPr>
              <a:t>Software?</a:t>
            </a:r>
          </a:p>
        </p:txBody>
      </p:sp>
      <p:sp>
        <p:nvSpPr>
          <p:cNvPr id="148" name="Shape 148"/>
          <p:cNvSpPr/>
          <p:nvPr/>
        </p:nvSpPr>
        <p:spPr>
          <a:xfrm>
            <a:off y="914400" x="685800"/>
            <a:ext cy="914400" cx="3276600"/>
          </a:xfrm>
          <a:prstGeom prst="roundRect">
            <a:avLst>
              <a:gd fmla="val 16667" name="adj"/>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a:pPr algn="l" rtl="0" lvl="0" marR="0" indent="0" marL="0">
              <a:buSzPct val="25000"/>
              <a:buNone/>
            </a:pPr>
            <a:r>
              <a:rPr strike="noStrike" u="none" b="1" cap="none" baseline="0" sz="1800" lang="en-US" i="1">
                <a:solidFill>
                  <a:schemeClr val="dk1"/>
                </a:solidFill>
                <a:latin typeface="Cantarell"/>
                <a:ea typeface="Cantarell"/>
                <a:cs typeface="Cantarell"/>
                <a:sym typeface="Cantarell"/>
              </a:rPr>
              <a:t>Instructions </a:t>
            </a:r>
            <a:r>
              <a:rPr strike="noStrike" u="none" b="1" cap="none" baseline="0" sz="1800" lang="en-US" i="0">
                <a:solidFill>
                  <a:schemeClr val="dk1"/>
                </a:solidFill>
                <a:latin typeface="Cantarell"/>
                <a:ea typeface="Cantarell"/>
                <a:cs typeface="Cantarell"/>
                <a:sym typeface="Cantarell"/>
              </a:rPr>
              <a:t>providing desired function and performance</a:t>
            </a:r>
          </a:p>
        </p:txBody>
      </p:sp>
      <p:sp>
        <p:nvSpPr>
          <p:cNvPr id="149" name="Shape 149"/>
          <p:cNvSpPr/>
          <p:nvPr/>
        </p:nvSpPr>
        <p:spPr>
          <a:xfrm>
            <a:off y="2362200" x="1219200"/>
            <a:ext cy="1447800" cx="2514599"/>
          </a:xfrm>
          <a:prstGeom prst="roundRect">
            <a:avLst>
              <a:gd fmla="val 16667" name="adj"/>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a:pPr algn="l" rtl="0" lvl="0" marR="0" indent="0" marL="0">
              <a:buSzPct val="25000"/>
              <a:buNone/>
            </a:pPr>
            <a:r>
              <a:rPr strike="noStrike" u="none" b="0" cap="none" baseline="0" sz="1800" lang="en-US" i="0">
                <a:solidFill>
                  <a:schemeClr val="lt1"/>
                </a:solidFill>
                <a:latin typeface="Cantarell"/>
                <a:ea typeface="Cantarell"/>
                <a:cs typeface="Cantarell"/>
                <a:sym typeface="Cantarell"/>
              </a:rPr>
              <a:t>
</a:t>
            </a:r>
            <a:r>
              <a:rPr strike="noStrike" u="none" b="1" cap="none" baseline="0" sz="1800" lang="en-US" i="1">
                <a:solidFill>
                  <a:schemeClr val="dk1"/>
                </a:solidFill>
                <a:latin typeface="Cantarell"/>
                <a:ea typeface="Cantarell"/>
                <a:cs typeface="Cantarell"/>
                <a:sym typeface="Cantarell"/>
              </a:rPr>
              <a:t>Data structure</a:t>
            </a:r>
            <a:r>
              <a:rPr strike="noStrike" u="none" b="1" cap="none" baseline="0" sz="1800" lang="en-US" i="0">
                <a:solidFill>
                  <a:schemeClr val="dk1"/>
                </a:solidFill>
                <a:latin typeface="Cantarell"/>
                <a:ea typeface="Cantarell"/>
                <a:cs typeface="Cantarell"/>
                <a:sym typeface="Cantarell"/>
              </a:rPr>
              <a:t> that enable program to adequately manipulate information </a:t>
            </a:r>
          </a:p>
        </p:txBody>
      </p:sp>
      <p:sp>
        <p:nvSpPr>
          <p:cNvPr id="150" name="Shape 150"/>
          <p:cNvSpPr/>
          <p:nvPr/>
        </p:nvSpPr>
        <p:spPr>
          <a:xfrm>
            <a:off y="4038600" x="2438400"/>
            <a:ext cy="762000" cx="3276600"/>
          </a:xfrm>
          <a:prstGeom prst="roundRect">
            <a:avLst>
              <a:gd fmla="val 16667" name="adj"/>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a:pPr algn="l" rtl="0" lvl="0" marR="0" indent="0" marL="0">
              <a:buSzPct val="25000"/>
              <a:buNone/>
            </a:pPr>
            <a:r>
              <a:rPr strike="noStrike" u="none" b="0" cap="none" baseline="0" sz="1800" lang="en-US" i="0">
                <a:solidFill>
                  <a:schemeClr val="lt1"/>
                </a:solidFill>
                <a:latin typeface="Cantarell"/>
                <a:ea typeface="Cantarell"/>
                <a:cs typeface="Cantarell"/>
                <a:sym typeface="Cantarell"/>
              </a:rPr>
              <a:t>
</a:t>
            </a:r>
            <a:r>
              <a:rPr strike="noStrike" u="none" b="1" cap="none" baseline="0" sz="1800" lang="en-US" i="0">
                <a:solidFill>
                  <a:schemeClr val="dk1"/>
                </a:solidFill>
                <a:latin typeface="Cantarell"/>
                <a:ea typeface="Cantarell"/>
                <a:cs typeface="Cantarell"/>
                <a:sym typeface="Cantarell"/>
              </a:rPr>
              <a:t>Both </a:t>
            </a:r>
            <a:r>
              <a:rPr strike="noStrike" u="none" b="1" cap="none" baseline="0" sz="1800" lang="en-US" i="1">
                <a:solidFill>
                  <a:schemeClr val="dk1"/>
                </a:solidFill>
                <a:latin typeface="Cantarell"/>
                <a:ea typeface="Cantarell"/>
                <a:cs typeface="Cantarell"/>
                <a:sym typeface="Cantarell"/>
              </a:rPr>
              <a:t>a  product</a:t>
            </a:r>
            <a:r>
              <a:rPr strike="noStrike" u="none" b="1" cap="none" baseline="0" sz="1800" lang="en-US" i="0">
                <a:solidFill>
                  <a:schemeClr val="dk1"/>
                </a:solidFill>
                <a:latin typeface="Cantarell"/>
                <a:ea typeface="Cantarell"/>
                <a:cs typeface="Cantarell"/>
                <a:sym typeface="Cantarell"/>
              </a:rPr>
              <a:t> and </a:t>
            </a:r>
            <a:r>
              <a:rPr strike="noStrike" u="none" b="1" cap="none" baseline="0" sz="1800" lang="en-US" i="1">
                <a:solidFill>
                  <a:schemeClr val="dk1"/>
                </a:solidFill>
                <a:latin typeface="Cantarell"/>
                <a:ea typeface="Cantarell"/>
                <a:cs typeface="Cantarell"/>
                <a:sym typeface="Cantarell"/>
              </a:rPr>
              <a:t>a vehicle</a:t>
            </a:r>
            <a:r>
              <a:rPr strike="noStrike" u="none" b="1" cap="none" baseline="0" sz="1800" lang="en-US" i="0">
                <a:solidFill>
                  <a:schemeClr val="dk1"/>
                </a:solidFill>
                <a:latin typeface="Cantarell"/>
                <a:ea typeface="Cantarell"/>
                <a:cs typeface="Cantarell"/>
                <a:sym typeface="Cantarell"/>
              </a:rPr>
              <a:t> for developing a product</a:t>
            </a:r>
          </a:p>
        </p:txBody>
      </p:sp>
      <p:sp>
        <p:nvSpPr>
          <p:cNvPr id="151" name="Shape 151"/>
          <p:cNvSpPr/>
          <p:nvPr/>
        </p:nvSpPr>
        <p:spPr>
          <a:xfrm>
            <a:off y="4953000" x="4800600"/>
            <a:ext cy="685799" cx="2514599"/>
          </a:xfrm>
          <a:prstGeom prst="roundRect">
            <a:avLst>
              <a:gd fmla="val 16667" name="adj"/>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a:pPr algn="l" rtl="0" lvl="0" marR="0" indent="0" marL="0">
              <a:buSzPct val="25000"/>
              <a:buNone/>
            </a:pPr>
            <a:r>
              <a:rPr strike="noStrike" u="none" b="1" cap="none" baseline="0" sz="1800" lang="en-US" i="0">
                <a:solidFill>
                  <a:schemeClr val="dk1"/>
                </a:solidFill>
                <a:latin typeface="Cantarell"/>
                <a:ea typeface="Cantarell"/>
                <a:cs typeface="Cantarell"/>
                <a:sym typeface="Cantarell"/>
              </a:rPr>
              <a:t>Software is </a:t>
            </a:r>
            <a:r>
              <a:rPr strike="noStrike" u="none" b="1" cap="none" baseline="0" sz="1800" lang="en-US" i="1">
                <a:solidFill>
                  <a:schemeClr val="dk1"/>
                </a:solidFill>
                <a:latin typeface="Cantarell"/>
                <a:ea typeface="Cantarell"/>
                <a:cs typeface="Cantarell"/>
                <a:sym typeface="Cantarell"/>
              </a:rPr>
              <a:t>engineered</a:t>
            </a:r>
            <a:r>
              <a:rPr strike="noStrike" u="none" b="1" cap="none" baseline="0" sz="1800" lang="en-US" i="0">
                <a:solidFill>
                  <a:schemeClr val="dk1"/>
                </a:solidFill>
                <a:latin typeface="Cantarell"/>
                <a:ea typeface="Cantarell"/>
                <a:cs typeface="Cantarell"/>
                <a:sym typeface="Cantarell"/>
              </a:rPr>
              <a:t> not </a:t>
            </a:r>
            <a:r>
              <a:rPr strike="noStrike" u="none" b="1" cap="none" baseline="0" sz="1800" lang="en-US" i="1">
                <a:solidFill>
                  <a:schemeClr val="dk1"/>
                </a:solidFill>
                <a:latin typeface="Cantarell"/>
                <a:ea typeface="Cantarell"/>
                <a:cs typeface="Cantarell"/>
                <a:sym typeface="Cantarell"/>
              </a:rPr>
              <a:t>manufactured</a:t>
            </a:r>
          </a:p>
        </p:txBody>
      </p:sp>
      <p:sp>
        <p:nvSpPr>
          <p:cNvPr id="152" name="Shape 152"/>
          <p:cNvSpPr/>
          <p:nvPr/>
        </p:nvSpPr>
        <p:spPr>
          <a:xfrm>
            <a:off y="5791200" x="5791200"/>
            <a:ext cy="838199" cx="3048000"/>
          </a:xfrm>
          <a:prstGeom prst="roundRect">
            <a:avLst>
              <a:gd fmla="val 16667" name="adj"/>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a:pPr algn="l" rtl="0" lvl="0" marR="0" indent="0" marL="0">
              <a:buSzPct val="25000"/>
              <a:buNone/>
            </a:pPr>
            <a:r>
              <a:rPr strike="noStrike" u="none" b="1" cap="none" baseline="0" sz="1800" lang="en-US" i="0">
                <a:solidFill>
                  <a:schemeClr val="dk1"/>
                </a:solidFill>
                <a:latin typeface="Cantarell"/>
                <a:ea typeface="Cantarell"/>
                <a:cs typeface="Cantarell"/>
                <a:sym typeface="Cantarell"/>
              </a:rPr>
              <a:t>Does not </a:t>
            </a:r>
            <a:r>
              <a:rPr strike="noStrike" u="none" b="1" cap="none" baseline="0" sz="1800" lang="en-US" i="1">
                <a:solidFill>
                  <a:schemeClr val="dk1"/>
                </a:solidFill>
                <a:latin typeface="Cantarell"/>
                <a:ea typeface="Cantarell"/>
                <a:cs typeface="Cantarell"/>
                <a:sym typeface="Cantarell"/>
              </a:rPr>
              <a:t>wear out</a:t>
            </a:r>
            <a:r>
              <a:rPr strike="noStrike" u="none" b="1" cap="none" baseline="0" sz="1800" lang="en-US" i="0">
                <a:solidFill>
                  <a:schemeClr val="dk1"/>
                </a:solidFill>
                <a:latin typeface="Cantarell"/>
                <a:ea typeface="Cantarell"/>
                <a:cs typeface="Cantarell"/>
                <a:sym typeface="Cantarell"/>
              </a:rPr>
              <a:t> but it does </a:t>
            </a:r>
            <a:r>
              <a:rPr strike="noStrike" u="none" b="1" cap="none" baseline="0" sz="1800" lang="en-US" i="1">
                <a:solidFill>
                  <a:schemeClr val="dk1"/>
                </a:solidFill>
                <a:latin typeface="Cantarell"/>
                <a:ea typeface="Cantarell"/>
                <a:cs typeface="Cantarell"/>
                <a:sym typeface="Cantarell"/>
              </a:rPr>
              <a:t>deteriorate</a:t>
            </a:r>
          </a:p>
        </p:txBody>
      </p:sp>
      <p:sp>
        <p:nvSpPr>
          <p:cNvPr id="153" name="Shape 153"/>
          <p:cNvSpPr/>
          <p:nvPr/>
        </p:nvSpPr>
        <p:spPr>
          <a:xfrm>
            <a:off y="2362200" x="5181600"/>
            <a:ext cy="1219199" cx="2590800"/>
          </a:xfrm>
          <a:prstGeom prst="roundRect">
            <a:avLst>
              <a:gd fmla="val 16667" name="adj"/>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a:pPr algn="l" rtl="0" lvl="0" marR="0" indent="0" marL="0">
              <a:buSzPct val="25000"/>
              <a:buNone/>
            </a:pPr>
            <a:r>
              <a:rPr strike="noStrike" u="none" b="1" cap="none" baseline="0" sz="1800" lang="en-US" i="1">
                <a:solidFill>
                  <a:schemeClr val="dk1"/>
                </a:solidFill>
                <a:latin typeface="Cantarell"/>
                <a:ea typeface="Cantarell"/>
                <a:cs typeface="Cantarell"/>
                <a:sym typeface="Cantarell"/>
              </a:rPr>
              <a:t>Documents</a:t>
            </a:r>
            <a:r>
              <a:rPr strike="noStrike" u="none" b="1" cap="none" baseline="0" sz="1800" lang="en-US" i="0">
                <a:solidFill>
                  <a:schemeClr val="dk1"/>
                </a:solidFill>
                <a:latin typeface="Cantarell"/>
                <a:ea typeface="Cantarell"/>
                <a:cs typeface="Cantarell"/>
                <a:sym typeface="Cantarell"/>
              </a:rPr>
              <a:t> describing operations and use of programs</a:t>
            </a:r>
          </a:p>
        </p:txBody>
      </p:sp>
      <p:grpSp>
        <p:nvGrpSpPr>
          <p:cNvPr id="154" name="Shape 154"/>
          <p:cNvGrpSpPr/>
          <p:nvPr/>
        </p:nvGrpSpPr>
        <p:grpSpPr>
          <a:xfrm>
            <a:off y="3126764" x="6705600"/>
            <a:ext cy="447370" cx="515600"/>
            <a:chOff y="16950" x="0"/>
            <a:chExt cy="2956975" cx="2977225"/>
          </a:xfrm>
        </p:grpSpPr>
        <p:sp>
          <p:nvSpPr>
            <p:cNvPr id="155" name="Shape 155"/>
            <p:cNvSpPr/>
            <p:nvPr/>
          </p:nvSpPr>
          <p:spPr>
            <a:xfrm>
              <a:off y="1749875" x="545550"/>
              <a:ext cy="1224050" cx="2431675"/>
            </a:xfrm>
            <a:custGeom>
              <a:pathLst>
                <a:path w="97267" extrusionOk="0" h="48962">
                  <a:moveTo>
                    <a:pt y="44472" x="0"/>
                  </a:moveTo>
                  <a:lnTo>
                    <a:pt y="46508" x="3827"/>
                  </a:lnTo>
                  <a:lnTo>
                    <a:pt y="44472" x="47927"/>
                  </a:lnTo>
                  <a:lnTo>
                    <a:pt y="48961" x="60957"/>
                  </a:lnTo>
                  <a:lnTo>
                    <a:pt y="48126" x="66242"/>
                  </a:lnTo>
                  <a:lnTo>
                    <a:pt y="18635" x="97267"/>
                  </a:lnTo>
                  <a:lnTo>
                    <a:pt y="16182" x="96902"/>
                  </a:lnTo>
                  <a:lnTo>
                    <a:pt y="9709" x="83873"/>
                  </a:lnTo>
                  <a:lnTo>
                    <a:pt y="4490" x="83873"/>
                  </a:lnTo>
                  <a:lnTo>
                    <a:pt y="1" x="71162"/>
                  </a:lnTo>
                  <a:lnTo>
                    <a:pt y="34816" x="7381"/>
                  </a:lnTo>
                  <a:lnTo>
                    <a:pt y="42071" x="1003"/>
                  </a:lnTo>
                  <a:lnTo>
                    <a:pt y="44472" x="0"/>
                  </a:lnTo>
                  <a:lnTo>
                    <a:pt y="44472" x="0"/>
                  </a:lnTo>
                  <a:close/>
                </a:path>
              </a:pathLst>
            </a:custGeom>
            <a:solidFill>
              <a:srgbClr val="A38C8C"/>
            </a:solidFill>
            <a:ln>
              <a:noFill/>
            </a:ln>
          </p:spPr>
          <p:txBody>
            <a:bodyPr bIns="91425" rIns="91425" lIns="91425" tIns="91425" anchor="ctr" anchorCtr="0">
              <a:noAutofit/>
            </a:bodyPr>
            <a:lstStyle/>
            <a:p/>
          </p:txBody>
        </p:sp>
        <p:sp>
          <p:nvSpPr>
            <p:cNvPr id="156" name="Shape 156"/>
            <p:cNvSpPr/>
            <p:nvPr/>
          </p:nvSpPr>
          <p:spPr>
            <a:xfrm>
              <a:off y="340575" x="190200"/>
              <a:ext cy="2423250" cx="1980650"/>
            </a:xfrm>
            <a:custGeom>
              <a:pathLst>
                <a:path w="79226" extrusionOk="0" h="96930">
                  <a:moveTo>
                    <a:pt y="0" x="2870"/>
                  </a:moveTo>
                  <a:lnTo>
                    <a:pt y="10857" x="2916"/>
                  </a:lnTo>
                  <a:lnTo>
                    <a:pt y="18739" x="319"/>
                  </a:lnTo>
                  <a:lnTo>
                    <a:pt y="28917" x="11253"/>
                  </a:lnTo>
                  <a:lnTo>
                    <a:pt y="56320" x="0"/>
                  </a:lnTo>
                  <a:lnTo>
                    <a:pt y="96929" x="17312"/>
                  </a:lnTo>
                  <a:lnTo>
                    <a:pt y="91501" x="54032"/>
                  </a:lnTo>
                  <a:lnTo>
                    <a:pt y="66551" x="79226"/>
                  </a:lnTo>
                  <a:lnTo>
                    <a:pt y="7830" x="54807"/>
                  </a:lnTo>
                  <a:lnTo>
                    <a:pt y="0" x="2870"/>
                  </a:lnTo>
                  <a:lnTo>
                    <a:pt y="0" x="2870"/>
                  </a:lnTo>
                  <a:close/>
                </a:path>
              </a:pathLst>
            </a:custGeom>
            <a:solidFill>
              <a:srgbClr val="FFFFFF"/>
            </a:solidFill>
            <a:ln>
              <a:noFill/>
            </a:ln>
          </p:spPr>
          <p:txBody>
            <a:bodyPr bIns="91425" rIns="91425" lIns="91425" tIns="91425" anchor="ctr" anchorCtr="0">
              <a:noAutofit/>
            </a:bodyPr>
            <a:lstStyle/>
            <a:p/>
          </p:txBody>
        </p:sp>
        <p:sp>
          <p:nvSpPr>
            <p:cNvPr id="157" name="Shape 157"/>
            <p:cNvSpPr/>
            <p:nvPr/>
          </p:nvSpPr>
          <p:spPr>
            <a:xfrm>
              <a:off y="1161350" x="121850"/>
              <a:ext cy="865200" cx="448775"/>
            </a:xfrm>
            <a:custGeom>
              <a:pathLst>
                <a:path w="17951" extrusionOk="0" h="34608">
                  <a:moveTo>
                    <a:pt y="1" x="9249"/>
                  </a:moveTo>
                  <a:lnTo>
                    <a:pt y="1723" x="1"/>
                  </a:lnTo>
                  <a:lnTo>
                    <a:pt y="4803" x="1140"/>
                  </a:lnTo>
                  <a:lnTo>
                    <a:pt y="34607" x="17951"/>
                  </a:lnTo>
                  <a:lnTo>
                    <a:pt y="4490" x="10479"/>
                  </a:lnTo>
                  <a:lnTo>
                    <a:pt y="1" x="9249"/>
                  </a:lnTo>
                  <a:lnTo>
                    <a:pt y="1" x="9249"/>
                  </a:lnTo>
                  <a:close/>
                </a:path>
              </a:pathLst>
            </a:custGeom>
            <a:solidFill>
              <a:srgbClr val="CCCCFF"/>
            </a:solidFill>
            <a:ln>
              <a:noFill/>
            </a:ln>
          </p:spPr>
          <p:txBody>
            <a:bodyPr bIns="91425" rIns="91425" lIns="91425" tIns="91425" anchor="ctr" anchorCtr="0">
              <a:noAutofit/>
            </a:bodyPr>
            <a:lstStyle/>
            <a:p/>
          </p:txBody>
        </p:sp>
        <p:sp>
          <p:nvSpPr>
            <p:cNvPr id="158" name="Shape 158"/>
            <p:cNvSpPr/>
            <p:nvPr/>
          </p:nvSpPr>
          <p:spPr>
            <a:xfrm>
              <a:off y="1586775" x="64900"/>
              <a:ext cy="1214900" cx="1115075"/>
            </a:xfrm>
            <a:custGeom>
              <a:pathLst>
                <a:path w="44603" extrusionOk="0" h="48596">
                  <a:moveTo>
                    <a:pt y="0" x="7609"/>
                  </a:moveTo>
                  <a:lnTo>
                    <a:pt y="3288" x="1"/>
                  </a:lnTo>
                  <a:lnTo>
                    <a:pt y="48595" x="20229"/>
                  </a:lnTo>
                  <a:lnTo>
                    <a:pt y="47081" x="44602"/>
                  </a:lnTo>
                  <a:lnTo>
                    <a:pt y="41810" x="22188"/>
                  </a:lnTo>
                  <a:lnTo>
                    <a:pt y="5533" x="6288"/>
                  </a:lnTo>
                  <a:lnTo>
                    <a:pt y="0" x="7609"/>
                  </a:lnTo>
                  <a:lnTo>
                    <a:pt y="0" x="7609"/>
                  </a:lnTo>
                  <a:close/>
                </a:path>
              </a:pathLst>
            </a:custGeom>
            <a:solidFill>
              <a:srgbClr val="CCCCFF"/>
            </a:solidFill>
            <a:ln>
              <a:noFill/>
            </a:ln>
          </p:spPr>
          <p:txBody>
            <a:bodyPr bIns="91425" rIns="91425" lIns="91425" tIns="91425" anchor="ctr" anchorCtr="0">
              <a:noAutofit/>
            </a:bodyPr>
            <a:lstStyle/>
            <a:p/>
          </p:txBody>
        </p:sp>
        <p:sp>
          <p:nvSpPr>
            <p:cNvPr id="159" name="Shape 159"/>
            <p:cNvSpPr/>
            <p:nvPr/>
          </p:nvSpPr>
          <p:spPr>
            <a:xfrm>
              <a:off y="41750" x="25050"/>
              <a:ext cy="755575" cx="1306400"/>
            </a:xfrm>
            <a:custGeom>
              <a:pathLst>
                <a:path w="52256" extrusionOk="0" h="30223">
                  <a:moveTo>
                    <a:pt y="0" x="45148"/>
                  </a:moveTo>
                  <a:lnTo>
                    <a:pt y="9709" x="593"/>
                  </a:lnTo>
                  <a:lnTo>
                    <a:pt y="11849" x="0"/>
                  </a:lnTo>
                  <a:lnTo>
                    <a:pt y="30222" x="42870"/>
                  </a:lnTo>
                  <a:lnTo>
                    <a:pt y="25838" x="52255"/>
                  </a:lnTo>
                  <a:lnTo>
                    <a:pt y="16077" x="26060"/>
                  </a:lnTo>
                  <a:lnTo>
                    <a:pt y="2662" x="46561"/>
                  </a:lnTo>
                  <a:lnTo>
                    <a:pt y="0" x="45148"/>
                  </a:lnTo>
                  <a:lnTo>
                    <a:pt y="0" x="45148"/>
                  </a:lnTo>
                  <a:close/>
                </a:path>
              </a:pathLst>
            </a:custGeom>
            <a:solidFill>
              <a:srgbClr val="F09999"/>
            </a:solidFill>
            <a:ln>
              <a:noFill/>
            </a:ln>
          </p:spPr>
          <p:txBody>
            <a:bodyPr bIns="91425" rIns="91425" lIns="91425" tIns="91425" anchor="ctr" anchorCtr="0">
              <a:noAutofit/>
            </a:bodyPr>
            <a:lstStyle/>
            <a:p/>
          </p:txBody>
        </p:sp>
        <p:sp>
          <p:nvSpPr>
            <p:cNvPr id="160" name="Shape 160"/>
            <p:cNvSpPr/>
            <p:nvPr/>
          </p:nvSpPr>
          <p:spPr>
            <a:xfrm>
              <a:off y="686375" x="55800"/>
              <a:ext cy="721650" cx="1392950"/>
            </a:xfrm>
            <a:custGeom>
              <a:pathLst>
                <a:path w="55718" extrusionOk="0" h="28866">
                  <a:moveTo>
                    <a:pt y="0" x="7426"/>
                  </a:moveTo>
                  <a:lnTo>
                    <a:pt y="3550" x="0"/>
                  </a:lnTo>
                  <a:lnTo>
                    <a:pt y="6055" x="0"/>
                  </a:lnTo>
                  <a:lnTo>
                    <a:pt y="28865" x="41640"/>
                  </a:lnTo>
                  <a:lnTo>
                    <a:pt y="24272" x="54898"/>
                  </a:lnTo>
                  <a:lnTo>
                    <a:pt y="20148" x="55718"/>
                  </a:lnTo>
                  <a:lnTo>
                    <a:pt y="19470" x="48565"/>
                  </a:lnTo>
                  <a:lnTo>
                    <a:pt y="22497" x="41458"/>
                  </a:lnTo>
                  <a:lnTo>
                    <a:pt y="4542" x="6378"/>
                  </a:lnTo>
                  <a:lnTo>
                    <a:pt y="0" x="7426"/>
                  </a:lnTo>
                  <a:lnTo>
                    <a:pt y="0" x="7426"/>
                  </a:lnTo>
                  <a:close/>
                </a:path>
              </a:pathLst>
            </a:custGeom>
            <a:solidFill>
              <a:srgbClr val="F09999"/>
            </a:solidFill>
            <a:ln>
              <a:noFill/>
            </a:ln>
          </p:spPr>
          <p:txBody>
            <a:bodyPr bIns="91425" rIns="91425" lIns="91425" tIns="91425" anchor="ctr" anchorCtr="0">
              <a:noAutofit/>
            </a:bodyPr>
            <a:lstStyle/>
            <a:p/>
          </p:txBody>
        </p:sp>
        <p:sp>
          <p:nvSpPr>
            <p:cNvPr id="161" name="Shape 161"/>
            <p:cNvSpPr/>
            <p:nvPr/>
          </p:nvSpPr>
          <p:spPr>
            <a:xfrm>
              <a:off y="1028250" x="301800"/>
              <a:ext cy="955225" cx="1049000"/>
            </a:xfrm>
            <a:custGeom>
              <a:pathLst>
                <a:path w="41960" extrusionOk="0" h="38209">
                  <a:moveTo>
                    <a:pt y="2089" x="183"/>
                  </a:moveTo>
                  <a:lnTo>
                    <a:pt y="6369" x="1"/>
                  </a:lnTo>
                  <a:lnTo>
                    <a:pt y="11119" x="320"/>
                  </a:lnTo>
                  <a:lnTo>
                    <a:pt y="13572" x="2415"/>
                  </a:lnTo>
                  <a:lnTo>
                    <a:pt y="14825" x="6971"/>
                  </a:lnTo>
                  <a:lnTo>
                    <a:pt y="29857" x="24830"/>
                  </a:lnTo>
                  <a:lnTo>
                    <a:pt y="36800" x="32712"/>
                  </a:lnTo>
                  <a:lnTo>
                    <a:pt y="38209" x="38406"/>
                  </a:lnTo>
                  <a:lnTo>
                    <a:pt y="29544" x="37632"/>
                  </a:lnTo>
                  <a:lnTo>
                    <a:pt y="16443" x="41960"/>
                  </a:lnTo>
                  <a:lnTo>
                    <a:pt y="15921" x="33167"/>
                  </a:lnTo>
                  <a:lnTo>
                    <a:pt y="1" x="1550"/>
                  </a:lnTo>
                  <a:lnTo>
                    <a:pt y="2089" x="183"/>
                  </a:lnTo>
                  <a:lnTo>
                    <a:pt y="2089" x="183"/>
                  </a:lnTo>
                  <a:close/>
                </a:path>
              </a:pathLst>
            </a:custGeom>
            <a:solidFill>
              <a:srgbClr val="F7A856"/>
            </a:solidFill>
            <a:ln>
              <a:noFill/>
            </a:ln>
          </p:spPr>
          <p:txBody>
            <a:bodyPr bIns="91425" rIns="91425" lIns="91425" tIns="91425" anchor="ctr" anchorCtr="0">
              <a:noAutofit/>
            </a:bodyPr>
            <a:lstStyle/>
            <a:p/>
          </p:txBody>
        </p:sp>
        <p:sp>
          <p:nvSpPr>
            <p:cNvPr id="162" name="Shape 162"/>
            <p:cNvSpPr/>
            <p:nvPr/>
          </p:nvSpPr>
          <p:spPr>
            <a:xfrm>
              <a:off y="214000" x="940750"/>
              <a:ext cy="344525" cx="1269975"/>
            </a:xfrm>
            <a:custGeom>
              <a:pathLst>
                <a:path w="50799" extrusionOk="0" h="13781">
                  <a:moveTo>
                    <a:pt y="10335" x="1"/>
                  </a:moveTo>
                  <a:lnTo>
                    <a:pt y="9657" x="1641"/>
                  </a:lnTo>
                  <a:lnTo>
                    <a:pt y="8404" x="5878"/>
                  </a:lnTo>
                  <a:lnTo>
                    <a:pt y="7621" x="8657"/>
                  </a:lnTo>
                  <a:lnTo>
                    <a:pt y="6734" x="11801"/>
                  </a:lnTo>
                  <a:lnTo>
                    <a:pt y="5846" x="15126"/>
                  </a:lnTo>
                  <a:lnTo>
                    <a:pt y="4907" x="18589"/>
                  </a:lnTo>
                  <a:lnTo>
                    <a:pt y="3967" x="22051"/>
                  </a:lnTo>
                  <a:lnTo>
                    <a:pt y="3080" x="25377"/>
                  </a:lnTo>
                  <a:lnTo>
                    <a:pt y="2245" x="28520"/>
                  </a:lnTo>
                  <a:lnTo>
                    <a:pt y="1514" x="31299"/>
                  </a:lnTo>
                  <a:lnTo>
                    <a:pt y="418" x="35491"/>
                  </a:lnTo>
                  <a:lnTo>
                    <a:pt y="0" x="37085"/>
                  </a:lnTo>
                  <a:lnTo>
                    <a:pt y="2662" x="50798"/>
                  </a:lnTo>
                  <a:lnTo>
                    <a:pt y="13780" x="4876"/>
                  </a:lnTo>
                  <a:lnTo>
                    <a:pt y="10335" x="1"/>
                  </a:lnTo>
                  <a:lnTo>
                    <a:pt y="10335" x="1"/>
                  </a:lnTo>
                  <a:close/>
                </a:path>
              </a:pathLst>
            </a:custGeom>
            <a:solidFill>
              <a:srgbClr val="F0EAB2"/>
            </a:solidFill>
            <a:ln>
              <a:noFill/>
            </a:ln>
          </p:spPr>
          <p:txBody>
            <a:bodyPr bIns="91425" rIns="91425" lIns="91425" tIns="91425" anchor="ctr" anchorCtr="0">
              <a:noAutofit/>
            </a:bodyPr>
            <a:lstStyle/>
            <a:p/>
          </p:txBody>
        </p:sp>
        <p:sp>
          <p:nvSpPr>
            <p:cNvPr id="163" name="Shape 163"/>
            <p:cNvSpPr/>
            <p:nvPr/>
          </p:nvSpPr>
          <p:spPr>
            <a:xfrm>
              <a:off y="1465400" x="922550"/>
              <a:ext cy="368025" cx="200475"/>
            </a:xfrm>
            <a:custGeom>
              <a:pathLst>
                <a:path w="8019" extrusionOk="0" h="14721">
                  <a:moveTo>
                    <a:pt y="1" x="2324"/>
                  </a:moveTo>
                  <a:lnTo>
                    <a:pt y="732" x="8018"/>
                  </a:lnTo>
                  <a:lnTo>
                    <a:pt y="8509" x="4191"/>
                  </a:lnTo>
                  <a:lnTo>
                    <a:pt y="14720" x="3417"/>
                  </a:lnTo>
                  <a:lnTo>
                    <a:pt y="12371" x="0"/>
                  </a:lnTo>
                  <a:lnTo>
                    <a:pt y="2819" x="775"/>
                  </a:lnTo>
                  <a:lnTo>
                    <a:pt y="1" x="2324"/>
                  </a:lnTo>
                  <a:lnTo>
                    <a:pt y="1" x="2324"/>
                  </a:lnTo>
                  <a:close/>
                </a:path>
              </a:pathLst>
            </a:custGeom>
            <a:solidFill>
              <a:srgbClr val="F0EAB2"/>
            </a:solidFill>
            <a:ln>
              <a:noFill/>
            </a:ln>
          </p:spPr>
          <p:txBody>
            <a:bodyPr bIns="91425" rIns="91425" lIns="91425" tIns="91425" anchor="ctr" anchorCtr="0">
              <a:noAutofit/>
            </a:bodyPr>
            <a:lstStyle/>
            <a:p/>
          </p:txBody>
        </p:sp>
        <p:sp>
          <p:nvSpPr>
            <p:cNvPr id="164" name="Shape 164"/>
            <p:cNvSpPr/>
            <p:nvPr/>
          </p:nvSpPr>
          <p:spPr>
            <a:xfrm>
              <a:off y="1832100" x="776750"/>
              <a:ext cy="217925" cx="326900"/>
            </a:xfrm>
            <a:custGeom>
              <a:pathLst>
                <a:path w="13076" extrusionOk="0" h="8717">
                  <a:moveTo>
                    <a:pt y="574" x="1"/>
                  </a:moveTo>
                  <a:lnTo>
                    <a:pt y="0" x="5376"/>
                  </a:lnTo>
                  <a:lnTo>
                    <a:pt y="7099" x="13076"/>
                  </a:lnTo>
                  <a:lnTo>
                    <a:pt y="8717" x="1367"/>
                  </a:lnTo>
                  <a:lnTo>
                    <a:pt y="574" x="1"/>
                  </a:lnTo>
                  <a:lnTo>
                    <a:pt y="574" x="1"/>
                  </a:lnTo>
                  <a:close/>
                </a:path>
              </a:pathLst>
            </a:custGeom>
            <a:solidFill>
              <a:srgbClr val="F0EAB2"/>
            </a:solidFill>
            <a:ln>
              <a:noFill/>
            </a:ln>
          </p:spPr>
          <p:txBody>
            <a:bodyPr bIns="91425" rIns="91425" lIns="91425" tIns="91425" anchor="ctr" anchorCtr="0">
              <a:noAutofit/>
            </a:bodyPr>
            <a:lstStyle/>
            <a:p/>
          </p:txBody>
        </p:sp>
        <p:sp>
          <p:nvSpPr>
            <p:cNvPr id="165" name="Shape 165"/>
            <p:cNvSpPr/>
            <p:nvPr/>
          </p:nvSpPr>
          <p:spPr>
            <a:xfrm>
              <a:off y="2070900" x="687925"/>
              <a:ext cy="664225" cx="1834875"/>
            </a:xfrm>
            <a:custGeom>
              <a:pathLst>
                <a:path w="73395" extrusionOk="0" h="26569">
                  <a:moveTo>
                    <a:pt y="10648" x="4784"/>
                  </a:moveTo>
                  <a:lnTo>
                    <a:pt y="15920" x="4009"/>
                  </a:lnTo>
                  <a:lnTo>
                    <a:pt y="21244" x="0"/>
                  </a:lnTo>
                  <a:lnTo>
                    <a:pt y="26568" x="17403"/>
                  </a:lnTo>
                  <a:lnTo>
                    <a:pt y="22862" x="51982"/>
                  </a:lnTo>
                  <a:lnTo>
                    <a:pt y="21766" x="54442"/>
                  </a:lnTo>
                  <a:lnTo>
                    <a:pt y="22862" x="59043"/>
                  </a:lnTo>
                  <a:lnTo>
                    <a:pt y="22288" x="63052"/>
                  </a:lnTo>
                  <a:lnTo>
                    <a:pt y="21453" x="67517"/>
                  </a:lnTo>
                  <a:lnTo>
                    <a:pt y="20513" x="68565"/>
                  </a:lnTo>
                  <a:lnTo>
                    <a:pt y="18895" x="70251"/>
                  </a:lnTo>
                  <a:lnTo>
                    <a:pt y="17329" x="71800"/>
                  </a:lnTo>
                  <a:lnTo>
                    <a:pt y="16651" x="72483"/>
                  </a:lnTo>
                  <a:lnTo>
                    <a:pt y="6577" x="73394"/>
                  </a:lnTo>
                  <a:lnTo>
                    <a:pt y="0" x="68474"/>
                  </a:lnTo>
                  <a:lnTo>
                    <a:pt y="4959" x="44419"/>
                  </a:lnTo>
                  <a:lnTo>
                    <a:pt y="10648" x="4784"/>
                  </a:lnTo>
                  <a:lnTo>
                    <a:pt y="10648" x="4784"/>
                  </a:lnTo>
                  <a:close/>
                </a:path>
              </a:pathLst>
            </a:custGeom>
            <a:solidFill>
              <a:srgbClr val="D1BABA"/>
            </a:solidFill>
            <a:ln>
              <a:noFill/>
            </a:ln>
          </p:spPr>
          <p:txBody>
            <a:bodyPr bIns="91425" rIns="91425" lIns="91425" tIns="91425" anchor="ctr" anchorCtr="0">
              <a:noAutofit/>
            </a:bodyPr>
            <a:lstStyle/>
            <a:p/>
          </p:txBody>
        </p:sp>
        <p:sp>
          <p:nvSpPr>
            <p:cNvPr id="166" name="Shape 166"/>
            <p:cNvSpPr/>
            <p:nvPr/>
          </p:nvSpPr>
          <p:spPr>
            <a:xfrm>
              <a:off y="1222700" x="186775"/>
              <a:ext cy="1529375" cx="2363350"/>
            </a:xfrm>
            <a:custGeom>
              <a:pathLst>
                <a:path w="94534" extrusionOk="0" h="61175">
                  <a:moveTo>
                    <a:pt y="1044" x="456"/>
                  </a:moveTo>
                  <a:lnTo>
                    <a:pt y="0" x="4146"/>
                  </a:lnTo>
                  <a:lnTo>
                    <a:pt y="6525" x="6333"/>
                  </a:lnTo>
                  <a:lnTo>
                    <a:pt y="7517" x="9431"/>
                  </a:lnTo>
                  <a:lnTo>
                    <a:pt y="22288" x="27153"/>
                  </a:lnTo>
                  <a:lnTo>
                    <a:pt y="24063" x="20638"/>
                  </a:lnTo>
                  <a:lnTo>
                    <a:pt y="33093" x="24966"/>
                  </a:lnTo>
                  <a:lnTo>
                    <a:pt y="31318" x="39636"/>
                  </a:lnTo>
                  <a:lnTo>
                    <a:pt y="34659" x="49203"/>
                  </a:lnTo>
                  <a:lnTo>
                    <a:pt y="24950" x="75718"/>
                  </a:lnTo>
                  <a:lnTo>
                    <a:pt y="25838" x="88975"/>
                  </a:lnTo>
                  <a:lnTo>
                    <a:pt y="34293" x="94534"/>
                  </a:lnTo>
                  <a:lnTo>
                    <a:pt y="50474" x="93030"/>
                  </a:lnTo>
                  <a:lnTo>
                    <a:pt y="55015" x="88201"/>
                  </a:lnTo>
                  <a:lnTo>
                    <a:pt y="57103" x="78315"/>
                  </a:lnTo>
                  <a:lnTo>
                    <a:pt y="55903" x="73714"/>
                  </a:lnTo>
                  <a:lnTo>
                    <a:pt y="57312" x="70023"/>
                  </a:lnTo>
                  <a:lnTo>
                    <a:pt y="61175" x="34397"/>
                  </a:lnTo>
                  <a:lnTo>
                    <a:pt y="56373" x="17313"/>
                  </a:lnTo>
                  <a:lnTo>
                    <a:pt y="54285" x="29750"/>
                  </a:lnTo>
                  <a:lnTo>
                    <a:pt y="49848" x="78816"/>
                  </a:lnTo>
                  <a:lnTo>
                    <a:pt y="49326" x="86652"/>
                  </a:lnTo>
                  <a:lnTo>
                    <a:pt y="41027" x="89750"/>
                  </a:lnTo>
                  <a:lnTo>
                    <a:pt y="40087" x="89249"/>
                  </a:lnTo>
                  <a:lnTo>
                    <a:pt y="37999" x="88110"/>
                  </a:lnTo>
                  <a:lnTo>
                    <a:pt y="36851" x="87472"/>
                  </a:lnTo>
                  <a:lnTo>
                    <a:pt y="35807" x="86880"/>
                  </a:lnTo>
                  <a:lnTo>
                    <a:pt y="34659" x="86060"/>
                  </a:lnTo>
                  <a:lnTo>
                    <a:pt y="35598" x="78269"/>
                  </a:lnTo>
                  <a:lnTo>
                    <a:pt y="36381" x="73212"/>
                  </a:lnTo>
                  <a:lnTo>
                    <a:pt y="36799" x="70934"/>
                  </a:lnTo>
                  <a:lnTo>
                    <a:pt y="42958" x="24192"/>
                  </a:lnTo>
                  <a:lnTo>
                    <a:pt y="43741" x="21686"/>
                  </a:lnTo>
                  <a:lnTo>
                    <a:pt y="4228" x="1"/>
                  </a:lnTo>
                  <a:lnTo>
                    <a:pt y="25107" x="14169"/>
                  </a:lnTo>
                  <a:lnTo>
                    <a:pt y="1044" x="456"/>
                  </a:lnTo>
                  <a:lnTo>
                    <a:pt y="1044" x="456"/>
                  </a:lnTo>
                  <a:close/>
                </a:path>
              </a:pathLst>
            </a:custGeom>
            <a:solidFill>
              <a:srgbClr val="7A7AAD"/>
            </a:solidFill>
            <a:ln>
              <a:noFill/>
            </a:ln>
          </p:spPr>
          <p:txBody>
            <a:bodyPr bIns="91425" rIns="91425" lIns="91425" tIns="91425" anchor="ctr" anchorCtr="0">
              <a:noAutofit/>
            </a:bodyPr>
            <a:lstStyle/>
            <a:p/>
          </p:txBody>
        </p:sp>
        <p:sp>
          <p:nvSpPr>
            <p:cNvPr id="167" name="Shape 167"/>
            <p:cNvSpPr/>
            <p:nvPr/>
          </p:nvSpPr>
          <p:spPr>
            <a:xfrm>
              <a:off y="1820350" x="1805225"/>
              <a:ext cy="157925" cx="457875"/>
            </a:xfrm>
            <a:custGeom>
              <a:pathLst>
                <a:path w="18315" extrusionOk="0" h="6317">
                  <a:moveTo>
                    <a:pt y="6316" x="1"/>
                  </a:moveTo>
                  <a:lnTo>
                    <a:pt y="5690" x="13076"/>
                  </a:lnTo>
                  <a:lnTo>
                    <a:pt y="5011" x="18315"/>
                  </a:lnTo>
                  <a:lnTo>
                    <a:pt y="2401" x="16037"/>
                  </a:lnTo>
                  <a:lnTo>
                    <a:pt y="0" x="16857"/>
                  </a:lnTo>
                  <a:lnTo>
                    <a:pt y="1044" x="11755"/>
                  </a:lnTo>
                  <a:lnTo>
                    <a:pt y="4385" x="4784"/>
                  </a:lnTo>
                  <a:lnTo>
                    <a:pt y="6316" x="1"/>
                  </a:lnTo>
                  <a:lnTo>
                    <a:pt y="6316" x="1"/>
                  </a:lnTo>
                  <a:close/>
                </a:path>
              </a:pathLst>
            </a:custGeom>
            <a:solidFill>
              <a:srgbClr val="948D4D"/>
            </a:solidFill>
            <a:ln>
              <a:noFill/>
            </a:ln>
          </p:spPr>
          <p:txBody>
            <a:bodyPr bIns="91425" rIns="91425" lIns="91425" tIns="91425" anchor="ctr" anchorCtr="0">
              <a:noAutofit/>
            </a:bodyPr>
            <a:lstStyle/>
            <a:p/>
          </p:txBody>
        </p:sp>
        <p:sp>
          <p:nvSpPr>
            <p:cNvPr id="168" name="Shape 168"/>
            <p:cNvSpPr/>
            <p:nvPr/>
          </p:nvSpPr>
          <p:spPr>
            <a:xfrm>
              <a:off y="1411900" x="896350"/>
              <a:ext cy="421525" cx="203900"/>
            </a:xfrm>
            <a:custGeom>
              <a:pathLst>
                <a:path w="8156" extrusionOk="0" h="16861">
                  <a:moveTo>
                    <a:pt y="14877" x="274"/>
                  </a:moveTo>
                  <a:lnTo>
                    <a:pt y="9396" x="0"/>
                  </a:lnTo>
                  <a:lnTo>
                    <a:pt y="3394" x="1823"/>
                  </a:lnTo>
                  <a:lnTo>
                    <a:pt y="1" x="3372"/>
                  </a:lnTo>
                  <a:lnTo>
                    <a:pt y="2872" x="8155"/>
                  </a:lnTo>
                  <a:lnTo>
                    <a:pt y="3759" x="6606"/>
                  </a:lnTo>
                  <a:lnTo>
                    <a:pt y="4646" x="3690"/>
                  </a:lnTo>
                  <a:lnTo>
                    <a:pt y="8665" x="2278"/>
                  </a:lnTo>
                  <a:lnTo>
                    <a:pt y="12945" x="2278"/>
                  </a:lnTo>
                  <a:lnTo>
                    <a:pt y="16860" x="4465"/>
                  </a:lnTo>
                  <a:lnTo>
                    <a:pt y="14877" x="274"/>
                  </a:lnTo>
                  <a:lnTo>
                    <a:pt y="14877" x="274"/>
                  </a:lnTo>
                  <a:close/>
                </a:path>
              </a:pathLst>
            </a:custGeom>
            <a:solidFill>
              <a:srgbClr val="B8AD4C"/>
            </a:solidFill>
            <a:ln>
              <a:noFill/>
            </a:ln>
          </p:spPr>
          <p:txBody>
            <a:bodyPr bIns="91425" rIns="91425" lIns="91425" tIns="91425" anchor="ctr" anchorCtr="0">
              <a:noAutofit/>
            </a:bodyPr>
            <a:lstStyle/>
            <a:p/>
          </p:txBody>
        </p:sp>
        <p:sp>
          <p:nvSpPr>
            <p:cNvPr id="169" name="Shape 169"/>
            <p:cNvSpPr/>
            <p:nvPr/>
          </p:nvSpPr>
          <p:spPr>
            <a:xfrm>
              <a:off y="195725" x="933925"/>
              <a:ext cy="438475" cx="1068375"/>
            </a:xfrm>
            <a:custGeom>
              <a:pathLst>
                <a:path w="42735" extrusionOk="0" h="17539">
                  <a:moveTo>
                    <a:pt y="10492" x="1"/>
                  </a:moveTo>
                  <a:lnTo>
                    <a:pt y="0" x="34260"/>
                  </a:lnTo>
                  <a:lnTo>
                    <a:pt y="1097" x="38725"/>
                  </a:lnTo>
                  <a:lnTo>
                    <a:pt y="10910" x="8292"/>
                  </a:lnTo>
                  <a:lnTo>
                    <a:pt y="4281" x="42734"/>
                  </a:lnTo>
                  <a:lnTo>
                    <a:pt y="17539" x="8976"/>
                  </a:lnTo>
                  <a:lnTo>
                    <a:pt y="10492" x="1"/>
                  </a:lnTo>
                  <a:lnTo>
                    <a:pt y="10492" x="1"/>
                  </a:lnTo>
                  <a:close/>
                </a:path>
              </a:pathLst>
            </a:custGeom>
            <a:solidFill>
              <a:srgbClr val="B8AD4C"/>
            </a:solidFill>
            <a:ln>
              <a:noFill/>
            </a:ln>
          </p:spPr>
          <p:txBody>
            <a:bodyPr bIns="91425" rIns="91425" lIns="91425" tIns="91425" anchor="ctr" anchorCtr="0">
              <a:noAutofit/>
            </a:bodyPr>
            <a:lstStyle/>
            <a:p/>
          </p:txBody>
        </p:sp>
        <p:sp>
          <p:nvSpPr>
            <p:cNvPr id="170" name="Shape 170"/>
            <p:cNvSpPr/>
            <p:nvPr/>
          </p:nvSpPr>
          <p:spPr>
            <a:xfrm>
              <a:off y="1785100" x="702725"/>
              <a:ext cy="264925" cx="459025"/>
            </a:xfrm>
            <a:custGeom>
              <a:pathLst>
                <a:path w="18361" extrusionOk="0" h="10597">
                  <a:moveTo>
                    <a:pt y="1567" x="0"/>
                  </a:moveTo>
                  <a:lnTo>
                    <a:pt y="1" x="5786"/>
                  </a:lnTo>
                  <a:lnTo>
                    <a:pt y="4646" x="13212"/>
                  </a:lnTo>
                  <a:lnTo>
                    <a:pt y="8874" x="18360"/>
                  </a:lnTo>
                  <a:lnTo>
                    <a:pt y="9501" x="15126"/>
                  </a:lnTo>
                  <a:lnTo>
                    <a:pt y="6839" x="11572"/>
                  </a:lnTo>
                  <a:lnTo>
                    <a:pt y="3864" x="8975"/>
                  </a:lnTo>
                  <a:lnTo>
                    <a:pt y="3342" x="4784"/>
                  </a:lnTo>
                  <a:lnTo>
                    <a:pt y="10597" x="4328"/>
                  </a:lnTo>
                  <a:lnTo>
                    <a:pt y="1567" x="0"/>
                  </a:lnTo>
                  <a:lnTo>
                    <a:pt y="1567" x="0"/>
                  </a:lnTo>
                  <a:close/>
                </a:path>
              </a:pathLst>
            </a:custGeom>
            <a:solidFill>
              <a:srgbClr val="B8AD4C"/>
            </a:solidFill>
            <a:ln>
              <a:noFill/>
            </a:ln>
          </p:spPr>
          <p:txBody>
            <a:bodyPr bIns="91425" rIns="91425" lIns="91425" tIns="91425" anchor="ctr" anchorCtr="0">
              <a:noAutofit/>
            </a:bodyPr>
            <a:lstStyle/>
            <a:p/>
          </p:txBody>
        </p:sp>
        <p:sp>
          <p:nvSpPr>
            <p:cNvPr id="171" name="Shape 171"/>
            <p:cNvSpPr/>
            <p:nvPr/>
          </p:nvSpPr>
          <p:spPr>
            <a:xfrm>
              <a:off y="797300" x="1419125"/>
              <a:ext cy="1071350" cx="348550"/>
            </a:xfrm>
            <a:custGeom>
              <a:pathLst>
                <a:path w="13942" extrusionOk="0" h="42854">
                  <a:moveTo>
                    <a:pt y="3393" x="2187"/>
                  </a:moveTo>
                  <a:lnTo>
                    <a:pt y="0" x="11162"/>
                  </a:lnTo>
                  <a:lnTo>
                    <a:pt y="3915" x="13941"/>
                  </a:lnTo>
                  <a:lnTo>
                    <a:pt y="27456" x="9932"/>
                  </a:lnTo>
                  <a:lnTo>
                    <a:pt y="31683" x="5741"/>
                  </a:lnTo>
                  <a:lnTo>
                    <a:pt y="42854" x="5604"/>
                  </a:lnTo>
                  <a:lnTo>
                    <a:pt y="38417" x="2187"/>
                  </a:lnTo>
                  <a:lnTo>
                    <a:pt y="33302" x="1504"/>
                  </a:lnTo>
                  <a:lnTo>
                    <a:pt y="29752" x="820"/>
                  </a:lnTo>
                  <a:lnTo>
                    <a:pt y="28082" x="137"/>
                  </a:lnTo>
                  <a:lnTo>
                    <a:pt y="27299" x="0"/>
                  </a:lnTo>
                  <a:lnTo>
                    <a:pt y="25315" x="137"/>
                  </a:lnTo>
                  <a:lnTo>
                    <a:pt y="19417" x="912"/>
                  </a:lnTo>
                  <a:lnTo>
                    <a:pt y="13519" x="1868"/>
                  </a:lnTo>
                  <a:lnTo>
                    <a:pt y="10805" x="2369"/>
                  </a:lnTo>
                  <a:lnTo>
                    <a:pt y="4280" x="1139"/>
                  </a:lnTo>
                  <a:lnTo>
                    <a:pt y="3393" x="2187"/>
                  </a:lnTo>
                  <a:lnTo>
                    <a:pt y="3393" x="2187"/>
                  </a:lnTo>
                  <a:close/>
                </a:path>
              </a:pathLst>
            </a:custGeom>
            <a:solidFill>
              <a:srgbClr val="FFB2B2"/>
            </a:solidFill>
            <a:ln>
              <a:noFill/>
            </a:ln>
          </p:spPr>
          <p:txBody>
            <a:bodyPr bIns="91425" rIns="91425" lIns="91425" tIns="91425" anchor="ctr" anchorCtr="0">
              <a:noAutofit/>
            </a:bodyPr>
            <a:lstStyle/>
            <a:p/>
          </p:txBody>
        </p:sp>
        <p:sp>
          <p:nvSpPr>
            <p:cNvPr id="172" name="Shape 172"/>
            <p:cNvSpPr/>
            <p:nvPr/>
          </p:nvSpPr>
          <p:spPr>
            <a:xfrm>
              <a:off y="754225" x="1458975"/>
              <a:ext cy="1140525" cx="365650"/>
            </a:xfrm>
            <a:custGeom>
              <a:pathLst>
                <a:path w="14626" extrusionOk="0" h="45621">
                  <a:moveTo>
                    <a:pt y="3863" x="1"/>
                  </a:moveTo>
                  <a:lnTo>
                    <a:pt y="1" x="11390"/>
                  </a:lnTo>
                  <a:lnTo>
                    <a:pt y="7569" x="14625"/>
                  </a:lnTo>
                  <a:lnTo>
                    <a:pt y="24376" x="9568"/>
                  </a:lnTo>
                  <a:lnTo>
                    <a:pt y="35547" x="13395"/>
                  </a:lnTo>
                  <a:lnTo>
                    <a:pt y="33928" x="7108"/>
                  </a:lnTo>
                  <a:lnTo>
                    <a:pt y="45620" x="4329"/>
                  </a:lnTo>
                  <a:lnTo>
                    <a:pt y="36277" x="1778"/>
                  </a:lnTo>
                  <a:lnTo>
                    <a:pt y="27560" x="456"/>
                  </a:lnTo>
                  <a:lnTo>
                    <a:pt y="18008" x="2780"/>
                  </a:lnTo>
                  <a:lnTo>
                    <a:pt y="10753" x="1049"/>
                  </a:lnTo>
                  <a:lnTo>
                    <a:pt y="7569" x="3828"/>
                  </a:lnTo>
                  <a:lnTo>
                    <a:pt y="8613" x="7108"/>
                  </a:lnTo>
                  <a:lnTo>
                    <a:pt y="12006" x="5878"/>
                  </a:lnTo>
                  <a:lnTo>
                    <a:pt y="13781" x="8156"/>
                  </a:lnTo>
                  <a:lnTo>
                    <a:pt y="24376" x="3554"/>
                  </a:lnTo>
                  <a:lnTo>
                    <a:pt y="23854" x="5878"/>
                  </a:lnTo>
                  <a:lnTo>
                    <a:pt y="31841" x="3554"/>
                  </a:lnTo>
                  <a:lnTo>
                    <a:pt y="27769" x="6607"/>
                  </a:lnTo>
                  <a:lnTo>
                    <a:pt y="19627" x="8019"/>
                  </a:lnTo>
                  <a:lnTo>
                    <a:pt y="17121" x="8019"/>
                  </a:lnTo>
                  <a:lnTo>
                    <a:pt y="11119" x="10479"/>
                  </a:lnTo>
                  <a:lnTo>
                    <a:pt y="10597" x="8794"/>
                  </a:lnTo>
                  <a:lnTo>
                    <a:pt y="6003" x="9386"/>
                  </a:lnTo>
                  <a:lnTo>
                    <a:pt y="5272" x="5559"/>
                  </a:lnTo>
                  <a:lnTo>
                    <a:pt y="3498" x="6151"/>
                  </a:lnTo>
                  <a:lnTo>
                    <a:pt y="6891" x="775"/>
                  </a:lnTo>
                  <a:lnTo>
                    <a:pt y="3863" x="1"/>
                  </a:lnTo>
                  <a:lnTo>
                    <a:pt y="3863" x="1"/>
                  </a:lnTo>
                  <a:close/>
                </a:path>
              </a:pathLst>
            </a:custGeom>
            <a:solidFill>
              <a:srgbClr val="FF4D4D"/>
            </a:solidFill>
            <a:ln>
              <a:noFill/>
            </a:ln>
          </p:spPr>
          <p:txBody>
            <a:bodyPr bIns="91425" rIns="91425" lIns="91425" tIns="91425" anchor="ctr" anchorCtr="0">
              <a:noAutofit/>
            </a:bodyPr>
            <a:lstStyle/>
            <a:p/>
          </p:txBody>
        </p:sp>
        <p:sp>
          <p:nvSpPr>
            <p:cNvPr id="173" name="Shape 173"/>
            <p:cNvSpPr/>
            <p:nvPr/>
          </p:nvSpPr>
          <p:spPr>
            <a:xfrm>
              <a:off y="1195300" x="329150"/>
              <a:ext cy="606800" cx="612775"/>
            </a:xfrm>
            <a:custGeom>
              <a:pathLst>
                <a:path w="24511" extrusionOk="0" h="24272">
                  <a:moveTo>
                    <a:pt y="4802" x="0"/>
                  </a:moveTo>
                  <a:lnTo>
                    <a:pt y="1409" x="1868"/>
                  </a:lnTo>
                  <a:lnTo>
                    <a:pt y="0" x="4146"/>
                  </a:lnTo>
                  <a:lnTo>
                    <a:pt y="3393" x="4465"/>
                  </a:lnTo>
                  <a:lnTo>
                    <a:pt y="10283" x="10798"/>
                  </a:lnTo>
                  <a:lnTo>
                    <a:pt y="16494" x="20183"/>
                  </a:lnTo>
                  <a:lnTo>
                    <a:pt y="12058" x="24511"/>
                  </a:lnTo>
                  <a:lnTo>
                    <a:pt y="24272" x="22050"/>
                  </a:lnTo>
                  <a:lnTo>
                    <a:pt y="8143" x="3098"/>
                  </a:lnTo>
                  <a:lnTo>
                    <a:pt y="7621" x="638"/>
                  </a:lnTo>
                  <a:lnTo>
                    <a:pt y="4802" x="0"/>
                  </a:lnTo>
                  <a:lnTo>
                    <a:pt y="4802" x="0"/>
                  </a:lnTo>
                  <a:close/>
                </a:path>
              </a:pathLst>
            </a:custGeom>
            <a:solidFill>
              <a:srgbClr val="B56C43"/>
            </a:solidFill>
            <a:ln>
              <a:noFill/>
            </a:ln>
          </p:spPr>
          <p:txBody>
            <a:bodyPr bIns="91425" rIns="91425" lIns="91425" tIns="91425" anchor="ctr" anchorCtr="0">
              <a:noAutofit/>
            </a:bodyPr>
            <a:lstStyle/>
            <a:p/>
          </p:txBody>
        </p:sp>
        <p:sp>
          <p:nvSpPr>
            <p:cNvPr id="174" name="Shape 174"/>
            <p:cNvSpPr/>
            <p:nvPr/>
          </p:nvSpPr>
          <p:spPr>
            <a:xfrm>
              <a:off y="1036100" x="315475"/>
              <a:ext cy="460650" cx="695925"/>
            </a:xfrm>
            <a:custGeom>
              <a:pathLst>
                <a:path w="27837" extrusionOk="0" h="18426">
                  <a:moveTo>
                    <a:pt y="1409" x="1003"/>
                  </a:moveTo>
                  <a:lnTo>
                    <a:pt y="3602" x="1"/>
                  </a:lnTo>
                  <a:lnTo>
                    <a:pt y="4280" x="4420"/>
                  </a:lnTo>
                  <a:lnTo>
                    <a:pt y="15763" x="23691"/>
                  </a:lnTo>
                  <a:lnTo>
                    <a:pt y="18426" x="25058"/>
                  </a:lnTo>
                  <a:lnTo>
                    <a:pt y="15398" x="27837"/>
                  </a:lnTo>
                  <a:lnTo>
                    <a:pt y="0" x="2871"/>
                  </a:lnTo>
                  <a:lnTo>
                    <a:pt y="1409" x="1003"/>
                  </a:lnTo>
                  <a:lnTo>
                    <a:pt y="1409" x="1003"/>
                  </a:lnTo>
                  <a:close/>
                </a:path>
              </a:pathLst>
            </a:custGeom>
            <a:solidFill>
              <a:srgbClr val="B56C43"/>
            </a:solidFill>
            <a:ln>
              <a:noFill/>
            </a:ln>
          </p:spPr>
          <p:txBody>
            <a:bodyPr bIns="91425" rIns="91425" lIns="91425" tIns="91425" anchor="ctr" anchorCtr="0">
              <a:noAutofit/>
            </a:bodyPr>
            <a:lstStyle/>
            <a:p/>
          </p:txBody>
        </p:sp>
        <p:sp>
          <p:nvSpPr>
            <p:cNvPr id="175" name="Shape 175"/>
            <p:cNvSpPr/>
            <p:nvPr/>
          </p:nvSpPr>
          <p:spPr>
            <a:xfrm>
              <a:off y="1293150" x="1034150"/>
              <a:ext cy="796025" cx="1742625"/>
            </a:xfrm>
            <a:custGeom>
              <a:pathLst>
                <a:path w="69705" extrusionOk="0" h="31841">
                  <a:moveTo>
                    <a:pt y="18217" x="320"/>
                  </a:moveTo>
                  <a:lnTo>
                    <a:pt y="23176" x="2780"/>
                  </a:lnTo>
                  <a:lnTo>
                    <a:pt y="25107" x="6971"/>
                  </a:lnTo>
                  <a:lnTo>
                    <a:pt y="18061" x="7108"/>
                  </a:lnTo>
                  <a:lnTo>
                    <a:pt y="10075" x="9887"/>
                  </a:lnTo>
                  <a:lnTo>
                    <a:pt y="12215" x="6197"/>
                  </a:lnTo>
                  <a:lnTo>
                    <a:pt y="13415" x="4784"/>
                  </a:lnTo>
                  <a:lnTo>
                    <a:pt y="11171" x="4329"/>
                  </a:lnTo>
                  <a:lnTo>
                    <a:pt y="6525" x="4511"/>
                  </a:lnTo>
                  <a:lnTo>
                    <a:pt y="1" x="15764"/>
                  </a:lnTo>
                  <a:lnTo>
                    <a:pt y="8248" x="15536"/>
                  </a:lnTo>
                  <a:lnTo>
                    <a:pt y="10023" x="13486"/>
                  </a:lnTo>
                  <a:lnTo>
                    <a:pt y="19105" x="12028"/>
                  </a:lnTo>
                  <a:lnTo>
                    <a:pt y="25838" x="14853"/>
                  </a:lnTo>
                  <a:lnTo>
                    <a:pt y="10806" x="58178"/>
                  </a:lnTo>
                  <a:lnTo>
                    <a:pt y="3550" x="54944"/>
                  </a:lnTo>
                  <a:lnTo>
                    <a:pt y="10597" x="69705"/>
                  </a:lnTo>
                  <a:lnTo>
                    <a:pt y="12580" x="67244"/>
                  </a:lnTo>
                  <a:lnTo>
                    <a:pt y="31841" x="15308"/>
                  </a:lnTo>
                  <a:lnTo>
                    <a:pt y="30588" x="10752"/>
                  </a:lnTo>
                  <a:lnTo>
                    <a:pt y="26204" x="1413"/>
                  </a:lnTo>
                  <a:lnTo>
                    <a:pt y="21245" x="1"/>
                  </a:lnTo>
                  <a:lnTo>
                    <a:pt y="18217" x="320"/>
                  </a:lnTo>
                  <a:lnTo>
                    <a:pt y="18217" x="320"/>
                  </a:lnTo>
                  <a:close/>
                </a:path>
              </a:pathLst>
            </a:custGeom>
            <a:solidFill>
              <a:srgbClr val="B56C43"/>
            </a:solidFill>
            <a:ln>
              <a:noFill/>
            </a:ln>
          </p:spPr>
          <p:txBody>
            <a:bodyPr bIns="91425" rIns="91425" lIns="91425" tIns="91425" anchor="ctr" anchorCtr="0">
              <a:noAutofit/>
            </a:bodyPr>
            <a:lstStyle/>
            <a:p/>
          </p:txBody>
        </p:sp>
        <p:sp>
          <p:nvSpPr>
            <p:cNvPr id="176" name="Shape 176"/>
            <p:cNvSpPr/>
            <p:nvPr/>
          </p:nvSpPr>
          <p:spPr>
            <a:xfrm>
              <a:off y="952575" x="1690200"/>
              <a:ext cy="518075" cx="1034175"/>
            </a:xfrm>
            <a:custGeom>
              <a:pathLst>
                <a:path w="41367" extrusionOk="0" h="20723">
                  <a:moveTo>
                    <a:pt y="7412" x="3098"/>
                  </a:moveTo>
                  <a:lnTo>
                    <a:pt y="1" x="19590"/>
                  </a:lnTo>
                  <a:lnTo>
                    <a:pt y="6003" x="41367"/>
                  </a:lnTo>
                  <a:lnTo>
                    <a:pt y="9031" x="37312"/>
                  </a:lnTo>
                  <a:lnTo>
                    <a:pt y="20723" x="456"/>
                  </a:lnTo>
                  <a:lnTo>
                    <a:pt y="15399" x="0"/>
                  </a:lnTo>
                  <a:lnTo>
                    <a:pt y="7412" x="3098"/>
                  </a:lnTo>
                  <a:lnTo>
                    <a:pt y="7412" x="3098"/>
                  </a:lnTo>
                  <a:close/>
                </a:path>
              </a:pathLst>
            </a:custGeom>
            <a:solidFill>
              <a:srgbClr val="B56C43"/>
            </a:solidFill>
            <a:ln>
              <a:noFill/>
            </a:ln>
          </p:spPr>
          <p:txBody>
            <a:bodyPr bIns="91425" rIns="91425" lIns="91425" tIns="91425" anchor="ctr" anchorCtr="0">
              <a:noAutofit/>
            </a:bodyPr>
            <a:lstStyle/>
            <a:p/>
          </p:txBody>
        </p:sp>
        <p:sp>
          <p:nvSpPr>
            <p:cNvPr id="177" name="Shape 177"/>
            <p:cNvSpPr/>
            <p:nvPr/>
          </p:nvSpPr>
          <p:spPr>
            <a:xfrm>
              <a:off y="802500" x="76300"/>
              <a:ext cy="681200" cx="1070625"/>
            </a:xfrm>
            <a:custGeom>
              <a:pathLst>
                <a:path w="42825" extrusionOk="0" h="27248">
                  <a:moveTo>
                    <a:pt y="1619" x="0"/>
                  </a:moveTo>
                  <a:lnTo>
                    <a:pt y="1" x="729"/>
                  </a:lnTo>
                  <a:lnTo>
                    <a:pt y="23333" x="42825"/>
                  </a:lnTo>
                  <a:lnTo>
                    <a:pt y="27248" x="41868"/>
                  </a:lnTo>
                  <a:lnTo>
                    <a:pt y="1619" x="0"/>
                  </a:lnTo>
                  <a:lnTo>
                    <a:pt y="1619" x="0"/>
                  </a:lnTo>
                  <a:close/>
                </a:path>
              </a:pathLst>
            </a:custGeom>
            <a:solidFill>
              <a:srgbClr val="AE4D4D"/>
            </a:solidFill>
            <a:ln>
              <a:noFill/>
            </a:ln>
          </p:spPr>
          <p:txBody>
            <a:bodyPr bIns="91425" rIns="91425" lIns="91425" tIns="91425" anchor="ctr" anchorCtr="0">
              <a:noAutofit/>
            </a:bodyPr>
            <a:lstStyle/>
            <a:p/>
          </p:txBody>
        </p:sp>
        <p:sp>
          <p:nvSpPr>
            <p:cNvPr id="178" name="Shape 178"/>
            <p:cNvSpPr/>
            <p:nvPr/>
          </p:nvSpPr>
          <p:spPr>
            <a:xfrm>
              <a:off y="364050" x="256250"/>
              <a:ext cy="836475" cx="2154925"/>
            </a:xfrm>
            <a:custGeom>
              <a:pathLst>
                <a:path w="86197" extrusionOk="0" h="33459">
                  <a:moveTo>
                    <a:pt y="9918" x="274"/>
                  </a:moveTo>
                  <a:lnTo>
                    <a:pt y="25316" x="37632"/>
                  </a:lnTo>
                  <a:lnTo>
                    <a:pt y="33459" x="36083"/>
                  </a:lnTo>
                  <a:lnTo>
                    <a:pt y="30275" x="44237"/>
                  </a:lnTo>
                  <a:lnTo>
                    <a:pt y="28135" x="48884"/>
                  </a:lnTo>
                  <a:lnTo>
                    <a:pt y="20879" x="47654"/>
                  </a:lnTo>
                  <a:lnTo>
                    <a:pt y="15608" x="59499"/>
                  </a:lnTo>
                  <a:lnTo>
                    <a:pt y="20723" x="61823"/>
                  </a:lnTo>
                  <a:lnTo>
                    <a:pt y="29544" x="60456"/>
                  </a:lnTo>
                  <a:lnTo>
                    <a:pt y="20305" x="77085"/>
                  </a:lnTo>
                  <a:lnTo>
                    <a:pt y="20723" x="81732"/>
                  </a:lnTo>
                  <a:lnTo>
                    <a:pt y="10962" x="86196"/>
                  </a:lnTo>
                  <a:lnTo>
                    <a:pt y="3759" x="85741"/>
                  </a:lnTo>
                  <a:lnTo>
                    <a:pt y="1" x="79864"/>
                  </a:lnTo>
                  <a:lnTo>
                    <a:pt y="15399" x="36857"/>
                  </a:lnTo>
                  <a:lnTo>
                    <a:pt y="17330" x="33622"/>
                  </a:lnTo>
                  <a:lnTo>
                    <a:pt y="4072" x="1"/>
                  </a:lnTo>
                  <a:lnTo>
                    <a:pt y="9918" x="274"/>
                  </a:lnTo>
                  <a:lnTo>
                    <a:pt y="9918" x="274"/>
                  </a:lnTo>
                  <a:close/>
                </a:path>
              </a:pathLst>
            </a:custGeom>
            <a:solidFill>
              <a:srgbClr val="D1BABA"/>
            </a:solidFill>
            <a:ln>
              <a:noFill/>
            </a:ln>
          </p:spPr>
          <p:txBody>
            <a:bodyPr bIns="91425" rIns="91425" lIns="91425" tIns="91425" anchor="ctr" anchorCtr="0">
              <a:noAutofit/>
            </a:bodyPr>
            <a:lstStyle/>
            <a:p/>
          </p:txBody>
        </p:sp>
        <p:sp>
          <p:nvSpPr>
            <p:cNvPr id="179" name="Shape 179"/>
            <p:cNvSpPr/>
            <p:nvPr/>
          </p:nvSpPr>
          <p:spPr>
            <a:xfrm>
              <a:off y="36525" x="120725"/>
              <a:ext cy="1119650" cx="2301850"/>
            </a:xfrm>
            <a:custGeom>
              <a:pathLst>
                <a:path w="92074" extrusionOk="0" h="44786">
                  <a:moveTo>
                    <a:pt y="11171" x="0"/>
                  </a:moveTo>
                  <a:lnTo>
                    <a:pt y="1" x="45968"/>
                  </a:lnTo>
                  <a:lnTo>
                    <a:pt y="6003" x="70479"/>
                  </a:lnTo>
                  <a:lnTo>
                    <a:pt y="17017" x="30570"/>
                  </a:lnTo>
                  <a:lnTo>
                    <a:pt y="20723" x="39818"/>
                  </a:lnTo>
                  <a:lnTo>
                    <a:pt y="9396" x="80182"/>
                  </a:lnTo>
                  <a:lnTo>
                    <a:pt y="7517" x="84283"/>
                  </a:lnTo>
                  <a:lnTo>
                    <a:pt y="10805" x="89613"/>
                  </a:lnTo>
                  <a:lnTo>
                    <a:pt y="14877" x="91936"/>
                  </a:lnTo>
                  <a:lnTo>
                    <a:pt y="26203" x="92073"/>
                  </a:lnTo>
                  <a:lnTo>
                    <a:pt y="33824" x="87153"/>
                  </a:lnTo>
                  <a:lnTo>
                    <a:pt y="34189" x="82506"/>
                  </a:lnTo>
                  <a:lnTo>
                    <a:pt y="36486" x="81731"/>
                  </a:lnTo>
                  <a:lnTo>
                    <a:pt y="38783" x="77586"/>
                  </a:lnTo>
                  <a:lnTo>
                    <a:pt y="40557" x="72483"/>
                  </a:lnTo>
                  <a:lnTo>
                    <a:pt y="44785" x="65376"/>
                  </a:lnTo>
                  <a:lnTo>
                    <a:pt y="42645" x="65877"/>
                  </a:lnTo>
                  <a:lnTo>
                    <a:pt y="36277" x="68155"/>
                  </a:lnTo>
                  <a:lnTo>
                    <a:pt y="28500" x="85148"/>
                  </a:lnTo>
                  <a:lnTo>
                    <a:pt y="23907" x="88383"/>
                  </a:lnTo>
                  <a:lnTo>
                    <a:pt y="15764" x="87472"/>
                  </a:lnTo>
                  <a:lnTo>
                    <a:pt y="14250" x="85148"/>
                  </a:lnTo>
                  <a:lnTo>
                    <a:pt y="27821" x="42415"/>
                  </a:lnTo>
                  <a:lnTo>
                    <a:pt y="11171" x="0"/>
                  </a:lnTo>
                  <a:lnTo>
                    <a:pt y="11171" x="0"/>
                  </a:lnTo>
                  <a:close/>
                </a:path>
              </a:pathLst>
            </a:custGeom>
            <a:solidFill>
              <a:srgbClr val="AE4D4D"/>
            </a:solidFill>
            <a:ln>
              <a:noFill/>
            </a:ln>
          </p:spPr>
          <p:txBody>
            <a:bodyPr bIns="91425" rIns="91425" lIns="91425" tIns="91425" anchor="ctr" anchorCtr="0">
              <a:noAutofit/>
            </a:bodyPr>
            <a:lstStyle/>
            <a:p/>
          </p:txBody>
        </p:sp>
        <p:sp>
          <p:nvSpPr>
            <p:cNvPr id="180" name="Shape 180"/>
            <p:cNvSpPr/>
            <p:nvPr/>
          </p:nvSpPr>
          <p:spPr>
            <a:xfrm>
              <a:off y="1274900" x="1328000"/>
              <a:ext cy="690325" cx="1183400"/>
            </a:xfrm>
            <a:custGeom>
              <a:pathLst>
                <a:path w="47336" extrusionOk="0" h="27613">
                  <a:moveTo>
                    <a:pt y="8352" x="15718"/>
                  </a:moveTo>
                  <a:lnTo>
                    <a:pt y="0" x="43782"/>
                  </a:lnTo>
                  <a:lnTo>
                    <a:pt y="4854" x="43463"/>
                  </a:lnTo>
                  <a:lnTo>
                    <a:pt y="8874" x="43919"/>
                  </a:lnTo>
                  <a:lnTo>
                    <a:pt y="11692" x="47336"/>
                  </a:lnTo>
                  <a:lnTo>
                    <a:pt y="27612" x="3554"/>
                  </a:lnTo>
                  <a:lnTo>
                    <a:pt y="26203" x="1231"/>
                  </a:lnTo>
                  <a:lnTo>
                    <a:pt y="21609" x="1"/>
                  </a:lnTo>
                  <a:lnTo>
                    <a:pt y="12214" x="1686"/>
                  </a:lnTo>
                  <a:lnTo>
                    <a:pt y="11170" x="3372"/>
                  </a:lnTo>
                  <a:lnTo>
                    <a:pt y="20722" x="7563"/>
                  </a:lnTo>
                  <a:lnTo>
                    <a:pt y="22914" x="9750"/>
                  </a:lnTo>
                  <a:lnTo>
                    <a:pt y="14511" x="10024"/>
                  </a:lnTo>
                  <a:lnTo>
                    <a:pt y="11692" x="12620"/>
                  </a:lnTo>
                  <a:lnTo>
                    <a:pt y="13676" x="17814"/>
                  </a:lnTo>
                  <a:lnTo>
                    <a:pt y="8352" x="15718"/>
                  </a:lnTo>
                  <a:lnTo>
                    <a:pt y="8352" x="15718"/>
                  </a:lnTo>
                  <a:close/>
                </a:path>
              </a:pathLst>
            </a:custGeom>
            <a:solidFill>
              <a:srgbClr val="D1BABA"/>
            </a:solidFill>
            <a:ln>
              <a:noFill/>
            </a:ln>
          </p:spPr>
          <p:txBody>
            <a:bodyPr bIns="91425" rIns="91425" lIns="91425" tIns="91425" anchor="ctr" anchorCtr="0">
              <a:noAutofit/>
            </a:bodyPr>
            <a:lstStyle/>
            <a:p/>
          </p:txBody>
        </p:sp>
        <p:sp>
          <p:nvSpPr>
            <p:cNvPr id="181" name="Shape 181"/>
            <p:cNvSpPr/>
            <p:nvPr/>
          </p:nvSpPr>
          <p:spPr>
            <a:xfrm>
              <a:off y="1050450" x="1127550"/>
              <a:ext cy="233600" cx="361075"/>
            </a:xfrm>
            <a:custGeom>
              <a:pathLst>
                <a:path w="14443" extrusionOk="0" h="9344">
                  <a:moveTo>
                    <a:pt y="8091" x="1"/>
                  </a:moveTo>
                  <a:lnTo>
                    <a:pt y="7047" x="9568"/>
                  </a:lnTo>
                  <a:lnTo>
                    <a:pt y="9343" x="9067"/>
                  </a:lnTo>
                  <a:lnTo>
                    <a:pt y="7412" x="13395"/>
                  </a:lnTo>
                  <a:lnTo>
                    <a:pt y="0" x="14442"/>
                  </a:lnTo>
                  <a:lnTo>
                    <a:pt y="8091" x="1"/>
                  </a:lnTo>
                  <a:lnTo>
                    <a:pt y="8091" x="1"/>
                  </a:lnTo>
                  <a:close/>
                </a:path>
              </a:pathLst>
            </a:custGeom>
            <a:solidFill>
              <a:srgbClr val="AE4D4D"/>
            </a:solidFill>
            <a:ln>
              <a:noFill/>
            </a:ln>
          </p:spPr>
          <p:txBody>
            <a:bodyPr bIns="91425" rIns="91425" lIns="91425" tIns="91425" anchor="ctr" anchorCtr="0">
              <a:noAutofit/>
            </a:bodyPr>
            <a:lstStyle/>
            <a:p/>
          </p:txBody>
        </p:sp>
        <p:sp>
          <p:nvSpPr>
            <p:cNvPr id="182" name="Shape 182"/>
            <p:cNvSpPr/>
            <p:nvPr/>
          </p:nvSpPr>
          <p:spPr>
            <a:xfrm>
              <a:off y="16950" x="0"/>
              <a:ext cy="956525" cx="2367900"/>
            </a:xfrm>
            <a:custGeom>
              <a:pathLst>
                <a:path w="94716" extrusionOk="0" h="38261">
                  <a:moveTo>
                    <a:pt y="9918" x="774"/>
                  </a:moveTo>
                  <a:lnTo>
                    <a:pt y="13572" x="0"/>
                  </a:lnTo>
                  <a:lnTo>
                    <a:pt y="18374" x="8383"/>
                  </a:lnTo>
                  <a:lnTo>
                    <a:pt y="22863" x="9431"/>
                  </a:lnTo>
                  <a:lnTo>
                    <a:pt y="26777" x="9658"/>
                  </a:lnTo>
                  <a:lnTo>
                    <a:pt y="31319" x="8610"/>
                  </a:lnTo>
                  <a:lnTo>
                    <a:pt y="27404" x="11253"/>
                  </a:lnTo>
                  <a:lnTo>
                    <a:pt y="22863" x="12574"/>
                  </a:lnTo>
                  <a:lnTo>
                    <a:pt y="19574" x="12301"/>
                  </a:lnTo>
                  <a:lnTo>
                    <a:pt y="32519" x="44328"/>
                  </a:lnTo>
                  <a:lnTo>
                    <a:pt y="15033" x="89977"/>
                  </a:lnTo>
                  <a:lnTo>
                    <a:pt y="19574" x="91298"/>
                  </a:lnTo>
                  <a:lnTo>
                    <a:pt y="24690" x="91298"/>
                  </a:lnTo>
                  <a:lnTo>
                    <a:pt y="29178" x="88155"/>
                  </a:lnTo>
                  <a:lnTo>
                    <a:pt y="36277" x="73166"/>
                  </a:lnTo>
                  <a:lnTo>
                    <a:pt y="38261" x="72392"/>
                  </a:lnTo>
                  <a:lnTo>
                    <a:pt y="30692" x="89749"/>
                  </a:lnTo>
                  <a:lnTo>
                    <a:pt y="27978" x="93166"/>
                  </a:lnTo>
                  <a:lnTo>
                    <a:pt y="23489" x="94715"/>
                  </a:lnTo>
                  <a:lnTo>
                    <a:pt y="17434" x="94214"/>
                  </a:lnTo>
                  <a:lnTo>
                    <a:pt y="14146" x="91845"/>
                  </a:lnTo>
                  <a:lnTo>
                    <a:pt y="12945" x="89476"/>
                  </a:lnTo>
                  <a:lnTo>
                    <a:pt y="16234" x="83189"/>
                  </a:lnTo>
                  <a:lnTo>
                    <a:pt y="26464" x="45376"/>
                  </a:lnTo>
                  <a:lnTo>
                    <a:pt y="13467" x="8702"/>
                  </a:lnTo>
                  <a:lnTo>
                    <a:pt y="28604" x="43280"/>
                  </a:lnTo>
                  <a:lnTo>
                    <a:pt y="30118" x="43280"/>
                  </a:lnTo>
                  <a:lnTo>
                    <a:pt y="12632" x="1549"/>
                  </a:lnTo>
                  <a:lnTo>
                    <a:pt y="11118" x="2870"/>
                  </a:lnTo>
                  <a:lnTo>
                    <a:pt y="1514" x="49294"/>
                  </a:lnTo>
                  <a:lnTo>
                    <a:pt y="6316" x="72027"/>
                  </a:lnTo>
                  <a:lnTo>
                    <a:pt y="1" x="48018"/>
                  </a:lnTo>
                  <a:lnTo>
                    <a:pt y="9918" x="774"/>
                  </a:lnTo>
                  <a:lnTo>
                    <a:pt y="9918" x="774"/>
                  </a:lnTo>
                  <a:close/>
                </a:path>
              </a:pathLst>
            </a:custGeom>
            <a:solidFill>
              <a:srgbClr val="000000"/>
            </a:solidFill>
            <a:ln>
              <a:noFill/>
            </a:ln>
          </p:spPr>
          <p:txBody>
            <a:bodyPr bIns="91425" rIns="91425" lIns="91425" tIns="91425" anchor="ctr" anchorCtr="0">
              <a:noAutofit/>
            </a:bodyPr>
            <a:lstStyle/>
            <a:p/>
          </p:txBody>
        </p:sp>
        <p:sp>
          <p:nvSpPr>
            <p:cNvPr id="183" name="Shape 183"/>
            <p:cNvSpPr/>
            <p:nvPr/>
          </p:nvSpPr>
          <p:spPr>
            <a:xfrm>
              <a:off y="656350" x="7950"/>
              <a:ext cy="848225" cx="1461300"/>
            </a:xfrm>
            <a:custGeom>
              <a:pathLst>
                <a:path w="58452" extrusionOk="0" h="33929">
                  <a:moveTo>
                    <a:pt y="1" x="9887"/>
                  </a:moveTo>
                  <a:lnTo>
                    <a:pt y="3707" x="867"/>
                  </a:lnTo>
                  <a:lnTo>
                    <a:pt y="7465" x="1"/>
                  </a:lnTo>
                  <a:lnTo>
                    <a:pt y="33929" x="44466"/>
                  </a:lnTo>
                  <a:lnTo>
                    <a:pt y="26882" x="56766"/>
                  </a:lnTo>
                  <a:lnTo>
                    <a:pt y="22132" x="58452"/>
                  </a:lnTo>
                  <a:lnTo>
                    <a:pt y="28239" x="44785"/>
                  </a:lnTo>
                  <a:lnTo>
                    <a:pt y="11954" x="13851"/>
                  </a:lnTo>
                  <a:lnTo>
                    <a:pt y="29388" x="43236"/>
                  </a:lnTo>
                  <a:lnTo>
                    <a:pt y="31945" x="43919"/>
                  </a:lnTo>
                  <a:lnTo>
                    <a:pt y="7465" x="2734"/>
                  </a:lnTo>
                  <a:lnTo>
                    <a:pt y="5273" x="2370"/>
                  </a:lnTo>
                  <a:lnTo>
                    <a:pt y="1932" x="9750"/>
                  </a:lnTo>
                  <a:lnTo>
                    <a:pt y="1" x="9887"/>
                  </a:lnTo>
                  <a:lnTo>
                    <a:pt y="1" x="9887"/>
                  </a:lnTo>
                  <a:close/>
                </a:path>
              </a:pathLst>
            </a:custGeom>
            <a:solidFill>
              <a:srgbClr val="000000"/>
            </a:solidFill>
            <a:ln>
              <a:noFill/>
            </a:ln>
          </p:spPr>
          <p:txBody>
            <a:bodyPr bIns="91425" rIns="91425" lIns="91425" tIns="91425" anchor="ctr" anchorCtr="0">
              <a:noAutofit/>
            </a:bodyPr>
            <a:lstStyle/>
            <a:p/>
          </p:txBody>
        </p:sp>
        <p:sp>
          <p:nvSpPr>
            <p:cNvPr id="184" name="Shape 184"/>
            <p:cNvSpPr/>
            <p:nvPr/>
          </p:nvSpPr>
          <p:spPr>
            <a:xfrm>
              <a:off y="754225" x="266500"/>
              <a:ext cy="516775" cx="1222125"/>
            </a:xfrm>
            <a:custGeom>
              <a:pathLst>
                <a:path w="48885" extrusionOk="0" h="20671">
                  <a:moveTo>
                    <a:pt y="2924" x="1"/>
                  </a:moveTo>
                  <a:lnTo>
                    <a:pt y="20670" x="33395"/>
                  </a:lnTo>
                  <a:lnTo>
                    <a:pt y="13363" x="48884"/>
                  </a:lnTo>
                  <a:lnTo>
                    <a:pt y="11849" x="48884"/>
                  </a:lnTo>
                  <a:lnTo>
                    <a:pt y="17069" x="37039"/>
                  </a:lnTo>
                  <a:lnTo>
                    <a:pt y="12737" x="38725"/>
                  </a:lnTo>
                  <a:lnTo>
                    <a:pt y="9970" x="44693"/>
                  </a:lnTo>
                  <a:lnTo>
                    <a:pt y="10805" x="38224"/>
                  </a:lnTo>
                  <a:lnTo>
                    <a:pt y="6055" x="37859"/>
                  </a:lnTo>
                  <a:lnTo>
                    <a:pt y="784" x="35673"/>
                  </a:lnTo>
                  <a:lnTo>
                    <a:pt y="1984" x="34124"/>
                  </a:lnTo>
                  <a:lnTo>
                    <a:pt y="6055" x="35991"/>
                  </a:lnTo>
                  <a:lnTo>
                    <a:pt y="1" x="20411"/>
                  </a:lnTo>
                  <a:lnTo>
                    <a:pt y="8822" x="35991"/>
                  </a:lnTo>
                  <a:lnTo>
                    <a:pt y="11484" x="36447"/>
                  </a:lnTo>
                  <a:lnTo>
                    <a:pt y="14772" x="35217"/>
                  </a:lnTo>
                  <a:lnTo>
                    <a:pt y="3915" x="11026"/>
                  </a:lnTo>
                  <a:lnTo>
                    <a:pt y="16495" x="35080"/>
                  </a:lnTo>
                  <a:lnTo>
                    <a:pt y="19105" x="33395"/>
                  </a:lnTo>
                  <a:lnTo>
                    <a:pt y="2924" x="1"/>
                  </a:lnTo>
                  <a:lnTo>
                    <a:pt y="2924" x="1"/>
                  </a:lnTo>
                  <a:close/>
                </a:path>
              </a:pathLst>
            </a:custGeom>
            <a:solidFill>
              <a:srgbClr val="000000"/>
            </a:solidFill>
            <a:ln>
              <a:noFill/>
            </a:ln>
          </p:spPr>
          <p:txBody>
            <a:bodyPr bIns="91425" rIns="91425" lIns="91425" tIns="91425" anchor="ctr" anchorCtr="0">
              <a:noAutofit/>
            </a:bodyPr>
            <a:lstStyle/>
            <a:p/>
          </p:txBody>
        </p:sp>
        <p:sp>
          <p:nvSpPr>
            <p:cNvPr id="185" name="Shape 185"/>
            <p:cNvSpPr/>
            <p:nvPr/>
          </p:nvSpPr>
          <p:spPr>
            <a:xfrm>
              <a:off y="557175" x="1285875"/>
              <a:ext cy="1290600" cx="855375"/>
            </a:xfrm>
            <a:custGeom>
              <a:pathLst>
                <a:path w="34215" extrusionOk="0" h="51624">
                  <a:moveTo>
                    <a:pt y="13363" x="0"/>
                  </a:moveTo>
                  <a:lnTo>
                    <a:pt y="9031" x="12665"/>
                  </a:lnTo>
                  <a:lnTo>
                    <a:pt y="1" x="34214"/>
                  </a:lnTo>
                  <a:lnTo>
                    <a:pt y="8666" x="19317"/>
                  </a:lnTo>
                  <a:lnTo>
                    <a:pt y="12215" x="21868"/>
                  </a:lnTo>
                  <a:lnTo>
                    <a:pt y="16495" x="21868"/>
                  </a:lnTo>
                  <a:lnTo>
                    <a:pt y="23750" x="19818"/>
                  </a:lnTo>
                  <a:lnTo>
                    <a:pt y="31632" x="17084"/>
                  </a:lnTo>
                  <a:lnTo>
                    <a:pt y="35912" x="16948"/>
                  </a:lnTo>
                  <a:lnTo>
                    <a:pt y="42385" x="19499"/>
                  </a:lnTo>
                  <a:lnTo>
                    <a:pt y="37322" x="15718"/>
                  </a:lnTo>
                  <a:lnTo>
                    <a:pt y="31789" x="15216"/>
                  </a:lnTo>
                  <a:lnTo>
                    <a:pt y="22602" x="18132"/>
                  </a:lnTo>
                  <a:lnTo>
                    <a:pt y="15921" x="20365"/>
                  </a:lnTo>
                  <a:lnTo>
                    <a:pt y="8874" x="16948"/>
                  </a:lnTo>
                  <a:lnTo>
                    <a:pt y="12998" x="7517"/>
                  </a:lnTo>
                  <a:lnTo>
                    <a:pt y="15138" x="8383"/>
                  </a:lnTo>
                  <a:lnTo>
                    <a:pt y="20619" x="9066"/>
                  </a:lnTo>
                  <a:lnTo>
                    <a:pt y="26882" x="8201"/>
                  </a:lnTo>
                  <a:lnTo>
                    <a:pt y="32989" x="6834"/>
                  </a:lnTo>
                  <a:lnTo>
                    <a:pt y="39253" x="6333"/>
                  </a:lnTo>
                  <a:lnTo>
                    <a:pt y="45360" x="7882"/>
                  </a:lnTo>
                  <a:lnTo>
                    <a:pt y="51623" x="11435"/>
                  </a:lnTo>
                  <a:lnTo>
                    <a:pt y="49066" x="7699"/>
                  </a:lnTo>
                  <a:lnTo>
                    <a:pt y="42385" x="5148"/>
                  </a:lnTo>
                  <a:lnTo>
                    <a:pt y="34973" x="4601"/>
                  </a:lnTo>
                  <a:lnTo>
                    <a:pt y="25316" x="6515"/>
                  </a:lnTo>
                  <a:lnTo>
                    <a:pt y="19470" x="7198"/>
                  </a:lnTo>
                  <a:lnTo>
                    <a:pt y="13781" x="4601"/>
                  </a:lnTo>
                  <a:lnTo>
                    <a:pt y="13363" x="0"/>
                  </a:lnTo>
                  <a:lnTo>
                    <a:pt y="13363" x="0"/>
                  </a:lnTo>
                  <a:close/>
                </a:path>
              </a:pathLst>
            </a:custGeom>
            <a:solidFill>
              <a:srgbClr val="000000"/>
            </a:solidFill>
            <a:ln>
              <a:noFill/>
            </a:ln>
          </p:spPr>
          <p:txBody>
            <a:bodyPr bIns="91425" rIns="91425" lIns="91425" tIns="91425" anchor="ctr" anchorCtr="0">
              <a:noAutofit/>
            </a:bodyPr>
            <a:lstStyle/>
            <a:p/>
          </p:txBody>
        </p:sp>
        <p:sp>
          <p:nvSpPr>
            <p:cNvPr id="186" name="Shape 186"/>
            <p:cNvSpPr/>
            <p:nvPr/>
          </p:nvSpPr>
          <p:spPr>
            <a:xfrm>
              <a:off y="1543700" x="1551250"/>
              <a:ext cy="304075" cx="222100"/>
            </a:xfrm>
            <a:custGeom>
              <a:pathLst>
                <a:path w="8884" extrusionOk="0" h="12163">
                  <a:moveTo>
                    <a:pt y="12162" x="820"/>
                  </a:moveTo>
                  <a:lnTo>
                    <a:pt y="5690" x="0"/>
                  </a:lnTo>
                  <a:lnTo>
                    <a:pt y="1" x="2232"/>
                  </a:lnTo>
                  <a:lnTo>
                    <a:pt y="209" x="4283"/>
                  </a:lnTo>
                  <a:lnTo>
                    <a:pt y="2924" x="8884"/>
                  </a:lnTo>
                  <a:lnTo>
                    <a:pt y="2349" x="3417"/>
                  </a:lnTo>
                  <a:lnTo>
                    <a:pt y="5899" x="1504"/>
                  </a:lnTo>
                  <a:lnTo>
                    <a:pt y="12162" x="820"/>
                  </a:lnTo>
                  <a:lnTo>
                    <a:pt y="12162" x="820"/>
                  </a:lnTo>
                  <a:close/>
                </a:path>
              </a:pathLst>
            </a:custGeom>
            <a:solidFill>
              <a:srgbClr val="000000"/>
            </a:solidFill>
            <a:ln>
              <a:noFill/>
            </a:ln>
          </p:spPr>
          <p:txBody>
            <a:bodyPr bIns="91425" rIns="91425" lIns="91425" tIns="91425" anchor="ctr" anchorCtr="0">
              <a:noAutofit/>
            </a:bodyPr>
            <a:lstStyle/>
            <a:p/>
          </p:txBody>
        </p:sp>
        <p:sp>
          <p:nvSpPr>
            <p:cNvPr id="187" name="Shape 187"/>
            <p:cNvSpPr/>
            <p:nvPr/>
          </p:nvSpPr>
          <p:spPr>
            <a:xfrm>
              <a:off y="238775" x="1739175"/>
              <a:ext cy="956550" cx="700475"/>
            </a:xfrm>
            <a:custGeom>
              <a:pathLst>
                <a:path w="28019" extrusionOk="0" h="38262">
                  <a:moveTo>
                    <a:pt y="33563" x="2050"/>
                  </a:moveTo>
                  <a:lnTo>
                    <a:pt y="25316" x="17768"/>
                  </a:lnTo>
                  <a:lnTo>
                    <a:pt y="24847" x="21458"/>
                  </a:lnTo>
                  <a:lnTo>
                    <a:pt y="21976" x="24100"/>
                  </a:lnTo>
                  <a:lnTo>
                    <a:pt y="15138" x="26515"/>
                  </a:lnTo>
                  <a:lnTo>
                    <a:pt y="5690" x="25467"/>
                  </a:lnTo>
                  <a:lnTo>
                    <a:pt y="1828" x="21595"/>
                  </a:lnTo>
                  <a:lnTo>
                    <a:pt y="4385" x="14761"/>
                  </a:lnTo>
                  <a:lnTo>
                    <a:pt y="1" x="20410"/>
                  </a:lnTo>
                  <a:lnTo>
                    <a:pt y="1410" x="24100"/>
                  </a:lnTo>
                  <a:lnTo>
                    <a:pt y="5325" x="27198"/>
                  </a:lnTo>
                  <a:lnTo>
                    <a:pt y="13155" x="28018"/>
                  </a:lnTo>
                  <a:lnTo>
                    <a:pt y="18635" x="27700"/>
                  </a:lnTo>
                  <a:lnTo>
                    <a:pt y="25577" x="24510"/>
                  </a:lnTo>
                  <a:lnTo>
                    <a:pt y="27039" x="22415"/>
                  </a:lnTo>
                  <a:lnTo>
                    <a:pt y="26882" x="18633"/>
                  </a:lnTo>
                  <a:lnTo>
                    <a:pt y="38261" x="0"/>
                  </a:lnTo>
                  <a:lnTo>
                    <a:pt y="33563" x="2050"/>
                  </a:lnTo>
                  <a:lnTo>
                    <a:pt y="33563" x="2050"/>
                  </a:lnTo>
                  <a:close/>
                </a:path>
              </a:pathLst>
            </a:custGeom>
            <a:solidFill>
              <a:srgbClr val="000000"/>
            </a:solidFill>
            <a:ln>
              <a:noFill/>
            </a:ln>
          </p:spPr>
          <p:txBody>
            <a:bodyPr bIns="91425" rIns="91425" lIns="91425" tIns="91425" anchor="ctr" anchorCtr="0">
              <a:noAutofit/>
            </a:bodyPr>
            <a:lstStyle/>
            <a:p/>
          </p:txBody>
        </p:sp>
        <p:sp>
          <p:nvSpPr>
            <p:cNvPr id="188" name="Shape 188"/>
            <p:cNvSpPr/>
            <p:nvPr/>
          </p:nvSpPr>
          <p:spPr>
            <a:xfrm>
              <a:off y="1019125" x="281300"/>
              <a:ext cy="1113125" cx="2513700"/>
            </a:xfrm>
            <a:custGeom>
              <a:pathLst>
                <a:path w="100548" extrusionOk="0" h="44525">
                  <a:moveTo>
                    <a:pt y="1" x="1368"/>
                  </a:moveTo>
                  <a:lnTo>
                    <a:pt y="3498" x="1"/>
                  </a:lnTo>
                  <a:lnTo>
                    <a:pt y="11379" x="183"/>
                  </a:lnTo>
                  <a:lnTo>
                    <a:pt y="15868" x="2051"/>
                  </a:lnTo>
                  <a:lnTo>
                    <a:pt y="17069" x="5149"/>
                  </a:lnTo>
                  <a:lnTo>
                    <a:pt y="22132" x="10434"/>
                  </a:lnTo>
                  <a:lnTo>
                    <a:pt y="32362" x="23418"/>
                  </a:lnTo>
                  <a:lnTo>
                    <a:pt y="32937" x="26333"/>
                  </a:lnTo>
                  <a:lnTo>
                    <a:pt y="35285" x="30069"/>
                  </a:lnTo>
                  <a:lnTo>
                    <a:pt y="38052" x="31299"/>
                  </a:lnTo>
                  <a:lnTo>
                    <a:pt y="43950" x="41185"/>
                  </a:lnTo>
                  <a:lnTo>
                    <a:pt y="44524" x="45331"/>
                  </a:lnTo>
                  <a:lnTo>
                    <a:pt y="24690" x="100548"/>
                  </a:lnTo>
                  <a:lnTo>
                    <a:pt y="20409" x="100046"/>
                  </a:lnTo>
                  <a:lnTo>
                    <a:pt y="15085" x="85331"/>
                  </a:lnTo>
                  <a:lnTo>
                    <a:pt y="21975" x="98999"/>
                  </a:lnTo>
                  <a:lnTo>
                    <a:pt y="41549" x="44648"/>
                  </a:lnTo>
                  <a:lnTo>
                    <a:pt y="38052" x="41185"/>
                  </a:lnTo>
                  <a:lnTo>
                    <a:pt y="32937" x="39500"/>
                  </a:lnTo>
                  <a:lnTo>
                    <a:pt y="22915" x="40866"/>
                  </a:lnTo>
                  <a:lnTo>
                    <a:pt y="27821" x="38452"/>
                  </a:lnTo>
                  <a:lnTo>
                    <a:pt y="32937" x="37951"/>
                  </a:lnTo>
                  <a:lnTo>
                    <a:pt y="39409" x="39500"/>
                  </a:lnTo>
                  <a:lnTo>
                    <a:pt y="41549" x="40866"/>
                  </a:lnTo>
                  <a:lnTo>
                    <a:pt y="37060" x="32848"/>
                  </a:lnTo>
                  <a:lnTo>
                    <a:pt y="32728" x="31299"/>
                  </a:lnTo>
                  <a:lnTo>
                    <a:pt y="26255" x="30935"/>
                  </a:lnTo>
                  <a:lnTo>
                    <a:pt y="21767" x="31983"/>
                  </a:lnTo>
                  <a:lnTo>
                    <a:pt y="25107" x="30069"/>
                  </a:lnTo>
                  <a:lnTo>
                    <a:pt y="29805" x="29386"/>
                  </a:lnTo>
                  <a:lnTo>
                    <a:pt y="32571" x="29067"/>
                  </a:lnTo>
                  <a:lnTo>
                    <a:pt y="30379" x="26151"/>
                  </a:lnTo>
                  <a:lnTo>
                    <a:pt y="24690" x="25650"/>
                  </a:lnTo>
                  <a:lnTo>
                    <a:pt y="18061" x="27199"/>
                  </a:lnTo>
                  <a:lnTo>
                    <a:pt y="20984" x="25331"/>
                  </a:lnTo>
                  <a:lnTo>
                    <a:pt y="25472" x="23964"/>
                  </a:lnTo>
                  <a:lnTo>
                    <a:pt y="30170" x="23964"/>
                  </a:lnTo>
                  <a:lnTo>
                    <a:pt y="15660" x="5650"/>
                  </a:lnTo>
                  <a:lnTo>
                    <a:pt y="11379" x="5468"/>
                  </a:lnTo>
                  <a:lnTo>
                    <a:pt y="7830" x="5650"/>
                  </a:lnTo>
                  <a:lnTo>
                    <a:pt y="10179" x="4101"/>
                  </a:lnTo>
                  <a:lnTo>
                    <a:pt y="13937" x="3235"/>
                  </a:lnTo>
                  <a:lnTo>
                    <a:pt y="9970" x="1368"/>
                  </a:lnTo>
                  <a:lnTo>
                    <a:pt y="4281" x="1368"/>
                  </a:lnTo>
                  <a:lnTo>
                    <a:pt y="1932" x="4602"/>
                  </a:lnTo>
                  <a:lnTo>
                    <a:pt y="1" x="1368"/>
                  </a:lnTo>
                  <a:lnTo>
                    <a:pt y="1" x="1368"/>
                  </a:lnTo>
                  <a:close/>
                </a:path>
              </a:pathLst>
            </a:custGeom>
            <a:solidFill>
              <a:srgbClr val="000000"/>
            </a:solidFill>
            <a:ln>
              <a:noFill/>
            </a:ln>
          </p:spPr>
          <p:txBody>
            <a:bodyPr bIns="91425" rIns="91425" lIns="91425" tIns="91425" anchor="ctr" anchorCtr="0">
              <a:noAutofit/>
            </a:bodyPr>
            <a:lstStyle/>
            <a:p/>
          </p:txBody>
        </p:sp>
        <p:sp>
          <p:nvSpPr>
            <p:cNvPr id="189" name="Shape 189"/>
            <p:cNvSpPr/>
            <p:nvPr/>
          </p:nvSpPr>
          <p:spPr>
            <a:xfrm>
              <a:off y="1499325" x="1310925"/>
              <a:ext cy="401950" cx="231225"/>
            </a:xfrm>
            <a:custGeom>
              <a:pathLst>
                <a:path w="9249" extrusionOk="0" h="16078">
                  <a:moveTo>
                    <a:pt y="1" x="4465"/>
                  </a:moveTo>
                  <a:lnTo>
                    <a:pt y="1776" x="2415"/>
                  </a:lnTo>
                  <a:lnTo>
                    <a:pt y="4907" x="1413"/>
                  </a:lnTo>
                  <a:lnTo>
                    <a:pt y="12372" x="0"/>
                  </a:lnTo>
                  <a:lnTo>
                    <a:pt y="16077" x="1413"/>
                  </a:lnTo>
                  <a:lnTo>
                    <a:pt y="13154" x="9249"/>
                  </a:lnTo>
                  <a:lnTo>
                    <a:pt y="10962" x="7381"/>
                  </a:lnTo>
                  <a:lnTo>
                    <a:pt y="12580" x="2415"/>
                  </a:lnTo>
                  <a:lnTo>
                    <a:pt y="6473" x="2597"/>
                  </a:lnTo>
                  <a:lnTo>
                    <a:pt y="4333" x="4830"/>
                  </a:lnTo>
                  <a:lnTo>
                    <a:pt y="1" x="4465"/>
                  </a:lnTo>
                  <a:lnTo>
                    <a:pt y="1" x="4465"/>
                  </a:lnTo>
                  <a:close/>
                </a:path>
              </a:pathLst>
            </a:custGeom>
            <a:solidFill>
              <a:srgbClr val="000000"/>
            </a:solidFill>
            <a:ln>
              <a:noFill/>
            </a:ln>
          </p:spPr>
          <p:txBody>
            <a:bodyPr bIns="91425" rIns="91425" lIns="91425" tIns="91425" anchor="ctr" anchorCtr="0">
              <a:noAutofit/>
            </a:bodyPr>
            <a:lstStyle/>
            <a:p/>
          </p:txBody>
        </p:sp>
        <p:sp>
          <p:nvSpPr>
            <p:cNvPr id="190" name="Shape 190"/>
            <p:cNvSpPr/>
            <p:nvPr/>
          </p:nvSpPr>
          <p:spPr>
            <a:xfrm>
              <a:off y="1666375" x="1568325"/>
              <a:ext cy="142250" cx="363350"/>
            </a:xfrm>
            <a:custGeom>
              <a:pathLst>
                <a:path w="14534" extrusionOk="0" h="5690">
                  <a:moveTo>
                    <a:pt y="3497" x="319"/>
                  </a:moveTo>
                  <a:lnTo>
                    <a:pt y="0" x="14534"/>
                  </a:lnTo>
                  <a:lnTo>
                    <a:pt y="5690" x="0"/>
                  </a:lnTo>
                  <a:lnTo>
                    <a:pt y="3497" x="319"/>
                  </a:lnTo>
                  <a:lnTo>
                    <a:pt y="3497" x="319"/>
                  </a:lnTo>
                  <a:close/>
                </a:path>
              </a:pathLst>
            </a:custGeom>
            <a:solidFill>
              <a:srgbClr val="000000"/>
            </a:solidFill>
            <a:ln>
              <a:noFill/>
            </a:ln>
          </p:spPr>
          <p:txBody>
            <a:bodyPr bIns="91425" rIns="91425" lIns="91425" tIns="91425" anchor="ctr" anchorCtr="0">
              <a:noAutofit/>
            </a:bodyPr>
            <a:lstStyle/>
            <a:p/>
          </p:txBody>
        </p:sp>
        <p:sp>
          <p:nvSpPr>
            <p:cNvPr id="191" name="Shape 191"/>
            <p:cNvSpPr/>
            <p:nvPr/>
          </p:nvSpPr>
          <p:spPr>
            <a:xfrm>
              <a:off y="1171800" x="121850"/>
              <a:ext cy="1310150" cx="2355375"/>
            </a:xfrm>
            <a:custGeom>
              <a:pathLst>
                <a:path w="94215" extrusionOk="0" h="52406">
                  <a:moveTo>
                    <a:pt y="1" x="7518"/>
                  </a:moveTo>
                  <a:lnTo>
                    <a:pt y="1305" x="1"/>
                  </a:lnTo>
                  <a:lnTo>
                    <a:pt y="4437" x="229"/>
                  </a:lnTo>
                  <a:lnTo>
                    <a:pt y="47291" x="23782"/>
                  </a:lnTo>
                  <a:lnTo>
                    <a:pt y="39148" x="86698"/>
                  </a:lnTo>
                  <a:lnTo>
                    <a:pt y="40714" x="89613"/>
                  </a:lnTo>
                  <a:lnTo>
                    <a:pt y="43741" x="91254"/>
                  </a:lnTo>
                  <a:lnTo>
                    <a:pt y="50161" x="89249"/>
                  </a:lnTo>
                  <a:lnTo>
                    <a:pt y="52406" x="78816"/>
                  </a:lnTo>
                  <a:lnTo>
                    <a:pt y="52406" x="89705"/>
                  </a:lnTo>
                  <a:lnTo>
                    <a:pt y="44524" x="94215"/>
                  </a:lnTo>
                  <a:lnTo>
                    <a:pt y="38104" x="93941"/>
                  </a:lnTo>
                  <a:lnTo>
                    <a:pt y="35129" x="91982"/>
                  </a:lnTo>
                  <a:lnTo>
                    <a:pt y="36799" x="81049"/>
                  </a:lnTo>
                  <a:lnTo>
                    <a:pt y="37791" x="79044"/>
                  </a:lnTo>
                  <a:lnTo>
                    <a:pt y="36799" x="76675"/>
                  </a:lnTo>
                  <a:lnTo>
                    <a:pt y="43480" x="27199"/>
                  </a:lnTo>
                  <a:lnTo>
                    <a:pt y="18791" x="11846"/>
                  </a:lnTo>
                  <a:lnTo>
                    <a:pt y="43689" x="25513"/>
                  </a:lnTo>
                  <a:lnTo>
                    <a:pt y="45777" x="24283"/>
                  </a:lnTo>
                  <a:lnTo>
                    <a:pt y="2454" x="957"/>
                  </a:lnTo>
                  <a:lnTo>
                    <a:pt y="1305" x="6926"/>
                  </a:lnTo>
                  <a:lnTo>
                    <a:pt y="1" x="7518"/>
                  </a:lnTo>
                  <a:lnTo>
                    <a:pt y="1" x="7518"/>
                  </a:lnTo>
                  <a:close/>
                </a:path>
              </a:pathLst>
            </a:custGeom>
            <a:solidFill>
              <a:srgbClr val="000000"/>
            </a:solidFill>
            <a:ln>
              <a:noFill/>
            </a:ln>
          </p:spPr>
          <p:txBody>
            <a:bodyPr bIns="91425" rIns="91425" lIns="91425" tIns="91425" anchor="ctr" anchorCtr="0">
              <a:noAutofit/>
            </a:bodyPr>
            <a:lstStyle/>
            <a:p/>
          </p:txBody>
        </p:sp>
        <p:sp>
          <p:nvSpPr>
            <p:cNvPr id="192" name="Shape 192"/>
            <p:cNvSpPr/>
            <p:nvPr/>
          </p:nvSpPr>
          <p:spPr>
            <a:xfrm>
              <a:off y="1465400" x="183350"/>
              <a:ext cy="1132700" cx="422575"/>
            </a:xfrm>
            <a:custGeom>
              <a:pathLst>
                <a:path w="16903" extrusionOk="0" h="45308">
                  <a:moveTo>
                    <a:pt y="1" x="2188"/>
                  </a:moveTo>
                  <a:lnTo>
                    <a:pt y="3341" x="2552"/>
                  </a:lnTo>
                  <a:lnTo>
                    <a:pt y="6160" x="2051"/>
                  </a:lnTo>
                  <a:lnTo>
                    <a:pt y="8039" x="1185"/>
                  </a:lnTo>
                  <a:lnTo>
                    <a:pt y="9031" x="1"/>
                  </a:lnTo>
                  <a:lnTo>
                    <a:pt y="18635" x="4420"/>
                  </a:lnTo>
                  <a:lnTo>
                    <a:pt y="45307" x="16903"/>
                  </a:lnTo>
                  <a:lnTo>
                    <a:pt y="21349" x="7700"/>
                  </a:lnTo>
                  <a:lnTo>
                    <a:pt y="9031" x="2051"/>
                  </a:lnTo>
                  <a:lnTo>
                    <a:pt y="16443" x="7518"/>
                  </a:lnTo>
                  <a:lnTo>
                    <a:pt y="6682" x="3235"/>
                  </a:lnTo>
                  <a:lnTo>
                    <a:pt y="3133" x="4420"/>
                  </a:lnTo>
                  <a:lnTo>
                    <a:pt y="1" x="2188"/>
                  </a:lnTo>
                  <a:lnTo>
                    <a:pt y="1" x="2188"/>
                  </a:lnTo>
                  <a:close/>
                </a:path>
              </a:pathLst>
            </a:custGeom>
            <a:solidFill>
              <a:srgbClr val="000000"/>
            </a:solidFill>
            <a:ln>
              <a:noFill/>
            </a:ln>
          </p:spPr>
          <p:txBody>
            <a:bodyPr bIns="91425" rIns="91425" lIns="91425" tIns="91425" anchor="ctr" anchorCtr="0">
              <a:noAutofit/>
            </a:bodyPr>
            <a:lstStyle/>
            <a:p/>
          </p:txBody>
        </p:sp>
        <p:sp>
          <p:nvSpPr>
            <p:cNvPr id="193" name="Shape 193"/>
            <p:cNvSpPr/>
            <p:nvPr/>
          </p:nvSpPr>
          <p:spPr>
            <a:xfrm>
              <a:off y="1564575" x="55800"/>
              <a:ext cy="1297125" cx="2528500"/>
            </a:xfrm>
            <a:custGeom>
              <a:pathLst>
                <a:path w="101140" extrusionOk="0" h="51885">
                  <a:moveTo>
                    <a:pt y="1" x="7882"/>
                  </a:moveTo>
                  <a:lnTo>
                    <a:pt y="2193" x="3691"/>
                  </a:lnTo>
                  <a:lnTo>
                    <a:pt y="3028" x="365"/>
                  </a:lnTo>
                  <a:lnTo>
                    <a:pt y="5586" x="0"/>
                  </a:lnTo>
                  <a:lnTo>
                    <a:pt y="35129" x="13713"/>
                  </a:lnTo>
                  <a:lnTo>
                    <a:pt y="51884" x="19590"/>
                  </a:lnTo>
                  <a:lnTo>
                    <a:pt y="43637" x="78087"/>
                  </a:lnTo>
                  <a:lnTo>
                    <a:pt y="42802" x="80274"/>
                  </a:lnTo>
                  <a:lnTo>
                    <a:pt y="44002" x="83372"/>
                  </a:lnTo>
                  <a:lnTo>
                    <a:pt y="42384" x="93987"/>
                  </a:lnTo>
                  <a:lnTo>
                    <a:pt y="37374" x="98725"/>
                  </a:lnTo>
                  <a:lnTo>
                    <a:pt y="25003" x="101139"/>
                  </a:lnTo>
                  <a:lnTo>
                    <a:pt y="16129" x="99454"/>
                  </a:lnTo>
                  <a:lnTo>
                    <a:pt y="8665" x="92028"/>
                  </a:lnTo>
                  <a:lnTo>
                    <a:pt y="12841" x="77495"/>
                  </a:lnTo>
                  <a:lnTo>
                    <a:pt y="13154" x="90524"/>
                  </a:lnTo>
                  <a:lnTo>
                    <a:pt y="18061" x="96128"/>
                  </a:lnTo>
                  <a:lnTo>
                    <a:pt y="22341" x="98634"/>
                  </a:lnTo>
                  <a:lnTo>
                    <a:pt y="28709" x="98816"/>
                  </a:lnTo>
                  <a:lnTo>
                    <a:pt y="36330" x="96720"/>
                  </a:lnTo>
                  <a:lnTo>
                    <a:pt y="39775" x="94032"/>
                  </a:lnTo>
                  <a:lnTo>
                    <a:pt y="41079" x="85467"/>
                  </a:lnTo>
                  <a:lnTo>
                    <a:pt y="39670" x="81640"/>
                  </a:lnTo>
                  <a:lnTo>
                    <a:pt y="42645" x="76447"/>
                  </a:lnTo>
                  <a:lnTo>
                    <a:pt y="48126" x="21230"/>
                  </a:lnTo>
                  <a:lnTo>
                    <a:pt y="3811" x="1640"/>
                  </a:lnTo>
                  <a:lnTo>
                    <a:pt y="1462" x="8337"/>
                  </a:lnTo>
                  <a:lnTo>
                    <a:pt y="1" x="7882"/>
                  </a:lnTo>
                  <a:lnTo>
                    <a:pt y="1" x="7882"/>
                  </a:lnTo>
                  <a:close/>
                </a:path>
              </a:pathLst>
            </a:custGeom>
            <a:solidFill>
              <a:srgbClr val="000000"/>
            </a:solidFill>
            <a:ln>
              <a:noFill/>
            </a:ln>
          </p:spPr>
          <p:txBody>
            <a:bodyPr bIns="91425" rIns="91425" lIns="91425" tIns="91425" anchor="ctr" anchorCtr="0">
              <a:noAutofit/>
            </a:bodyPr>
            <a:lstStyle/>
            <a:p/>
          </p:txBody>
        </p:sp>
        <p:sp>
          <p:nvSpPr>
            <p:cNvPr id="194" name="Shape 194"/>
            <p:cNvSpPr/>
            <p:nvPr/>
          </p:nvSpPr>
          <p:spPr>
            <a:xfrm>
              <a:off y="2200075" x="619575"/>
              <a:ext cy="431950" cx="1277925"/>
            </a:xfrm>
            <a:custGeom>
              <a:pathLst>
                <a:path w="51117" extrusionOk="0" h="17278">
                  <a:moveTo>
                    <a:pt y="17278" x="1"/>
                  </a:moveTo>
                  <a:lnTo>
                    <a:pt y="12945" x="4101"/>
                  </a:lnTo>
                  <a:lnTo>
                    <a:pt y="9030" x="5969"/>
                  </a:lnTo>
                  <a:lnTo>
                    <a:pt y="4333" x="5468"/>
                  </a:lnTo>
                  <a:lnTo>
                    <a:pt y="0" x="37085"/>
                  </a:lnTo>
                  <a:lnTo>
                    <a:pt y="5533" x="8884"/>
                  </a:lnTo>
                  <a:lnTo>
                    <a:pt y="9448" x="7654"/>
                  </a:lnTo>
                  <a:lnTo>
                    <a:pt y="7882" x="31800"/>
                  </a:lnTo>
                  <a:lnTo>
                    <a:pt y="12006" x="7153"/>
                  </a:lnTo>
                  <a:lnTo>
                    <a:pt y="13572" x="5786"/>
                  </a:lnTo>
                  <a:lnTo>
                    <a:pt y="14511" x="4420"/>
                  </a:lnTo>
                  <a:lnTo>
                    <a:pt y="11588" x="51117"/>
                  </a:lnTo>
                  <a:lnTo>
                    <a:pt y="17278" x="1"/>
                  </a:lnTo>
                  <a:lnTo>
                    <a:pt y="17278" x="1"/>
                  </a:lnTo>
                  <a:close/>
                </a:path>
              </a:pathLst>
            </a:custGeom>
            <a:solidFill>
              <a:srgbClr val="000000"/>
            </a:solidFill>
            <a:ln>
              <a:noFill/>
            </a:ln>
          </p:spPr>
          <p:txBody>
            <a:bodyPr bIns="91425" rIns="91425" lIns="91425" tIns="91425" anchor="ctr" anchorCtr="0">
              <a:noAutofit/>
            </a:bodyPr>
            <a:lstStyle/>
            <a:p/>
          </p:txBody>
        </p:sp>
        <p:sp>
          <p:nvSpPr>
            <p:cNvPr id="195" name="Shape 195"/>
            <p:cNvSpPr/>
            <p:nvPr/>
          </p:nvSpPr>
          <p:spPr>
            <a:xfrm>
              <a:off y="1785100" x="621850"/>
              <a:ext cy="293650" cx="585450"/>
            </a:xfrm>
            <a:custGeom>
              <a:pathLst>
                <a:path w="23418" extrusionOk="0" h="11746">
                  <a:moveTo>
                    <a:pt y="1" x="9021"/>
                  </a:moveTo>
                  <a:lnTo>
                    <a:pt y="523" x="1"/>
                  </a:lnTo>
                  <a:lnTo>
                    <a:pt y="11745" x="6834"/>
                  </a:lnTo>
                  <a:lnTo>
                    <a:pt y="10284" x="23418"/>
                  </a:lnTo>
                  <a:lnTo>
                    <a:pt y="8874" x="21595"/>
                  </a:lnTo>
                  <a:lnTo>
                    <a:pt y="9396" x="8064"/>
                  </a:lnTo>
                  <a:lnTo>
                    <a:pt y="2506" x="4465"/>
                  </a:lnTo>
                  <a:lnTo>
                    <a:pt y="680" x="11117"/>
                  </a:lnTo>
                  <a:lnTo>
                    <a:pt y="1" x="9021"/>
                  </a:lnTo>
                  <a:lnTo>
                    <a:pt y="1" x="9021"/>
                  </a:lnTo>
                  <a:close/>
                </a:path>
              </a:pathLst>
            </a:custGeom>
            <a:solidFill>
              <a:srgbClr val="000000"/>
            </a:solidFill>
            <a:ln>
              <a:noFill/>
            </a:ln>
          </p:spPr>
          <p:txBody>
            <a:bodyPr bIns="91425" rIns="91425" lIns="91425" tIns="91425" anchor="ctr" anchorCtr="0">
              <a:noAutofit/>
            </a:bodyPr>
            <a:lstStyle/>
            <a:p/>
          </p:txBody>
        </p:sp>
        <p:sp>
          <p:nvSpPr>
            <p:cNvPr id="196" name="Shape 196"/>
            <p:cNvSpPr/>
            <p:nvPr/>
          </p:nvSpPr>
          <p:spPr>
            <a:xfrm>
              <a:off y="1962575" x="1625275"/>
              <a:ext cy="74400" cx="506850"/>
            </a:xfrm>
            <a:custGeom>
              <a:pathLst>
                <a:path w="20274" extrusionOk="0" h="2976">
                  <a:moveTo>
                    <a:pt y="2976" x="0"/>
                  </a:moveTo>
                  <a:lnTo>
                    <a:pt y="2506" x="3463"/>
                  </a:lnTo>
                  <a:lnTo>
                    <a:pt y="1514" x="10388"/>
                  </a:lnTo>
                  <a:lnTo>
                    <a:pt y="470" x="17221"/>
                  </a:lnTo>
                  <a:lnTo>
                    <a:pt y="1" x="20274"/>
                  </a:lnTo>
                  <a:lnTo>
                    <a:pt y="627" x="5057"/>
                  </a:lnTo>
                  <a:lnTo>
                    <a:pt y="2976" x="0"/>
                  </a:lnTo>
                  <a:lnTo>
                    <a:pt y="2976" x="0"/>
                  </a:lnTo>
                  <a:close/>
                </a:path>
              </a:pathLst>
            </a:custGeom>
            <a:solidFill>
              <a:srgbClr val="000000"/>
            </a:solidFill>
            <a:ln>
              <a:noFill/>
            </a:ln>
          </p:spPr>
          <p:txBody>
            <a:bodyPr bIns="91425" rIns="91425" lIns="91425" tIns="91425" anchor="ctr" anchorCtr="0">
              <a:noAutofit/>
            </a:bodyPr>
            <a:lstStyle/>
            <a:p/>
          </p:txBody>
        </p:sp>
        <p:sp>
          <p:nvSpPr>
            <p:cNvPr id="197" name="Shape 197"/>
            <p:cNvSpPr/>
            <p:nvPr/>
          </p:nvSpPr>
          <p:spPr>
            <a:xfrm>
              <a:off y="182675" x="747150"/>
              <a:ext cy="399325" cx="1407750"/>
            </a:xfrm>
            <a:custGeom>
              <a:pathLst>
                <a:path w="56310" extrusionOk="0" h="15973">
                  <a:moveTo>
                    <a:pt y="3446" x="56310"/>
                  </a:moveTo>
                  <a:lnTo>
                    <a:pt y="1671" x="47107"/>
                  </a:lnTo>
                  <a:lnTo>
                    <a:pt y="157" x="45422"/>
                  </a:lnTo>
                  <a:lnTo>
                    <a:pt y="1" x="42916"/>
                  </a:lnTo>
                  <a:lnTo>
                    <a:pt y="10910" x="0"/>
                  </a:lnTo>
                  <a:lnTo>
                    <a:pt y="15973" x="13895"/>
                  </a:lnTo>
                  <a:lnTo>
                    <a:pt y="5429" x="50251"/>
                  </a:lnTo>
                  <a:lnTo>
                    <a:pt y="13624" x="13349"/>
                  </a:lnTo>
                  <a:lnTo>
                    <a:pt y="10805" x="9567"/>
                  </a:lnTo>
                  <a:lnTo>
                    <a:pt y="1514" x="43189"/>
                  </a:lnTo>
                  <a:lnTo>
                    <a:pt y="2245" x="45558"/>
                  </a:lnTo>
                  <a:lnTo>
                    <a:pt y="3446" x="56310"/>
                  </a:lnTo>
                  <a:lnTo>
                    <a:pt y="3446" x="56310"/>
                  </a:lnTo>
                  <a:close/>
                </a:path>
              </a:pathLst>
            </a:custGeom>
            <a:solidFill>
              <a:srgbClr val="000000"/>
            </a:solidFill>
            <a:ln>
              <a:noFill/>
            </a:ln>
          </p:spPr>
          <p:txBody>
            <a:bodyPr bIns="91425" rIns="91425" lIns="91425" tIns="91425" anchor="ctr" anchorCtr="0">
              <a:noAutofit/>
            </a:bodyPr>
            <a:lstStyle/>
            <a:p/>
          </p:txBody>
        </p:sp>
        <p:sp>
          <p:nvSpPr>
            <p:cNvPr id="198" name="Shape 198"/>
            <p:cNvSpPr/>
            <p:nvPr/>
          </p:nvSpPr>
          <p:spPr>
            <a:xfrm>
              <a:off y="1003475" x="1790425"/>
              <a:ext cy="338000" cx="728950"/>
            </a:xfrm>
            <a:custGeom>
              <a:pathLst>
                <a:path w="29158" extrusionOk="0" h="13520">
                  <a:moveTo>
                    <a:pt y="13519" x="0"/>
                  </a:moveTo>
                  <a:lnTo>
                    <a:pt y="4176" x="8383"/>
                  </a:lnTo>
                  <a:lnTo>
                    <a:pt y="0" x="20456"/>
                  </a:lnTo>
                  <a:lnTo>
                    <a:pt y="4176" x="29157"/>
                  </a:lnTo>
                  <a:lnTo>
                    <a:pt y="13519" x="0"/>
                  </a:lnTo>
                  <a:lnTo>
                    <a:pt y="13519" x="0"/>
                  </a:lnTo>
                  <a:close/>
                </a:path>
              </a:pathLst>
            </a:custGeom>
            <a:solidFill>
              <a:srgbClr val="F7A856"/>
            </a:solidFill>
            <a:ln>
              <a:noFill/>
            </a:ln>
          </p:spPr>
          <p:txBody>
            <a:bodyPr bIns="91425" rIns="91425" lIns="91425" tIns="91425" anchor="ctr" anchorCtr="0">
              <a:noAutofit/>
            </a:bodyPr>
            <a:lstStyle/>
            <a:p/>
          </p:txBody>
        </p:sp>
        <p:sp>
          <p:nvSpPr>
            <p:cNvPr id="199" name="Shape 199"/>
            <p:cNvSpPr/>
            <p:nvPr/>
          </p:nvSpPr>
          <p:spPr>
            <a:xfrm>
              <a:off y="925175" x="1433925"/>
              <a:ext cy="1037425" cx="1297300"/>
            </a:xfrm>
            <a:custGeom>
              <a:pathLst>
                <a:path w="51892" extrusionOk="0" h="41497">
                  <a:moveTo>
                    <a:pt y="0" x="28976"/>
                  </a:moveTo>
                  <a:lnTo>
                    <a:pt y="6682" x="50843"/>
                  </a:lnTo>
                  <a:lnTo>
                    <a:pt y="10596" x="51891"/>
                  </a:lnTo>
                  <a:lnTo>
                    <a:pt y="14720" x="41276"/>
                  </a:lnTo>
                  <a:lnTo>
                    <a:pt y="17852" x="39910"/>
                  </a:lnTo>
                  <a:lnTo>
                    <a:pt y="21401" x="40593"/>
                  </a:lnTo>
                  <a:lnTo>
                    <a:pt y="23959" x="42142"/>
                  </a:lnTo>
                  <a:lnTo>
                    <a:pt y="25890" x="45194"/>
                  </a:lnTo>
                  <a:lnTo>
                    <a:pt y="41497" x="1"/>
                  </a:lnTo>
                  <a:lnTo>
                    <a:pt y="25316" x="41595"/>
                  </a:lnTo>
                  <a:lnTo>
                    <a:pt y="23384" x="38862"/>
                  </a:lnTo>
                  <a:lnTo>
                    <a:pt y="26673" x="25559"/>
                  </a:lnTo>
                  <a:lnTo>
                    <a:pt y="21192" x="38178"/>
                  </a:lnTo>
                  <a:lnTo>
                    <a:pt y="16703" x="38361"/>
                  </a:lnTo>
                  <a:lnTo>
                    <a:pt y="23541" x="11345"/>
                  </a:lnTo>
                  <a:lnTo>
                    <a:pt y="20253" x="10661"/>
                  </a:lnTo>
                  <a:lnTo>
                    <a:pt y="7986" x="50661"/>
                  </a:lnTo>
                  <a:lnTo>
                    <a:pt y="2401" x="30297"/>
                  </a:lnTo>
                  <a:lnTo>
                    <a:pt y="8300" x="14625"/>
                  </a:lnTo>
                  <a:lnTo>
                    <a:pt y="0" x="28976"/>
                  </a:lnTo>
                  <a:lnTo>
                    <a:pt y="0" x="28976"/>
                  </a:lnTo>
                  <a:close/>
                </a:path>
              </a:pathLst>
            </a:custGeom>
            <a:solidFill>
              <a:srgbClr val="000000"/>
            </a:solidFill>
            <a:ln>
              <a:noFill/>
            </a:ln>
          </p:spPr>
          <p:txBody>
            <a:bodyPr bIns="91425" rIns="91425" lIns="91425" tIns="91425" anchor="ctr" anchorCtr="0">
              <a:noAutofit/>
            </a:bodyPr>
            <a:lstStyle/>
            <a:p/>
          </p:txBody>
        </p:sp>
        <p:sp>
          <p:nvSpPr>
            <p:cNvPr id="200" name="Shape 200"/>
            <p:cNvSpPr/>
            <p:nvPr/>
          </p:nvSpPr>
          <p:spPr>
            <a:xfrm>
              <a:off y="1850350" x="2060350"/>
              <a:ext cy="125300" cx="228950"/>
            </a:xfrm>
            <a:custGeom>
              <a:pathLst>
                <a:path w="9158" extrusionOk="0" h="5012">
                  <a:moveTo>
                    <a:pt y="1" x="6060"/>
                  </a:moveTo>
                  <a:lnTo>
                    <a:pt y="4281" x="9158"/>
                  </a:lnTo>
                  <a:lnTo>
                    <a:pt y="5012" x="1"/>
                  </a:lnTo>
                  <a:lnTo>
                    <a:pt y="3133" x="5194"/>
                  </a:lnTo>
                  <a:lnTo>
                    <a:pt y="471" x="3964"/>
                  </a:lnTo>
                  <a:lnTo>
                    <a:pt y="1" x="6060"/>
                  </a:lnTo>
                  <a:lnTo>
                    <a:pt y="1" x="6060"/>
                  </a:lnTo>
                  <a:close/>
                </a:path>
              </a:pathLst>
            </a:custGeom>
            <a:solidFill>
              <a:srgbClr val="000000"/>
            </a:solidFill>
            <a:ln>
              <a:noFill/>
            </a:ln>
          </p:spPr>
          <p:txBody>
            <a:bodyPr bIns="91425" rIns="91425" lIns="91425" tIns="91425" anchor="ctr" anchorCtr="0">
              <a:noAutofit/>
            </a:bodyPr>
            <a:lstStyle/>
            <a:p/>
          </p:txBody>
        </p:sp>
      </p:grpSp>
      <p:grpSp>
        <p:nvGrpSpPr>
          <p:cNvPr id="201" name="Shape 201"/>
          <p:cNvGrpSpPr/>
          <p:nvPr/>
        </p:nvGrpSpPr>
        <p:grpSpPr>
          <a:xfrm>
            <a:off y="3355189" x="2819400"/>
            <a:ext cy="416787" cx="756418"/>
            <a:chOff y="16950" x="0"/>
            <a:chExt cy="2956975" cx="2978025"/>
          </a:xfrm>
        </p:grpSpPr>
        <p:sp>
          <p:nvSpPr>
            <p:cNvPr id="202" name="Shape 202"/>
            <p:cNvSpPr/>
            <p:nvPr/>
          </p:nvSpPr>
          <p:spPr>
            <a:xfrm>
              <a:off y="97850" x="103325"/>
              <a:ext cy="2844750" cx="2791150"/>
            </a:xfrm>
            <a:custGeom>
              <a:pathLst>
                <a:path w="111646" extrusionOk="0" h="113790">
                  <a:moveTo>
                    <a:pt y="3811" x="47490"/>
                  </a:moveTo>
                  <a:lnTo>
                    <a:pt y="1" x="35222"/>
                  </a:lnTo>
                  <a:lnTo>
                    <a:pt y="2245" x="22998"/>
                  </a:lnTo>
                  <a:lnTo>
                    <a:pt y="10336" x="12093"/>
                  </a:lnTo>
                  <a:lnTo>
                    <a:pt y="23594" x="2859"/>
                  </a:lnTo>
                  <a:lnTo>
                    <a:pt y="37791" x="968"/>
                  </a:lnTo>
                  <a:lnTo>
                    <a:pt y="48126" x="0"/>
                  </a:lnTo>
                  <a:lnTo>
                    <a:pt y="62376" x="2287"/>
                  </a:lnTo>
                  <a:lnTo>
                    <a:pt y="80175" x="9938"/>
                  </a:lnTo>
                  <a:lnTo>
                    <a:pt y="91815" x="19172"/>
                  </a:lnTo>
                  <a:lnTo>
                    <a:pt y="98287" x="46391"/>
                  </a:lnTo>
                  <a:lnTo>
                    <a:pt y="109614" x="68421"/>
                  </a:lnTo>
                  <a:lnTo>
                    <a:pt y="113789" x="82272"/>
                  </a:lnTo>
                  <a:lnTo>
                    <a:pt y="111232" x="91814"/>
                  </a:lnTo>
                  <a:lnTo>
                    <a:pt y="99905" x="101884"/>
                  </a:lnTo>
                  <a:lnTo>
                    <a:pt y="84716" x="108656"/>
                  </a:lnTo>
                  <a:lnTo>
                    <a:pt y="61749" x="111646"/>
                  </a:lnTo>
                  <a:lnTo>
                    <a:pt y="45882" x="105929"/>
                  </a:lnTo>
                  <a:lnTo>
                    <a:pt y="37791" x="85834"/>
                  </a:lnTo>
                  <a:lnTo>
                    <a:pt y="28448" x="74665"/>
                  </a:lnTo>
                  <a:lnTo>
                    <a:pt y="3811" x="47490"/>
                  </a:lnTo>
                  <a:lnTo>
                    <a:pt y="3811" x="47490"/>
                  </a:lnTo>
                  <a:lnTo>
                    <a:pt y="3811" x="47490"/>
                  </a:lnTo>
                  <a:close/>
                </a:path>
              </a:pathLst>
            </a:custGeom>
            <a:solidFill>
              <a:srgbClr val="FFFACC"/>
            </a:solidFill>
            <a:ln>
              <a:noFill/>
            </a:ln>
          </p:spPr>
          <p:txBody>
            <a:bodyPr bIns="91425" rIns="91425" lIns="91425" tIns="91425" anchor="ctr" anchorCtr="0">
              <a:noAutofit/>
            </a:bodyPr>
            <a:lstStyle/>
            <a:p/>
          </p:txBody>
        </p:sp>
        <p:sp>
          <p:nvSpPr>
            <p:cNvPr id="203" name="Shape 203"/>
            <p:cNvSpPr/>
            <p:nvPr/>
          </p:nvSpPr>
          <p:spPr>
            <a:xfrm>
              <a:off y="138300" x="124200"/>
              <a:ext cy="2763850" cx="2770275"/>
            </a:xfrm>
            <a:custGeom>
              <a:pathLst>
                <a:path w="110811" extrusionOk="0" h="110554">
                  <a:moveTo>
                    <a:pt y="14877" x="30298"/>
                  </a:moveTo>
                  <a:lnTo>
                    <a:pt y="16808" x="23790"/>
                  </a:lnTo>
                  <a:lnTo>
                    <a:pt y="17121" x="18073"/>
                  </a:lnTo>
                  <a:lnTo>
                    <a:pt y="21976" x="12885"/>
                  </a:lnTo>
                  <a:lnTo>
                    <a:pt y="28761" x="9631"/>
                  </a:lnTo>
                  <a:lnTo>
                    <a:pt y="36852" x="9895"/>
                  </a:lnTo>
                  <a:lnTo>
                    <a:pt y="44629" x="12357"/>
                  </a:lnTo>
                  <a:lnTo>
                    <a:pt y="53033" x="24054"/>
                  </a:lnTo>
                  <a:lnTo>
                    <a:pt y="57835" x="28935"/>
                  </a:lnTo>
                  <a:lnTo>
                    <a:pt y="63681" x="31661"/>
                  </a:lnTo>
                  <a:lnTo>
                    <a:pt y="74329" x="34915"/>
                  </a:lnTo>
                  <a:lnTo>
                    <a:pt y="99905" x="64596"/>
                  </a:lnTo>
                  <a:lnTo>
                    <a:pt y="101836" x="70312"/>
                  </a:lnTo>
                  <a:lnTo>
                    <a:pt y="102150" x="77656"/>
                  </a:lnTo>
                  <a:lnTo>
                    <a:pt y="100845" x="82800"/>
                  </a:lnTo>
                  <a:lnTo>
                    <a:pt y="98600" x="87417"/>
                  </a:lnTo>
                  <a:lnTo>
                    <a:pt y="92441" x="90979"/>
                  </a:lnTo>
                  <a:lnTo>
                    <a:pt y="81114" x="97223"/>
                  </a:lnTo>
                  <a:lnTo>
                    <a:pt y="72084" x="99422"/>
                  </a:lnTo>
                  <a:lnTo>
                    <a:pt y="62689" x="99114"/>
                  </a:lnTo>
                  <a:lnTo>
                    <a:pt y="55277" x="94805"/>
                  </a:lnTo>
                  <a:lnTo>
                    <a:pt y="50736" x="89044"/>
                  </a:lnTo>
                  <a:lnTo>
                    <a:pt y="45882" x="82800"/>
                  </a:lnTo>
                  <a:lnTo>
                    <a:pt y="39775" x="79810"/>
                  </a:lnTo>
                  <a:lnTo>
                    <a:pt y="28448" x="76820"/>
                  </a:lnTo>
                  <a:lnTo>
                    <a:pt y="34555" x="83636"/>
                  </a:lnTo>
                  <a:lnTo>
                    <a:pt y="39409" x="95464"/>
                  </a:lnTo>
                  <a:lnTo>
                    <a:pt y="44368" x="103863"/>
                  </a:lnTo>
                  <a:lnTo>
                    <a:pt y="60131" x="110811"/>
                  </a:lnTo>
                  <a:lnTo>
                    <a:pt y="84351" x="107293"/>
                  </a:lnTo>
                  <a:lnTo>
                    <a:pt y="97295" x="102148"/>
                  </a:lnTo>
                  <a:lnTo>
                    <a:pt y="106012" x="93706"/>
                  </a:lnTo>
                  <a:lnTo>
                    <a:pt y="110553" x="87154"/>
                  </a:lnTo>
                  <a:lnTo>
                    <a:pt y="110553" x="77920"/>
                  </a:lnTo>
                  <a:lnTo>
                    <a:pt y="106691" x="66487"/>
                  </a:lnTo>
                  <a:lnTo>
                    <a:pt y="96669" x="45556"/>
                  </a:lnTo>
                  <a:lnTo>
                    <a:pt y="86647" x="13192"/>
                  </a:lnTo>
                  <a:lnTo>
                    <a:pt y="50632" x="1"/>
                  </a:lnTo>
                  <a:lnTo>
                    <a:pt y="30692" x="924"/>
                  </a:lnTo>
                  <a:lnTo>
                    <a:pt y="13572" x="7740"/>
                  </a:lnTo>
                  <a:lnTo>
                    <a:pt y="3237" x="18073"/>
                  </a:lnTo>
                  <a:lnTo>
                    <a:pt y="627" x="31925"/>
                  </a:lnTo>
                  <a:lnTo>
                    <a:pt y="1" x="42566"/>
                  </a:lnTo>
                  <a:lnTo>
                    <a:pt y="2558" x="48546"/>
                  </a:lnTo>
                  <a:lnTo>
                    <a:pt y="14877" x="30298"/>
                  </a:lnTo>
                  <a:lnTo>
                    <a:pt y="14877" x="30298"/>
                  </a:lnTo>
                  <a:lnTo>
                    <a:pt y="14877" x="30298"/>
                  </a:lnTo>
                  <a:close/>
                </a:path>
              </a:pathLst>
            </a:custGeom>
            <a:solidFill>
              <a:srgbClr val="D6D099"/>
            </a:solidFill>
            <a:ln>
              <a:noFill/>
            </a:ln>
          </p:spPr>
          <p:txBody>
            <a:bodyPr bIns="91425" rIns="91425" lIns="91425" tIns="91425" anchor="ctr" anchorCtr="0">
              <a:noAutofit/>
            </a:bodyPr>
            <a:lstStyle/>
            <a:p/>
          </p:txBody>
        </p:sp>
        <p:sp>
          <p:nvSpPr>
            <p:cNvPr id="204" name="Shape 204"/>
            <p:cNvSpPr/>
            <p:nvPr/>
          </p:nvSpPr>
          <p:spPr>
            <a:xfrm>
              <a:off y="16950" x="8775"/>
              <a:ext cy="2553750" cx="2250300"/>
            </a:xfrm>
            <a:custGeom>
              <a:pathLst>
                <a:path w="90012" extrusionOk="0" h="102150">
                  <a:moveTo>
                    <a:pt y="15712" x="30254"/>
                  </a:moveTo>
                  <a:lnTo>
                    <a:pt y="11432" x="36542"/>
                  </a:lnTo>
                  <a:lnTo>
                    <a:pt y="5272" x="54394"/>
                  </a:lnTo>
                  <a:lnTo>
                    <a:pt y="1201" x="71763"/>
                  </a:lnTo>
                  <a:lnTo>
                    <a:pt y="1" x="77831"/>
                  </a:lnTo>
                  <a:lnTo>
                    <a:pt y="53" x="80338"/>
                  </a:lnTo>
                  <a:lnTo>
                    <a:pt y="2036" x="83284"/>
                  </a:lnTo>
                  <a:lnTo>
                    <a:pt y="6316" x="85878"/>
                  </a:lnTo>
                  <a:lnTo>
                    <a:pt y="10753" x="86890"/>
                  </a:lnTo>
                  <a:lnTo>
                    <a:pt y="48387" x="81569"/>
                  </a:lnTo>
                  <a:lnTo>
                    <a:pt y="62584" x="79722"/>
                  </a:lnTo>
                  <a:lnTo>
                    <a:pt y="65351" x="77788"/>
                  </a:lnTo>
                  <a:lnTo>
                    <a:pt y="63785" x="70356"/>
                  </a:lnTo>
                  <a:lnTo>
                    <a:pt y="65507" x="66751"/>
                  </a:lnTo>
                  <a:lnTo>
                    <a:pt y="68065" x="70620"/>
                  </a:lnTo>
                  <a:lnTo>
                    <a:pt y="69526" x="75765"/>
                  </a:lnTo>
                  <a:lnTo>
                    <a:pt y="72554" x="76029"/>
                  </a:lnTo>
                  <a:lnTo>
                    <a:pt y="72658" x="87066"/>
                  </a:lnTo>
                  <a:lnTo>
                    <a:pt y="72658" x="88737"/>
                  </a:lnTo>
                  <a:lnTo>
                    <a:pt y="81740" x="87549"/>
                  </a:lnTo>
                  <a:lnTo>
                    <a:pt y="91710" x="86186"/>
                  </a:lnTo>
                  <a:lnTo>
                    <a:pt y="96095" x="89748"/>
                  </a:lnTo>
                  <a:lnTo>
                    <a:pt y="98287" x="90012"/>
                  </a:lnTo>
                  <a:lnTo>
                    <a:pt y="102149" x="86714"/>
                  </a:lnTo>
                  <a:lnTo>
                    <a:pt y="98496" x="36937"/>
                  </a:lnTo>
                  <a:lnTo>
                    <a:pt y="100009" x="18821"/>
                  </a:lnTo>
                  <a:lnTo>
                    <a:pt y="98235" x="16842"/>
                  </a:lnTo>
                  <a:lnTo>
                    <a:pt y="97817" x="13280"/>
                  </a:lnTo>
                  <a:lnTo>
                    <a:pt y="96773" x="12049"/>
                  </a:lnTo>
                  <a:lnTo>
                    <a:pt y="86856" x="10906"/>
                  </a:lnTo>
                  <a:lnTo>
                    <a:pt y="78243" x="8136"/>
                  </a:lnTo>
                  <a:lnTo>
                    <a:pt y="77304" x="6465"/>
                  </a:lnTo>
                  <a:lnTo>
                    <a:pt y="75947" x="6465"/>
                  </a:lnTo>
                  <a:lnTo>
                    <a:pt y="74485" x="6816"/>
                  </a:lnTo>
                  <a:lnTo>
                    <a:pt y="71458" x="6289"/>
                  </a:lnTo>
                  <a:lnTo>
                    <a:pt y="73076" x="3694"/>
                  </a:lnTo>
                  <a:lnTo>
                    <a:pt y="72658" x="1936"/>
                  </a:lnTo>
                  <a:lnTo>
                    <a:pt y="68535" x="2991"/>
                  </a:lnTo>
                  <a:lnTo>
                    <a:pt y="65142" x="572"/>
                  </a:lnTo>
                  <a:lnTo>
                    <a:pt y="62219" x="1"/>
                  </a:lnTo>
                  <a:lnTo>
                    <a:pt y="59505" x="133"/>
                  </a:lnTo>
                  <a:lnTo>
                    <a:pt y="57782" x="1584"/>
                  </a:lnTo>
                  <a:lnTo>
                    <a:pt y="56216" x="2683"/>
                  </a:lnTo>
                  <a:lnTo>
                    <a:pt y="51623" x="1232"/>
                  </a:lnTo>
                  <a:lnTo>
                    <a:pt y="50475" x="3650"/>
                  </a:lnTo>
                  <a:lnTo>
                    <a:pt y="55747" x="4046"/>
                  </a:lnTo>
                  <a:lnTo>
                    <a:pt y="55747" x="6157"/>
                  </a:lnTo>
                  <a:lnTo>
                    <a:pt y="69109" x="10642"/>
                  </a:lnTo>
                  <a:lnTo>
                    <a:pt y="63941" x="11785"/>
                  </a:lnTo>
                  <a:lnTo>
                    <a:pt y="61384" x="10510"/>
                  </a:lnTo>
                  <a:lnTo>
                    <a:pt y="58461" x="8751"/>
                  </a:lnTo>
                  <a:lnTo>
                    <a:pt y="55225" x="8180"/>
                  </a:lnTo>
                  <a:lnTo>
                    <a:pt y="52145" x="9191"/>
                  </a:lnTo>
                  <a:lnTo>
                    <a:pt y="51205" x="11302"/>
                  </a:lnTo>
                  <a:lnTo>
                    <a:pt y="51988" x="13676"/>
                  </a:lnTo>
                  <a:lnTo>
                    <a:pt y="55799" x="14863"/>
                  </a:lnTo>
                  <a:lnTo>
                    <a:pt y="57887" x="14556"/>
                  </a:lnTo>
                  <a:lnTo>
                    <a:pt y="61123" x="13017"/>
                  </a:lnTo>
                  <a:lnTo>
                    <a:pt y="65142" x="13368"/>
                  </a:lnTo>
                  <a:lnTo>
                    <a:pt y="73180" x="15963"/>
                  </a:lnTo>
                  <a:lnTo>
                    <a:pt y="58826" x="17238"/>
                  </a:lnTo>
                  <a:lnTo>
                    <a:pt y="57521" x="16974"/>
                  </a:lnTo>
                  <a:lnTo>
                    <a:pt y="56425" x="17546"/>
                  </a:lnTo>
                  <a:lnTo>
                    <a:pt y="55068" x="17018"/>
                  </a:lnTo>
                  <a:lnTo>
                    <a:pt y="54128" x="17678"/>
                  </a:lnTo>
                  <a:lnTo>
                    <a:pt y="53189" x="17326"/>
                  </a:lnTo>
                  <a:lnTo>
                    <a:pt y="52249" x="18249"/>
                  </a:lnTo>
                  <a:lnTo>
                    <a:pt y="50631" x="18557"/>
                  </a:lnTo>
                  <a:lnTo>
                    <a:pt y="47604" x="18469"/>
                  </a:lnTo>
                  <a:lnTo>
                    <a:pt y="47291" x="20975"/>
                  </a:lnTo>
                  <a:lnTo>
                    <a:pt y="47291" x="22207"/>
                  </a:lnTo>
                  <a:lnTo>
                    <a:pt y="44681" x="22295"/>
                  </a:lnTo>
                  <a:lnTo>
                    <a:pt y="42906" x="28451"/>
                  </a:lnTo>
                  <a:lnTo>
                    <a:pt y="47813" x="30386"/>
                  </a:lnTo>
                  <a:lnTo>
                    <a:pt y="67282" x="24098"/>
                  </a:lnTo>
                  <a:lnTo>
                    <a:pt y="68326" x="23922"/>
                  </a:lnTo>
                  <a:lnTo>
                    <a:pt y="69996" x="27044"/>
                  </a:lnTo>
                  <a:lnTo>
                    <a:pt y="71301" x="27879"/>
                  </a:lnTo>
                  <a:lnTo>
                    <a:pt y="72919" x="27879"/>
                  </a:lnTo>
                  <a:lnTo>
                    <a:pt y="74224" x="25944"/>
                  </a:lnTo>
                  <a:lnTo>
                    <a:pt y="78922" x="24801"/>
                  </a:lnTo>
                  <a:lnTo>
                    <a:pt y="87639" x="23878"/>
                  </a:lnTo>
                  <a:lnTo>
                    <a:pt y="82576" x="28099"/>
                  </a:lnTo>
                  <a:lnTo>
                    <a:pt y="82158" x="31837"/>
                  </a:lnTo>
                  <a:lnTo>
                    <a:pt y="78139" x="31045"/>
                  </a:lnTo>
                  <a:lnTo>
                    <a:pt y="76051" x="31529"/>
                  </a:lnTo>
                  <a:lnTo>
                    <a:pt y="75059" x="41906"/>
                  </a:lnTo>
                  <a:lnTo>
                    <a:pt y="73285" x="41862"/>
                  </a:lnTo>
                  <a:lnTo>
                    <a:pt y="72241" x="43093"/>
                  </a:lnTo>
                  <a:lnTo>
                    <a:pt y="71667" x="44589"/>
                  </a:lnTo>
                  <a:lnTo>
                    <a:pt y="68900" x="47447"/>
                  </a:lnTo>
                  <a:lnTo>
                    <a:pt y="65559" x="47403"/>
                  </a:lnTo>
                  <a:lnTo>
                    <a:pt y="62428" x="39356"/>
                  </a:lnTo>
                  <a:lnTo>
                    <a:pt y="51362" x="36937"/>
                  </a:lnTo>
                  <a:lnTo>
                    <a:pt y="33511" x="33024"/>
                  </a:lnTo>
                  <a:lnTo>
                    <a:pt y="25577" x="31265"/>
                  </a:lnTo>
                  <a:lnTo>
                    <a:pt y="18008" x="30342"/>
                  </a:lnTo>
                  <a:lnTo>
                    <a:pt y="15712" x="30254"/>
                  </a:lnTo>
                  <a:lnTo>
                    <a:pt y="15712" x="30254"/>
                  </a:lnTo>
                  <a:lnTo>
                    <a:pt y="15712" x="30254"/>
                  </a:lnTo>
                  <a:close/>
                </a:path>
              </a:pathLst>
            </a:custGeom>
            <a:solidFill>
              <a:srgbClr val="FFFFFF"/>
            </a:solidFill>
            <a:ln>
              <a:noFill/>
            </a:ln>
          </p:spPr>
          <p:txBody>
            <a:bodyPr bIns="91425" rIns="91425" lIns="91425" tIns="91425" anchor="ctr" anchorCtr="0">
              <a:noAutofit/>
            </a:bodyPr>
            <a:lstStyle/>
            <a:p/>
          </p:txBody>
        </p:sp>
        <p:sp>
          <p:nvSpPr>
            <p:cNvPr id="205" name="Shape 205"/>
            <p:cNvSpPr/>
            <p:nvPr/>
          </p:nvSpPr>
          <p:spPr>
            <a:xfrm>
              <a:off y="1084375" x="10975"/>
              <a:ext cy="1388450" cx="745350"/>
            </a:xfrm>
            <a:custGeom>
              <a:pathLst>
                <a:path w="29814" extrusionOk="0" h="55538">
                  <a:moveTo>
                    <a:pt y="3445" x="22295"/>
                  </a:moveTo>
                  <a:lnTo>
                    <a:pt y="1671" x="22558"/>
                  </a:lnTo>
                  <a:lnTo>
                    <a:pt y="0" x="28275"/>
                  </a:lnTo>
                  <a:lnTo>
                    <a:pt y="4750" x="29814"/>
                  </a:lnTo>
                  <a:lnTo>
                    <a:pt y="25420" x="23746"/>
                  </a:lnTo>
                  <a:lnTo>
                    <a:pt y="27926" x="27307"/>
                  </a:lnTo>
                  <a:lnTo>
                    <a:pt y="29857" x="27132"/>
                  </a:lnTo>
                  <a:lnTo>
                    <a:pt y="31423" x="25505"/>
                  </a:lnTo>
                  <a:lnTo>
                    <a:pt y="45777" x="23086"/>
                  </a:lnTo>
                  <a:lnTo>
                    <a:pt y="53032" x="22207"/>
                  </a:lnTo>
                  <a:lnTo>
                    <a:pt y="54911" x="20931"/>
                  </a:lnTo>
                  <a:lnTo>
                    <a:pt y="55538" x="17194"/>
                  </a:lnTo>
                  <a:lnTo>
                    <a:pt y="54546" x="12181"/>
                  </a:lnTo>
                  <a:lnTo>
                    <a:pt y="53345" x="11433"/>
                  </a:lnTo>
                  <a:lnTo>
                    <a:pt y="43324" x="10642"/>
                  </a:lnTo>
                  <a:lnTo>
                    <a:pt y="36851" x="8927"/>
                  </a:lnTo>
                  <a:lnTo>
                    <a:pt y="34920" x="7828"/>
                  </a:lnTo>
                  <a:lnTo>
                    <a:pt y="34502" x="6816"/>
                  </a:lnTo>
                  <a:lnTo>
                    <a:pt y="32884" x="5497"/>
                  </a:lnTo>
                  <a:lnTo>
                    <a:pt y="31423" x="5453"/>
                  </a:lnTo>
                  <a:lnTo>
                    <a:pt y="30013" x="6772"/>
                  </a:lnTo>
                  <a:lnTo>
                    <a:pt y="28082" x="5365"/>
                  </a:lnTo>
                  <a:lnTo>
                    <a:pt y="29961" x="4398"/>
                  </a:lnTo>
                  <a:lnTo>
                    <a:pt y="29544" x="2639"/>
                  </a:lnTo>
                  <a:lnTo>
                    <a:pt y="28448" x="2287"/>
                  </a:lnTo>
                  <a:lnTo>
                    <a:pt y="25629" x="3035"/>
                  </a:lnTo>
                  <a:lnTo>
                    <a:pt y="23332" x="1760"/>
                  </a:lnTo>
                  <a:lnTo>
                    <a:pt y="20044" x="1"/>
                  </a:lnTo>
                  <a:lnTo>
                    <a:pt y="16495" x="352"/>
                  </a:lnTo>
                  <a:lnTo>
                    <a:pt y="14250" x="1628"/>
                  </a:lnTo>
                  <a:lnTo>
                    <a:pt y="12841" x="3123"/>
                  </a:lnTo>
                  <a:lnTo>
                    <a:pt y="8247" x="1804"/>
                  </a:lnTo>
                  <a:lnTo>
                    <a:pt y="7673" x="3650"/>
                  </a:lnTo>
                  <a:lnTo>
                    <a:pt y="7673" x="4530"/>
                  </a:lnTo>
                  <a:lnTo>
                    <a:pt y="9552" x="4222"/>
                  </a:lnTo>
                  <a:lnTo>
                    <a:pt y="11692" x="4662"/>
                  </a:lnTo>
                  <a:lnTo>
                    <a:pt y="12267" x="6113"/>
                  </a:lnTo>
                  <a:lnTo>
                    <a:pt y="14668" x="7212"/>
                  </a:lnTo>
                  <a:lnTo>
                    <a:pt y="25368" x="10070"/>
                  </a:lnTo>
                  <a:lnTo>
                    <a:pt y="23332" x="11038"/>
                  </a:lnTo>
                  <a:lnTo>
                    <a:pt y="20357" x="11609"/>
                  </a:lnTo>
                  <a:lnTo>
                    <a:pt y="17852" x="10334"/>
                  </a:lnTo>
                  <a:lnTo>
                    <a:pt y="14720" x="8619"/>
                  </a:lnTo>
                  <a:lnTo>
                    <a:pt y="11170" x="8443"/>
                  </a:lnTo>
                  <a:lnTo>
                    <a:pt y="8613" x="9807"/>
                  </a:lnTo>
                  <a:lnTo>
                    <a:pt y="7934" x="11477"/>
                  </a:lnTo>
                  <a:lnTo>
                    <a:pt y="8404" x="12885"/>
                  </a:lnTo>
                  <a:lnTo>
                    <a:pt y="9970" x="14775"/>
                  </a:lnTo>
                  <a:lnTo>
                    <a:pt y="13258" x="15611"/>
                  </a:lnTo>
                  <a:lnTo>
                    <a:pt y="17382" x="13544"/>
                  </a:lnTo>
                  <a:lnTo>
                    <a:pt y="20096" x="13192"/>
                  </a:lnTo>
                  <a:lnTo>
                    <a:pt y="25942" x="14775"/>
                  </a:lnTo>
                  <a:lnTo>
                    <a:pt y="29439" x="14775"/>
                  </a:lnTo>
                  <a:lnTo>
                    <a:pt y="29544" x="15919"/>
                  </a:lnTo>
                  <a:lnTo>
                    <a:pt y="16860" x="17809"/>
                  </a:lnTo>
                  <a:lnTo>
                    <a:pt y="15137" x="18029"/>
                  </a:lnTo>
                  <a:lnTo>
                    <a:pt y="13937" x="17458"/>
                  </a:lnTo>
                  <a:lnTo>
                    <a:pt y="13206" x="17897"/>
                  </a:lnTo>
                  <a:lnTo>
                    <a:pt y="11745" x="17502"/>
                  </a:lnTo>
                  <a:lnTo>
                    <a:pt y="11118" x="18117"/>
                  </a:lnTo>
                  <a:lnTo>
                    <a:pt y="10127" x="17721"/>
                  </a:lnTo>
                  <a:lnTo>
                    <a:pt y="9239" x="18909"/>
                  </a:lnTo>
                  <a:lnTo>
                    <a:pt y="7725" x="18777"/>
                  </a:lnTo>
                  <a:lnTo>
                    <a:pt y="4228" x="18821"/>
                  </a:lnTo>
                  <a:lnTo>
                    <a:pt y="4020" x="20140"/>
                  </a:lnTo>
                  <a:lnTo>
                    <a:pt y="4437" x="22075"/>
                  </a:lnTo>
                  <a:lnTo>
                    <a:pt y="3445" x="22295"/>
                  </a:lnTo>
                  <a:lnTo>
                    <a:pt y="3445" x="22295"/>
                  </a:lnTo>
                  <a:lnTo>
                    <a:pt y="3445" x="22295"/>
                  </a:lnTo>
                  <a:close/>
                </a:path>
              </a:pathLst>
            </a:custGeom>
            <a:solidFill>
              <a:srgbClr val="FFFFFF"/>
            </a:solidFill>
            <a:ln>
              <a:noFill/>
            </a:ln>
          </p:spPr>
          <p:txBody>
            <a:bodyPr bIns="91425" rIns="91425" lIns="91425" tIns="91425" anchor="ctr" anchorCtr="0">
              <a:noAutofit/>
            </a:bodyPr>
            <a:lstStyle/>
            <a:p/>
          </p:txBody>
        </p:sp>
        <p:sp>
          <p:nvSpPr>
            <p:cNvPr id="206" name="Shape 206"/>
            <p:cNvSpPr/>
            <p:nvPr/>
          </p:nvSpPr>
          <p:spPr>
            <a:xfrm>
              <a:off y="1735525" x="227550"/>
              <a:ext cy="741225" cx="478225"/>
            </a:xfrm>
            <a:custGeom>
              <a:pathLst>
                <a:path w="19129" extrusionOk="0" h="29649">
                  <a:moveTo>
                    <a:pt y="9239" x="1715"/>
                  </a:moveTo>
                  <a:lnTo>
                    <a:pt y="10910" x="2111"/>
                  </a:lnTo>
                  <a:lnTo>
                    <a:pt y="14824" x="4046"/>
                  </a:lnTo>
                  <a:lnTo>
                    <a:pt y="17382" x="2902"/>
                  </a:lnTo>
                  <a:lnTo>
                    <a:pt y="21453" x="4222"/>
                  </a:lnTo>
                  <a:lnTo>
                    <a:pt y="25107" x="5629"/>
                  </a:lnTo>
                  <a:lnTo>
                    <a:pt y="28604" x="3914"/>
                  </a:lnTo>
                  <a:lnTo>
                    <a:pt y="29648" x="7871"/>
                  </a:lnTo>
                  <a:lnTo>
                    <a:pt y="23698" x="11961"/>
                  </a:lnTo>
                  <a:lnTo>
                    <a:pt y="19000" x="14907"/>
                  </a:lnTo>
                  <a:lnTo>
                    <a:pt y="5951" x="16578"/>
                  </a:lnTo>
                  <a:lnTo>
                    <a:pt y="1984" x="19128"/>
                  </a:lnTo>
                  <a:lnTo>
                    <a:pt y="0" x="15347"/>
                  </a:lnTo>
                  <a:lnTo>
                    <a:pt y="3132" x="7651"/>
                  </a:lnTo>
                  <a:lnTo>
                    <a:pt y="2767" x="6068"/>
                  </a:lnTo>
                  <a:lnTo>
                    <a:pt y="4959" x="4661"/>
                  </a:lnTo>
                  <a:lnTo>
                    <a:pt y="4281" x="2463"/>
                  </a:lnTo>
                  <a:lnTo>
                    <a:pt y="6943" x="0"/>
                  </a:lnTo>
                  <a:lnTo>
                    <a:pt y="9239" x="1715"/>
                  </a:lnTo>
                  <a:lnTo>
                    <a:pt y="9239" x="1715"/>
                  </a:lnTo>
                  <a:lnTo>
                    <a:pt y="9239" x="1715"/>
                  </a:lnTo>
                  <a:close/>
                </a:path>
              </a:pathLst>
            </a:custGeom>
            <a:solidFill>
              <a:srgbClr val="B2FAFF"/>
            </a:solidFill>
            <a:ln>
              <a:noFill/>
            </a:ln>
          </p:spPr>
          <p:txBody>
            <a:bodyPr bIns="91425" rIns="91425" lIns="91425" tIns="91425" anchor="ctr" anchorCtr="0">
              <a:noAutofit/>
            </a:bodyPr>
            <a:lstStyle/>
            <a:p/>
          </p:txBody>
        </p:sp>
        <p:sp>
          <p:nvSpPr>
            <p:cNvPr id="207" name="Shape 207"/>
            <p:cNvSpPr/>
            <p:nvPr/>
          </p:nvSpPr>
          <p:spPr>
            <a:xfrm>
              <a:off y="1392325" x="134100"/>
              <a:ext cy="482850" cx="168225"/>
            </a:xfrm>
            <a:custGeom>
              <a:pathLst>
                <a:path w="6729" extrusionOk="0" h="19314">
                  <a:moveTo>
                    <a:pt y="627" x="1"/>
                  </a:moveTo>
                  <a:lnTo>
                    <a:pt y="1932" x="1144"/>
                  </a:lnTo>
                  <a:lnTo>
                    <a:pt y="4229" x="1716"/>
                  </a:lnTo>
                  <a:lnTo>
                    <a:pt y="6525" x="2727"/>
                  </a:lnTo>
                  <a:lnTo>
                    <a:pt y="8248" x="2683"/>
                  </a:lnTo>
                  <a:lnTo>
                    <a:pt y="10284" x="3870"/>
                  </a:lnTo>
                  <a:lnTo>
                    <a:pt y="11380" x="3474"/>
                  </a:lnTo>
                  <a:lnTo>
                    <a:pt y="12424" x="4090"/>
                  </a:lnTo>
                  <a:lnTo>
                    <a:pt y="14825" x="3167"/>
                  </a:lnTo>
                  <a:lnTo>
                    <a:pt y="14877" x="4574"/>
                  </a:lnTo>
                  <a:lnTo>
                    <a:pt y="15973" x="5233"/>
                  </a:lnTo>
                  <a:lnTo>
                    <a:pt y="19314" x="4882"/>
                  </a:lnTo>
                  <a:lnTo>
                    <a:pt y="19157" x="6728"/>
                  </a:lnTo>
                  <a:lnTo>
                    <a:pt y="14825" x="6069"/>
                  </a:lnTo>
                  <a:lnTo>
                    <a:pt y="7413" x="4090"/>
                  </a:lnTo>
                  <a:lnTo>
                    <a:pt y="1358" x="2067"/>
                  </a:lnTo>
                  <a:lnTo>
                    <a:pt y="1" x="880"/>
                  </a:lnTo>
                  <a:lnTo>
                    <a:pt y="627" x="1"/>
                  </a:lnTo>
                  <a:lnTo>
                    <a:pt y="627" x="1"/>
                  </a:lnTo>
                  <a:lnTo>
                    <a:pt y="627" x="1"/>
                  </a:lnTo>
                  <a:close/>
                </a:path>
              </a:pathLst>
            </a:custGeom>
            <a:solidFill>
              <a:srgbClr val="FFCC7F"/>
            </a:solidFill>
            <a:ln>
              <a:noFill/>
            </a:ln>
          </p:spPr>
          <p:txBody>
            <a:bodyPr bIns="91425" rIns="91425" lIns="91425" tIns="91425" anchor="ctr" anchorCtr="0">
              <a:noAutofit/>
            </a:bodyPr>
            <a:lstStyle/>
            <a:p/>
          </p:txBody>
        </p:sp>
        <p:sp>
          <p:nvSpPr>
            <p:cNvPr id="208" name="Shape 208"/>
            <p:cNvSpPr/>
            <p:nvPr/>
          </p:nvSpPr>
          <p:spPr>
            <a:xfrm>
              <a:off y="1434100" x="39550"/>
              <a:ext cy="451525" cx="208900"/>
            </a:xfrm>
            <a:custGeom>
              <a:pathLst>
                <a:path w="8356" extrusionOk="0" h="18061">
                  <a:moveTo>
                    <a:pt y="0" x="2112"/>
                  </a:moveTo>
                  <a:lnTo>
                    <a:pt y="1723" x="836"/>
                  </a:lnTo>
                  <a:lnTo>
                    <a:pt y="4019" x="309"/>
                  </a:lnTo>
                  <a:lnTo>
                    <a:pt y="5898" x="1"/>
                  </a:lnTo>
                  <a:lnTo>
                    <a:pt y="7621" x="661"/>
                  </a:lnTo>
                  <a:lnTo>
                    <a:pt y="8821" x="573"/>
                  </a:lnTo>
                  <a:lnTo>
                    <a:pt y="11379" x="1804"/>
                  </a:lnTo>
                  <a:lnTo>
                    <a:pt y="12840" x="2156"/>
                  </a:lnTo>
                  <a:lnTo>
                    <a:pt y="14824" x="1452"/>
                  </a:lnTo>
                  <a:lnTo>
                    <a:pt y="16285" x="2112"/>
                  </a:lnTo>
                  <a:lnTo>
                    <a:pt y="14667" x="4926"/>
                  </a:lnTo>
                  <a:lnTo>
                    <a:pt y="18060" x="6333"/>
                  </a:lnTo>
                  <a:lnTo>
                    <a:pt y="18008" x="8224"/>
                  </a:lnTo>
                  <a:lnTo>
                    <a:pt y="16755" x="8356"/>
                  </a:lnTo>
                  <a:lnTo>
                    <a:pt y="13258" x="7476"/>
                  </a:lnTo>
                  <a:lnTo>
                    <a:pt y="12475" x="5673"/>
                  </a:lnTo>
                  <a:lnTo>
                    <a:pt y="9865" x="6773"/>
                  </a:lnTo>
                  <a:lnTo>
                    <a:pt y="6681" x="5629"/>
                  </a:lnTo>
                  <a:lnTo>
                    <a:pt y="4437" x="4706"/>
                  </a:lnTo>
                  <a:lnTo>
                    <a:pt y="1827" x="4530"/>
                  </a:lnTo>
                  <a:lnTo>
                    <a:pt y="0" x="2112"/>
                  </a:lnTo>
                  <a:lnTo>
                    <a:pt y="0" x="2112"/>
                  </a:lnTo>
                  <a:lnTo>
                    <a:pt y="0" x="2112"/>
                  </a:lnTo>
                  <a:close/>
                </a:path>
              </a:pathLst>
            </a:custGeom>
            <a:solidFill>
              <a:srgbClr val="FFCC7F"/>
            </a:solidFill>
            <a:ln>
              <a:noFill/>
            </a:ln>
          </p:spPr>
          <p:txBody>
            <a:bodyPr bIns="91425" rIns="91425" lIns="91425" tIns="91425" anchor="ctr" anchorCtr="0">
              <a:noAutofit/>
            </a:bodyPr>
            <a:lstStyle/>
            <a:p/>
          </p:txBody>
        </p:sp>
        <p:sp>
          <p:nvSpPr>
            <p:cNvPr id="209" name="Shape 209"/>
            <p:cNvSpPr/>
            <p:nvPr/>
          </p:nvSpPr>
          <p:spPr>
            <a:xfrm>
              <a:off y="1084375" x="462800"/>
              <a:ext cy="781675" cx="255050"/>
            </a:xfrm>
            <a:custGeom>
              <a:pathLst>
                <a:path w="10202" extrusionOk="0" h="31267">
                  <a:moveTo>
                    <a:pt y="2245" x="4705"/>
                  </a:moveTo>
                  <a:lnTo>
                    <a:pt y="0" x="10202"/>
                  </a:lnTo>
                  <a:lnTo>
                    <a:pt y="30744" x="3606"/>
                  </a:lnTo>
                  <a:lnTo>
                    <a:pt y="31266" x="0"/>
                  </a:lnTo>
                  <a:lnTo>
                    <a:pt y="2245" x="4705"/>
                  </a:lnTo>
                  <a:lnTo>
                    <a:pt y="2245" x="4705"/>
                  </a:lnTo>
                  <a:lnTo>
                    <a:pt y="2245" x="4705"/>
                  </a:lnTo>
                  <a:close/>
                </a:path>
              </a:pathLst>
            </a:custGeom>
            <a:solidFill>
              <a:srgbClr val="FFD18C"/>
            </a:solidFill>
            <a:ln>
              <a:noFill/>
            </a:ln>
          </p:spPr>
          <p:txBody>
            <a:bodyPr bIns="91425" rIns="91425" lIns="91425" tIns="91425" anchor="ctr" anchorCtr="0">
              <a:noAutofit/>
            </a:bodyPr>
            <a:lstStyle/>
            <a:p/>
          </p:txBody>
        </p:sp>
        <p:sp>
          <p:nvSpPr>
            <p:cNvPr id="210" name="Shape 210"/>
            <p:cNvSpPr/>
            <p:nvPr/>
          </p:nvSpPr>
          <p:spPr>
            <a:xfrm>
              <a:off y="1324475" x="455100"/>
              <a:ext cy="142250" cx="117650"/>
            </a:xfrm>
            <a:custGeom>
              <a:pathLst>
                <a:path w="4706" extrusionOk="0" h="5690">
                  <a:moveTo>
                    <a:pt y="5690" x="2903"/>
                  </a:moveTo>
                  <a:lnTo>
                    <a:pt y="4176" x="4178"/>
                  </a:lnTo>
                  <a:lnTo>
                    <a:pt y="2558" x="3958"/>
                  </a:lnTo>
                  <a:lnTo>
                    <a:pt y="1619" x="4705"/>
                  </a:lnTo>
                  <a:lnTo>
                    <a:pt y="1" x="3606"/>
                  </a:lnTo>
                  <a:lnTo>
                    <a:pt y="1044" x="3035"/>
                  </a:lnTo>
                  <a:lnTo>
                    <a:pt y="575" x="1188"/>
                  </a:lnTo>
                  <a:lnTo>
                    <a:pt y="1201" x="264"/>
                  </a:lnTo>
                  <a:lnTo>
                    <a:pt y="2193" x="704"/>
                  </a:lnTo>
                  <a:lnTo>
                    <a:pt y="2715" x="0"/>
                  </a:lnTo>
                  <a:lnTo>
                    <a:pt y="3654" x="880"/>
                  </a:lnTo>
                  <a:lnTo>
                    <a:pt y="4437" x="220"/>
                  </a:lnTo>
                  <a:lnTo>
                    <a:pt y="5690" x="2903"/>
                  </a:lnTo>
                  <a:lnTo>
                    <a:pt y="5690" x="2903"/>
                  </a:lnTo>
                  <a:lnTo>
                    <a:pt y="5690" x="2903"/>
                  </a:lnTo>
                  <a:close/>
                </a:path>
              </a:pathLst>
            </a:custGeom>
            <a:solidFill>
              <a:srgbClr val="A3A3D6"/>
            </a:solidFill>
            <a:ln>
              <a:noFill/>
            </a:ln>
          </p:spPr>
          <p:txBody>
            <a:bodyPr bIns="91425" rIns="91425" lIns="91425" tIns="91425" anchor="ctr" anchorCtr="0">
              <a:noAutofit/>
            </a:bodyPr>
            <a:lstStyle/>
            <a:p/>
          </p:txBody>
        </p:sp>
        <p:sp>
          <p:nvSpPr>
            <p:cNvPr id="211" name="Shape 211"/>
            <p:cNvSpPr/>
            <p:nvPr/>
          </p:nvSpPr>
          <p:spPr>
            <a:xfrm>
              <a:off y="1195300" x="494675"/>
              <a:ext cy="127900" cx="68175"/>
            </a:xfrm>
            <a:custGeom>
              <a:pathLst>
                <a:path w="2727" extrusionOk="0" h="5116">
                  <a:moveTo>
                    <a:pt y="4854" x="440"/>
                  </a:moveTo>
                  <a:lnTo>
                    <a:pt y="1201" x="0"/>
                  </a:lnTo>
                  <a:lnTo>
                    <a:pt y="0" x="2727"/>
                  </a:lnTo>
                  <a:lnTo>
                    <a:pt y="5115" x="1627"/>
                  </a:lnTo>
                  <a:lnTo>
                    <a:pt y="4854" x="440"/>
                  </a:lnTo>
                  <a:lnTo>
                    <a:pt y="4854" x="440"/>
                  </a:lnTo>
                  <a:lnTo>
                    <a:pt y="4854" x="440"/>
                  </a:lnTo>
                  <a:close/>
                </a:path>
              </a:pathLst>
            </a:custGeom>
            <a:solidFill>
              <a:srgbClr val="FFB2B2"/>
            </a:solidFill>
            <a:ln>
              <a:noFill/>
            </a:ln>
          </p:spPr>
          <p:txBody>
            <a:bodyPr bIns="91425" rIns="91425" lIns="91425" tIns="91425" anchor="ctr" anchorCtr="0">
              <a:noAutofit/>
            </a:bodyPr>
            <a:lstStyle/>
            <a:p/>
          </p:txBody>
        </p:sp>
        <p:sp>
          <p:nvSpPr>
            <p:cNvPr id="212" name="Shape 212"/>
            <p:cNvSpPr/>
            <p:nvPr/>
          </p:nvSpPr>
          <p:spPr>
            <a:xfrm>
              <a:off y="1400150" x="274825"/>
              <a:ext cy="471100" cx="125325"/>
            </a:xfrm>
            <a:custGeom>
              <a:pathLst>
                <a:path w="5013" extrusionOk="0" h="18844">
                  <a:moveTo>
                    <a:pt y="1" x="4397"/>
                  </a:moveTo>
                  <a:lnTo>
                    <a:pt y="2089" x="4045"/>
                  </a:lnTo>
                  <a:lnTo>
                    <a:pt y="5273" x="2462"/>
                  </a:lnTo>
                  <a:lnTo>
                    <a:pt y="6056" x="1671"/>
                  </a:lnTo>
                  <a:lnTo>
                    <a:pt y="8770" x="2067"/>
                  </a:lnTo>
                  <a:lnTo>
                    <a:pt y="11484" x="1803"/>
                  </a:lnTo>
                  <a:lnTo>
                    <a:pt y="12685" x="1671"/>
                  </a:lnTo>
                  <a:lnTo>
                    <a:pt y="16443" x="2902"/>
                  </a:lnTo>
                  <a:lnTo>
                    <a:pt y="14042" x="0"/>
                  </a:lnTo>
                  <a:lnTo>
                    <a:pt y="18844" x="1099"/>
                  </a:lnTo>
                  <a:lnTo>
                    <a:pt y="18531" x="4045"/>
                  </a:lnTo>
                  <a:lnTo>
                    <a:pt y="14407" x="4441"/>
                  </a:lnTo>
                  <a:lnTo>
                    <a:pt y="9971" x="3034"/>
                  </a:lnTo>
                  <a:lnTo>
                    <a:pt y="6839" x="3166"/>
                  </a:lnTo>
                  <a:lnTo>
                    <a:pt y="3133" x="4221"/>
                  </a:lnTo>
                  <a:lnTo>
                    <a:pt y="1097" x="5013"/>
                  </a:lnTo>
                  <a:lnTo>
                    <a:pt y="1" x="4397"/>
                  </a:lnTo>
                  <a:lnTo>
                    <a:pt y="1" x="4397"/>
                  </a:lnTo>
                  <a:lnTo>
                    <a:pt y="1" x="4397"/>
                  </a:lnTo>
                  <a:close/>
                </a:path>
              </a:pathLst>
            </a:custGeom>
            <a:solidFill>
              <a:srgbClr val="A3A3D6"/>
            </a:solidFill>
            <a:ln>
              <a:noFill/>
            </a:ln>
          </p:spPr>
          <p:txBody>
            <a:bodyPr bIns="91425" rIns="91425" lIns="91425" tIns="91425" anchor="ctr" anchorCtr="0">
              <a:noAutofit/>
            </a:bodyPr>
            <a:lstStyle/>
            <a:p/>
          </p:txBody>
        </p:sp>
        <p:sp>
          <p:nvSpPr>
            <p:cNvPr id="213" name="Shape 213"/>
            <p:cNvSpPr/>
            <p:nvPr/>
          </p:nvSpPr>
          <p:spPr>
            <a:xfrm>
              <a:off y="1327075" x="258325"/>
              <a:ext cy="161850" cx="96775"/>
            </a:xfrm>
            <a:custGeom>
              <a:pathLst>
                <a:path w="3871" extrusionOk="0" h="6474">
                  <a:moveTo>
                    <a:pt y="2037" x="3870"/>
                  </a:moveTo>
                  <a:lnTo>
                    <a:pt y="1" x="2595"/>
                  </a:lnTo>
                  <a:lnTo>
                    <a:pt y="1" x="968"/>
                  </a:lnTo>
                  <a:lnTo>
                    <a:pt y="1671" x="88"/>
                  </a:lnTo>
                  <a:lnTo>
                    <a:pt y="3655" x="0"/>
                  </a:lnTo>
                  <a:lnTo>
                    <a:pt y="5690" x="572"/>
                  </a:lnTo>
                  <a:lnTo>
                    <a:pt y="6473" x="2727"/>
                  </a:lnTo>
                  <a:lnTo>
                    <a:pt y="3133" x="2023"/>
                  </a:lnTo>
                  <a:lnTo>
                    <a:pt y="2089" x="2551"/>
                  </a:lnTo>
                  <a:lnTo>
                    <a:pt y="2037" x="3870"/>
                  </a:lnTo>
                  <a:lnTo>
                    <a:pt y="2037" x="3870"/>
                  </a:lnTo>
                  <a:lnTo>
                    <a:pt y="2037" x="3870"/>
                  </a:lnTo>
                  <a:close/>
                </a:path>
              </a:pathLst>
            </a:custGeom>
            <a:solidFill>
              <a:srgbClr val="A3A3D6"/>
            </a:solidFill>
            <a:ln>
              <a:noFill/>
            </a:ln>
          </p:spPr>
          <p:txBody>
            <a:bodyPr bIns="91425" rIns="91425" lIns="91425" tIns="91425" anchor="ctr" anchorCtr="0">
              <a:noAutofit/>
            </a:bodyPr>
            <a:lstStyle/>
            <a:p/>
          </p:txBody>
        </p:sp>
        <p:sp>
          <p:nvSpPr>
            <p:cNvPr id="214" name="Shape 214"/>
            <p:cNvSpPr/>
            <p:nvPr/>
          </p:nvSpPr>
          <p:spPr>
            <a:xfrm>
              <a:off y="1084375" x="462800"/>
              <a:ext cy="781675" cx="303425"/>
            </a:xfrm>
            <a:custGeom>
              <a:pathLst>
                <a:path w="12137" extrusionOk="0" h="31267">
                  <a:moveTo>
                    <a:pt y="0" x="10202"/>
                  </a:moveTo>
                  <a:lnTo>
                    <a:pt y="5168" x="12137"/>
                  </a:lnTo>
                  <a:lnTo>
                    <a:pt y="29596" x="5145"/>
                  </a:lnTo>
                  <a:lnTo>
                    <a:pt y="30744" x="3606"/>
                  </a:lnTo>
                  <a:lnTo>
                    <a:pt y="31266" x="0"/>
                  </a:lnTo>
                  <a:lnTo>
                    <a:pt y="16599" x="4310"/>
                  </a:lnTo>
                  <a:lnTo>
                    <a:pt y="14146" x="4793"/>
                  </a:lnTo>
                  <a:lnTo>
                    <a:pt y="10648" x="5057"/>
                  </a:lnTo>
                  <a:lnTo>
                    <a:pt y="8091" x="6420"/>
                  </a:lnTo>
                  <a:lnTo>
                    <a:pt y="7778" x="8267"/>
                  </a:lnTo>
                  <a:lnTo>
                    <a:pt y="0" x="10202"/>
                  </a:lnTo>
                  <a:lnTo>
                    <a:pt y="0" x="10202"/>
                  </a:lnTo>
                  <a:lnTo>
                    <a:pt y="0" x="10202"/>
                  </a:lnTo>
                  <a:close/>
                </a:path>
              </a:pathLst>
            </a:custGeom>
            <a:solidFill>
              <a:srgbClr val="BF7E5A"/>
            </a:solidFill>
            <a:ln>
              <a:noFill/>
            </a:ln>
          </p:spPr>
          <p:txBody>
            <a:bodyPr bIns="91425" rIns="91425" lIns="91425" tIns="91425" anchor="ctr" anchorCtr="0">
              <a:noAutofit/>
            </a:bodyPr>
            <a:lstStyle/>
            <a:p/>
          </p:txBody>
        </p:sp>
        <p:sp>
          <p:nvSpPr>
            <p:cNvPr id="215" name="Shape 215"/>
            <p:cNvSpPr/>
            <p:nvPr/>
          </p:nvSpPr>
          <p:spPr>
            <a:xfrm>
              <a:off y="1458875" x="410025"/>
              <a:ext cy="407175" cx="117650"/>
            </a:xfrm>
            <a:custGeom>
              <a:pathLst>
                <a:path w="4706" extrusionOk="0" h="16287">
                  <a:moveTo>
                    <a:pt y="1" x="3167"/>
                  </a:moveTo>
                  <a:lnTo>
                    <a:pt y="314" x="4706"/>
                  </a:lnTo>
                  <a:lnTo>
                    <a:pt y="16286" x="2111"/>
                  </a:lnTo>
                  <a:lnTo>
                    <a:pt y="16130" x="1"/>
                  </a:lnTo>
                  <a:lnTo>
                    <a:pt y="1" x="3167"/>
                  </a:lnTo>
                  <a:lnTo>
                    <a:pt y="1" x="3167"/>
                  </a:lnTo>
                  <a:lnTo>
                    <a:pt y="1" x="3167"/>
                  </a:lnTo>
                  <a:close/>
                </a:path>
              </a:pathLst>
            </a:custGeom>
            <a:solidFill>
              <a:srgbClr val="FFB800"/>
            </a:solidFill>
            <a:ln>
              <a:noFill/>
            </a:ln>
          </p:spPr>
          <p:txBody>
            <a:bodyPr bIns="91425" rIns="91425" lIns="91425" tIns="91425" anchor="ctr" anchorCtr="0">
              <a:noAutofit/>
            </a:bodyPr>
            <a:lstStyle/>
            <a:p/>
          </p:txBody>
        </p:sp>
        <p:sp>
          <p:nvSpPr>
            <p:cNvPr id="216" name="Shape 216"/>
            <p:cNvSpPr/>
            <p:nvPr/>
          </p:nvSpPr>
          <p:spPr>
            <a:xfrm>
              <a:off y="1435400" x="47250"/>
              <a:ext cy="450225" cx="186925"/>
            </a:xfrm>
            <a:custGeom>
              <a:pathLst>
                <a:path w="7477" extrusionOk="0" h="18009">
                  <a:moveTo>
                    <a:pt y="0" x="2067"/>
                  </a:moveTo>
                  <a:lnTo>
                    <a:pt y="3132" x="3738"/>
                  </a:lnTo>
                  <a:lnTo>
                    <a:pt y="5585" x="3782"/>
                  </a:lnTo>
                  <a:lnTo>
                    <a:pt y="8926" x="5673"/>
                  </a:lnTo>
                  <a:lnTo>
                    <a:pt y="11536" x="5849"/>
                  </a:lnTo>
                  <a:lnTo>
                    <a:pt y="13415" x="4970"/>
                  </a:lnTo>
                  <a:lnTo>
                    <a:pt y="12945" x="7476"/>
                  </a:lnTo>
                  <a:lnTo>
                    <a:pt y="14668" x="6773"/>
                  </a:lnTo>
                  <a:lnTo>
                    <a:pt y="17956" x="7476"/>
                  </a:lnTo>
                  <a:lnTo>
                    <a:pt y="18008" x="6025"/>
                  </a:lnTo>
                  <a:lnTo>
                    <a:pt y="15033" x="4750"/>
                  </a:lnTo>
                  <a:lnTo>
                    <a:pt y="16233" x="2375"/>
                  </a:lnTo>
                  <a:lnTo>
                    <a:pt y="13780" x="3299"/>
                  </a:lnTo>
                  <a:lnTo>
                    <a:pt y="9604" x="2639"/>
                  </a:lnTo>
                  <a:lnTo>
                    <a:pt y="6577" x="616"/>
                  </a:lnTo>
                  <a:lnTo>
                    <a:pt y="3967" x="1"/>
                  </a:lnTo>
                  <a:lnTo>
                    <a:pt y="940" x="836"/>
                  </a:lnTo>
                  <a:lnTo>
                    <a:pt y="0" x="2067"/>
                  </a:lnTo>
                  <a:lnTo>
                    <a:pt y="0" x="2067"/>
                  </a:lnTo>
                  <a:lnTo>
                    <a:pt y="0" x="2067"/>
                  </a:lnTo>
                  <a:close/>
                </a:path>
              </a:pathLst>
            </a:custGeom>
            <a:solidFill>
              <a:srgbClr val="E57F33"/>
            </a:solidFill>
            <a:ln>
              <a:noFill/>
            </a:ln>
          </p:spPr>
          <p:txBody>
            <a:bodyPr bIns="91425" rIns="91425" lIns="91425" tIns="91425" anchor="ctr" anchorCtr="0">
              <a:noAutofit/>
            </a:bodyPr>
            <a:lstStyle/>
            <a:p/>
          </p:txBody>
        </p:sp>
        <p:sp>
          <p:nvSpPr>
            <p:cNvPr id="217" name="Shape 217"/>
            <p:cNvSpPr/>
            <p:nvPr/>
          </p:nvSpPr>
          <p:spPr>
            <a:xfrm>
              <a:off y="1248800" x="83525"/>
              <a:ext cy="190525" cx="85775"/>
            </a:xfrm>
            <a:custGeom>
              <a:pathLst>
                <a:path w="3431" extrusionOk="0" h="7621">
                  <a:moveTo>
                    <a:pt y="5742" x="660"/>
                  </a:moveTo>
                  <a:lnTo>
                    <a:pt y="2297" x="1"/>
                  </a:lnTo>
                  <a:lnTo>
                    <a:pt y="0" x="1980"/>
                  </a:lnTo>
                  <a:lnTo>
                    <a:pt y="5115" x="1276"/>
                  </a:lnTo>
                  <a:lnTo>
                    <a:pt y="6159" x="3079"/>
                  </a:lnTo>
                  <a:lnTo>
                    <a:pt y="7621" x="3431"/>
                  </a:lnTo>
                  <a:lnTo>
                    <a:pt y="6838" x="1760"/>
                  </a:lnTo>
                  <a:lnTo>
                    <a:pt y="5742" x="660"/>
                  </a:lnTo>
                  <a:lnTo>
                    <a:pt y="5742" x="660"/>
                  </a:lnTo>
                  <a:lnTo>
                    <a:pt y="5742" x="660"/>
                  </a:lnTo>
                  <a:close/>
                </a:path>
              </a:pathLst>
            </a:custGeom>
            <a:solidFill>
              <a:srgbClr val="FFA64D"/>
            </a:solidFill>
            <a:ln>
              <a:noFill/>
            </a:ln>
          </p:spPr>
          <p:txBody>
            <a:bodyPr bIns="91425" rIns="91425" lIns="91425" tIns="91425" anchor="ctr" anchorCtr="0">
              <a:noAutofit/>
            </a:bodyPr>
            <a:lstStyle/>
            <a:p/>
          </p:txBody>
        </p:sp>
        <p:sp>
          <p:nvSpPr>
            <p:cNvPr id="218" name="Shape 218"/>
            <p:cNvSpPr/>
            <p:nvPr/>
          </p:nvSpPr>
          <p:spPr>
            <a:xfrm>
              <a:off y="1884275" x="284700"/>
              <a:ext cy="538975" cx="357300"/>
            </a:xfrm>
            <a:custGeom>
              <a:pathLst>
                <a:path w="14292" extrusionOk="0" h="21559">
                  <a:moveTo>
                    <a:pt y="1045" x="1"/>
                  </a:moveTo>
                  <a:lnTo>
                    <a:pt y="1410" x="8048"/>
                  </a:lnTo>
                  <a:lnTo>
                    <a:pt y="1" x="14292"/>
                  </a:lnTo>
                  <a:lnTo>
                    <a:pt y="2402" x="12269"/>
                  </a:lnTo>
                  <a:lnTo>
                    <a:pt y="4855" x="11390"/>
                  </a:lnTo>
                  <a:lnTo>
                    <a:pt y="6004" x="10158"/>
                  </a:lnTo>
                  <a:lnTo>
                    <a:pt y="6525" x="11126"/>
                  </a:lnTo>
                  <a:lnTo>
                    <a:pt y="7308" x="11785"/>
                  </a:lnTo>
                  <a:lnTo>
                    <a:pt y="9396" x="11302"/>
                  </a:lnTo>
                  <a:lnTo>
                    <a:pt y="10806" x="10598"/>
                  </a:lnTo>
                  <a:lnTo>
                    <a:pt y="13937" x="11170"/>
                  </a:lnTo>
                  <a:lnTo>
                    <a:pt y="16965" x="10774"/>
                  </a:lnTo>
                  <a:lnTo>
                    <a:pt y="17748" x="9675"/>
                  </a:lnTo>
                  <a:lnTo>
                    <a:pt y="19627" x="8312"/>
                  </a:lnTo>
                  <a:lnTo>
                    <a:pt y="21558" x="7256"/>
                  </a:lnTo>
                  <a:lnTo>
                    <a:pt y="21454" x="6157"/>
                  </a:lnTo>
                  <a:lnTo>
                    <a:pt y="18844" x="5453"/>
                  </a:lnTo>
                  <a:lnTo>
                    <a:pt y="19418" x="4046"/>
                  </a:lnTo>
                  <a:lnTo>
                    <a:pt y="15555" x="4530"/>
                  </a:lnTo>
                  <a:lnTo>
                    <a:pt y="14355" x="3782"/>
                  </a:lnTo>
                  <a:lnTo>
                    <a:pt y="16547" x="2683"/>
                  </a:lnTo>
                  <a:lnTo>
                    <a:pt y="14303" x="1760"/>
                  </a:lnTo>
                  <a:lnTo>
                    <a:pt y="8405" x="3035"/>
                  </a:lnTo>
                  <a:lnTo>
                    <a:pt y="5743" x="1012"/>
                  </a:lnTo>
                  <a:lnTo>
                    <a:pt y="2924" x="2287"/>
                  </a:lnTo>
                  <a:lnTo>
                    <a:pt y="1045" x="1"/>
                  </a:lnTo>
                  <a:lnTo>
                    <a:pt y="1045" x="1"/>
                  </a:lnTo>
                  <a:lnTo>
                    <a:pt y="1045" x="1"/>
                  </a:lnTo>
                  <a:close/>
                </a:path>
              </a:pathLst>
            </a:custGeom>
            <a:solidFill>
              <a:srgbClr val="A2A2C6"/>
            </a:solidFill>
            <a:ln>
              <a:noFill/>
            </a:ln>
          </p:spPr>
          <p:txBody>
            <a:bodyPr bIns="91425" rIns="91425" lIns="91425" tIns="91425" anchor="ctr" anchorCtr="0">
              <a:noAutofit/>
            </a:bodyPr>
            <a:lstStyle/>
            <a:p/>
          </p:txBody>
        </p:sp>
        <p:sp>
          <p:nvSpPr>
            <p:cNvPr id="219" name="Shape 219"/>
            <p:cNvSpPr/>
            <p:nvPr/>
          </p:nvSpPr>
          <p:spPr>
            <a:xfrm>
              <a:off y="86100" x="807975"/>
              <a:ext cy="1565925" cx="1333475"/>
            </a:xfrm>
            <a:custGeom>
              <a:pathLst>
                <a:path w="53339" extrusionOk="0" h="62637">
                  <a:moveTo>
                    <a:pt y="61123" x="7696"/>
                  </a:moveTo>
                  <a:lnTo>
                    <a:pt y="55068" x="5585"/>
                  </a:lnTo>
                  <a:lnTo>
                    <a:pt y="18896" x="1"/>
                  </a:lnTo>
                  <a:lnTo>
                    <a:pt y="14720" x="176"/>
                  </a:lnTo>
                  <a:lnTo>
                    <a:pt y="12841" x="2111"/>
                  </a:lnTo>
                  <a:lnTo>
                    <a:pt y="10127" x="7520"/>
                  </a:lnTo>
                  <a:lnTo>
                    <a:pt y="7674" x="15918"/>
                  </a:lnTo>
                  <a:lnTo>
                    <a:pt y="2454" x="33243"/>
                  </a:lnTo>
                  <a:lnTo>
                    <a:pt y="1" x="42654"/>
                  </a:lnTo>
                  <a:lnTo>
                    <a:pt y="1" x="46875"/>
                  </a:lnTo>
                  <a:lnTo>
                    <a:pt y="366" x="47754"/>
                  </a:lnTo>
                  <a:lnTo>
                    <a:pt y="6630" x="47754"/>
                  </a:lnTo>
                  <a:lnTo>
                    <a:pt y="16391" x="46875"/>
                  </a:lnTo>
                  <a:lnTo>
                    <a:pt y="30118" x="47227"/>
                  </a:lnTo>
                  <a:lnTo>
                    <a:pt y="3028" x="50393"/>
                  </a:lnTo>
                  <a:lnTo>
                    <a:pt y="2663" x="51404"/>
                  </a:lnTo>
                  <a:lnTo>
                    <a:pt y="6004" x="52635"/>
                  </a:lnTo>
                  <a:lnTo>
                    <a:pt y="10336" x="53339"/>
                  </a:lnTo>
                  <a:lnTo>
                    <a:pt y="32624" x="51052"/>
                  </a:lnTo>
                  <a:lnTo>
                    <a:pt y="60653" x="47930"/>
                  </a:lnTo>
                  <a:lnTo>
                    <a:pt y="62011" x="45644"/>
                  </a:lnTo>
                  <a:lnTo>
                    <a:pt y="62637" x="37377"/>
                  </a:lnTo>
                  <a:lnTo>
                    <a:pt y="62324" x="11873"/>
                  </a:lnTo>
                  <a:lnTo>
                    <a:pt y="61645" x="9323"/>
                  </a:lnTo>
                  <a:lnTo>
                    <a:pt y="61123" x="7696"/>
                  </a:lnTo>
                  <a:lnTo>
                    <a:pt y="61123" x="7696"/>
                  </a:lnTo>
                  <a:lnTo>
                    <a:pt y="61123" x="7696"/>
                  </a:lnTo>
                  <a:close/>
                </a:path>
              </a:pathLst>
            </a:custGeom>
            <a:solidFill>
              <a:srgbClr val="E8DCDC"/>
            </a:solidFill>
            <a:ln>
              <a:noFill/>
            </a:ln>
          </p:spPr>
          <p:txBody>
            <a:bodyPr bIns="91425" rIns="91425" lIns="91425" tIns="91425" anchor="ctr" anchorCtr="0">
              <a:noAutofit/>
            </a:bodyPr>
            <a:lstStyle/>
            <a:p/>
          </p:txBody>
        </p:sp>
        <p:sp>
          <p:nvSpPr>
            <p:cNvPr id="220" name="Shape 220"/>
            <p:cNvSpPr/>
            <p:nvPr/>
          </p:nvSpPr>
          <p:spPr>
            <a:xfrm>
              <a:off y="304025" x="970675"/>
              <a:ext cy="1106600" cx="927825"/>
            </a:xfrm>
            <a:custGeom>
              <a:pathLst>
                <a:path w="37113" extrusionOk="0" h="44264">
                  <a:moveTo>
                    <a:pt y="25682" x="1056"/>
                  </a:moveTo>
                  <a:lnTo>
                    <a:pt y="20618" x="484"/>
                  </a:lnTo>
                  <a:lnTo>
                    <a:pt y="15973" x="0"/>
                  </a:lnTo>
                  <a:lnTo>
                    <a:pt y="8091" x="1495"/>
                  </a:lnTo>
                  <a:lnTo>
                    <a:pt y="6108" x="5849"/>
                  </a:lnTo>
                  <a:lnTo>
                    <a:pt y="1" x="25416"/>
                  </a:lnTo>
                  <a:lnTo>
                    <a:pt y="157" x="31397"/>
                  </a:lnTo>
                  <a:lnTo>
                    <a:pt y="3863" x="35882"/>
                  </a:lnTo>
                  <a:lnTo>
                    <a:pt y="11275" x="37113"/>
                  </a:lnTo>
                  <a:lnTo>
                    <a:pt y="40244" x="33023"/>
                  </a:lnTo>
                  <a:lnTo>
                    <a:pt y="44264" x="5409"/>
                  </a:lnTo>
                  <a:lnTo>
                    <a:pt y="41706" x="4046"/>
                  </a:lnTo>
                  <a:lnTo>
                    <a:pt y="25682" x="1056"/>
                  </a:lnTo>
                  <a:lnTo>
                    <a:pt y="25682" x="1056"/>
                  </a:lnTo>
                  <a:lnTo>
                    <a:pt y="25682" x="1056"/>
                  </a:lnTo>
                  <a:close/>
                </a:path>
              </a:pathLst>
            </a:custGeom>
            <a:solidFill>
              <a:srgbClr val="A5B882"/>
            </a:solidFill>
            <a:ln>
              <a:noFill/>
            </a:ln>
          </p:spPr>
          <p:txBody>
            <a:bodyPr bIns="91425" rIns="91425" lIns="91425" tIns="91425" anchor="ctr" anchorCtr="0">
              <a:noAutofit/>
            </a:bodyPr>
            <a:lstStyle/>
            <a:p/>
          </p:txBody>
        </p:sp>
        <p:sp>
          <p:nvSpPr>
            <p:cNvPr id="221" name="Shape 221"/>
            <p:cNvSpPr/>
            <p:nvPr/>
          </p:nvSpPr>
          <p:spPr>
            <a:xfrm>
              <a:off y="1721175" x="1109175"/>
              <a:ext cy="182700" cx="820125"/>
            </a:xfrm>
            <a:custGeom>
              <a:pathLst>
                <a:path w="32805" extrusionOk="0" h="7308">
                  <a:moveTo>
                    <a:pt y="6264" x="1"/>
                  </a:moveTo>
                  <a:lnTo>
                    <a:pt y="4802" x="1056"/>
                  </a:lnTo>
                  <a:lnTo>
                    <a:pt y="2767" x="7696"/>
                  </a:lnTo>
                  <a:lnTo>
                    <a:pt y="261" x="20140"/>
                  </a:lnTo>
                  <a:lnTo>
                    <a:pt y="679" x="28011"/>
                  </a:lnTo>
                  <a:lnTo>
                    <a:pt y="0" x="32804"/>
                  </a:lnTo>
                  <a:lnTo>
                    <a:pt y="4385" x="32013"/>
                  </a:lnTo>
                  <a:lnTo>
                    <a:pt y="4594" x="18909"/>
                  </a:lnTo>
                  <a:lnTo>
                    <a:pt y="5638" x="7168"/>
                  </a:lnTo>
                  <a:lnTo>
                    <a:pt y="7308" x="1408"/>
                  </a:lnTo>
                  <a:lnTo>
                    <a:pt y="6264" x="1"/>
                  </a:lnTo>
                  <a:lnTo>
                    <a:pt y="6264" x="1"/>
                  </a:lnTo>
                  <a:lnTo>
                    <a:pt y="6264" x="1"/>
                  </a:lnTo>
                  <a:close/>
                </a:path>
              </a:pathLst>
            </a:custGeom>
            <a:solidFill>
              <a:srgbClr val="E8DCDC"/>
            </a:solidFill>
            <a:ln>
              <a:noFill/>
            </a:ln>
          </p:spPr>
          <p:txBody>
            <a:bodyPr bIns="91425" rIns="91425" lIns="91425" tIns="91425" anchor="ctr" anchorCtr="0">
              <a:noAutofit/>
            </a:bodyPr>
            <a:lstStyle/>
            <a:p/>
          </p:txBody>
        </p:sp>
        <p:sp>
          <p:nvSpPr>
            <p:cNvPr id="222" name="Shape 222"/>
            <p:cNvSpPr/>
            <p:nvPr/>
          </p:nvSpPr>
          <p:spPr>
            <a:xfrm>
              <a:off y="481500" x="1042125"/>
              <a:ext cy="351050" cx="336425"/>
            </a:xfrm>
            <a:custGeom>
              <a:pathLst>
                <a:path w="13457" extrusionOk="0" h="14042">
                  <a:moveTo>
                    <a:pt y="470" x="9235"/>
                  </a:moveTo>
                  <a:lnTo>
                    <a:pt y="1619" x="5541"/>
                  </a:lnTo>
                  <a:lnTo>
                    <a:pt y="3550" x="2287"/>
                  </a:lnTo>
                  <a:lnTo>
                    <a:pt y="6003" x="792"/>
                  </a:lnTo>
                  <a:lnTo>
                    <a:pt y="8717" x="1"/>
                  </a:lnTo>
                  <a:lnTo>
                    <a:pt y="14041" x="1188"/>
                  </a:lnTo>
                  <a:lnTo>
                    <a:pt y="8561" x="3782"/>
                  </a:lnTo>
                  <a:lnTo>
                    <a:pt y="3550" x="7476"/>
                  </a:lnTo>
                  <a:lnTo>
                    <a:pt y="1" x="13456"/>
                  </a:lnTo>
                  <a:lnTo>
                    <a:pt y="470" x="9235"/>
                  </a:lnTo>
                  <a:lnTo>
                    <a:pt y="470" x="9235"/>
                  </a:lnTo>
                  <a:lnTo>
                    <a:pt y="470" x="9235"/>
                  </a:lnTo>
                  <a:close/>
                </a:path>
              </a:pathLst>
            </a:custGeom>
            <a:solidFill>
              <a:srgbClr val="DBE5C7"/>
            </a:solidFill>
            <a:ln>
              <a:noFill/>
            </a:ln>
          </p:spPr>
          <p:txBody>
            <a:bodyPr bIns="91425" rIns="91425" lIns="91425" tIns="91425" anchor="ctr" anchorCtr="0">
              <a:noAutofit/>
            </a:bodyPr>
            <a:lstStyle/>
            <a:p/>
          </p:txBody>
        </p:sp>
        <p:sp>
          <p:nvSpPr>
            <p:cNvPr id="223" name="Shape 223"/>
            <p:cNvSpPr/>
            <p:nvPr/>
          </p:nvSpPr>
          <p:spPr>
            <a:xfrm>
              <a:off y="913425" x="1558800"/>
              <a:ext cy="331475" cx="211100"/>
            </a:xfrm>
            <a:custGeom>
              <a:pathLst>
                <a:path w="8444" extrusionOk="0" h="13259">
                  <a:moveTo>
                    <a:pt y="1775" x="6508"/>
                  </a:moveTo>
                  <a:lnTo>
                    <a:pt y="6838" x="4618"/>
                  </a:lnTo>
                  <a:lnTo>
                    <a:pt y="12476" x="1"/>
                  </a:lnTo>
                  <a:lnTo>
                    <a:pt y="13259" x="3518"/>
                  </a:lnTo>
                  <a:lnTo>
                    <a:pt y="11484" x="6508"/>
                  </a:lnTo>
                  <a:lnTo>
                    <a:pt y="7152" x="7476"/>
                  </a:lnTo>
                  <a:lnTo>
                    <a:pt y="1" x="8443"/>
                  </a:lnTo>
                  <a:lnTo>
                    <a:pt y="1775" x="6508"/>
                  </a:lnTo>
                  <a:lnTo>
                    <a:pt y="1775" x="6508"/>
                  </a:lnTo>
                  <a:lnTo>
                    <a:pt y="1775" x="6508"/>
                  </a:lnTo>
                  <a:close/>
                </a:path>
              </a:pathLst>
            </a:custGeom>
            <a:solidFill>
              <a:srgbClr val="6D765B"/>
            </a:solidFill>
            <a:ln>
              <a:noFill/>
            </a:ln>
          </p:spPr>
          <p:txBody>
            <a:bodyPr bIns="91425" rIns="91425" lIns="91425" tIns="91425" anchor="ctr" anchorCtr="0">
              <a:noAutofit/>
            </a:bodyPr>
            <a:lstStyle/>
            <a:p/>
          </p:txBody>
        </p:sp>
        <p:sp>
          <p:nvSpPr>
            <p:cNvPr id="224" name="Shape 224"/>
            <p:cNvSpPr/>
            <p:nvPr/>
          </p:nvSpPr>
          <p:spPr>
            <a:xfrm>
              <a:off y="2249650" x="2337100"/>
              <a:ext cy="422825" cx="501325"/>
            </a:xfrm>
            <a:custGeom>
              <a:pathLst>
                <a:path w="20053" extrusionOk="0" h="16913">
                  <a:moveTo>
                    <a:pt y="5429" x="528"/>
                  </a:moveTo>
                  <a:lnTo>
                    <a:pt y="2089" x="3167"/>
                  </a:lnTo>
                  <a:lnTo>
                    <a:pt y="419" x="5893"/>
                  </a:lnTo>
                  <a:lnTo>
                    <a:pt y="1" x="9015"/>
                  </a:lnTo>
                  <a:lnTo>
                    <a:pt y="1045" x="11565"/>
                  </a:lnTo>
                  <a:lnTo>
                    <a:pt y="3133" x="15391"/>
                  </a:lnTo>
                  <a:lnTo>
                    <a:pt y="4751" x="17238"/>
                  </a:lnTo>
                  <a:lnTo>
                    <a:pt y="7100" x="18645"/>
                  </a:lnTo>
                  <a:lnTo>
                    <a:pt y="9814" x="19832"/>
                  </a:lnTo>
                  <a:lnTo>
                    <a:pt y="12215" x="20052"/>
                  </a:lnTo>
                  <a:lnTo>
                    <a:pt y="16182" x="17458"/>
                  </a:lnTo>
                  <a:lnTo>
                    <a:pt y="16913" x="11082"/>
                  </a:lnTo>
                  <a:lnTo>
                    <a:pt y="12841" x="6333"/>
                  </a:lnTo>
                  <a:lnTo>
                    <a:pt y="12841" x="2111"/>
                  </a:lnTo>
                  <a:lnTo>
                    <a:pt y="9344" x="1"/>
                  </a:lnTo>
                  <a:lnTo>
                    <a:pt y="5429" x="528"/>
                  </a:lnTo>
                  <a:lnTo>
                    <a:pt y="5429" x="528"/>
                  </a:lnTo>
                  <a:lnTo>
                    <a:pt y="5429" x="528"/>
                  </a:lnTo>
                  <a:close/>
                </a:path>
              </a:pathLst>
            </a:custGeom>
            <a:solidFill>
              <a:srgbClr val="FFFFFF"/>
            </a:solidFill>
            <a:ln>
              <a:noFill/>
            </a:ln>
          </p:spPr>
          <p:txBody>
            <a:bodyPr bIns="91425" rIns="91425" lIns="91425" tIns="91425" anchor="ctr" anchorCtr="0">
              <a:noAutofit/>
            </a:bodyPr>
            <a:lstStyle/>
            <a:p/>
          </p:txBody>
        </p:sp>
        <p:sp>
          <p:nvSpPr>
            <p:cNvPr id="225" name="Shape 225"/>
            <p:cNvSpPr/>
            <p:nvPr/>
          </p:nvSpPr>
          <p:spPr>
            <a:xfrm>
              <a:off y="2326650" x="2337100"/>
              <a:ext cy="368000" cx="511200"/>
            </a:xfrm>
            <a:custGeom>
              <a:pathLst>
                <a:path w="20448" extrusionOk="0" h="14720">
                  <a:moveTo>
                    <a:pt y="1514" x="1100"/>
                  </a:moveTo>
                  <a:lnTo>
                    <a:pt y="1" x="2859"/>
                  </a:lnTo>
                  <a:lnTo>
                    <a:pt y="1" x="6685"/>
                  </a:lnTo>
                  <a:lnTo>
                    <a:pt y="784" x="9015"/>
                  </a:lnTo>
                  <a:lnTo>
                    <a:pt y="4750" x="6333"/>
                  </a:lnTo>
                  <a:lnTo>
                    <a:pt y="2297" x="10334"/>
                  </a:lnTo>
                  <a:lnTo>
                    <a:pt y="940" x="13500"/>
                  </a:lnTo>
                  <a:lnTo>
                    <a:pt y="2245" x="15963"/>
                  </a:lnTo>
                  <a:lnTo>
                    <a:pt y="3811" x="17062"/>
                  </a:lnTo>
                  <a:lnTo>
                    <a:pt y="4542" x="14907"/>
                  </a:lnTo>
                  <a:lnTo>
                    <a:pt y="6316" x="12445"/>
                  </a:lnTo>
                  <a:lnTo>
                    <a:pt y="9605" x="12269"/>
                  </a:lnTo>
                  <a:lnTo>
                    <a:pt y="5481" x="16402"/>
                  </a:lnTo>
                  <a:lnTo>
                    <a:pt y="5116" x="18161"/>
                  </a:lnTo>
                  <a:lnTo>
                    <a:pt y="6682" x="20140"/>
                  </a:lnTo>
                  <a:lnTo>
                    <a:pt y="9031" x="20448"/>
                  </a:lnTo>
                  <a:lnTo>
                    <a:pt y="13989" x="15743"/>
                  </a:lnTo>
                  <a:lnTo>
                    <a:pt y="14720" x="13368"/>
                  </a:lnTo>
                  <a:lnTo>
                    <a:pt y="14198" x="10114"/>
                  </a:lnTo>
                  <a:lnTo>
                    <a:pt y="10910" x="7520"/>
                  </a:lnTo>
                  <a:lnTo>
                    <a:pt y="11066" x="2243"/>
                  </a:lnTo>
                  <a:lnTo>
                    <a:pt y="8822" x="704"/>
                  </a:lnTo>
                  <a:lnTo>
                    <a:pt y="3759" x="1"/>
                  </a:lnTo>
                  <a:lnTo>
                    <a:pt y="1514" x="1100"/>
                  </a:lnTo>
                  <a:lnTo>
                    <a:pt y="1514" x="1100"/>
                  </a:lnTo>
                  <a:lnTo>
                    <a:pt y="1514" x="1100"/>
                  </a:lnTo>
                  <a:close/>
                </a:path>
              </a:pathLst>
            </a:custGeom>
            <a:solidFill>
              <a:srgbClr val="E8DCDC"/>
            </a:solidFill>
            <a:ln>
              <a:noFill/>
            </a:ln>
          </p:spPr>
          <p:txBody>
            <a:bodyPr bIns="91425" rIns="91425" lIns="91425" tIns="91425" anchor="ctr" anchorCtr="0">
              <a:noAutofit/>
            </a:bodyPr>
            <a:lstStyle/>
            <a:p/>
          </p:txBody>
        </p:sp>
        <p:sp>
          <p:nvSpPr>
            <p:cNvPr id="226" name="Shape 226"/>
            <p:cNvSpPr/>
            <p:nvPr/>
          </p:nvSpPr>
          <p:spPr>
            <a:xfrm>
              <a:off y="2494975" x="2347000"/>
              <a:ext cy="199675" cx="483725"/>
            </a:xfrm>
            <a:custGeom>
              <a:pathLst>
                <a:path w="19349" extrusionOk="0" h="7987">
                  <a:moveTo>
                    <a:pt y="679" x="1"/>
                  </a:moveTo>
                  <a:lnTo>
                    <a:pt y="1984" x="2463"/>
                  </a:lnTo>
                  <a:lnTo>
                    <a:pt y="1254" x="4398"/>
                  </a:lnTo>
                  <a:lnTo>
                    <a:pt y="575" x="6157"/>
                  </a:lnTo>
                  <a:lnTo>
                    <a:pt y="940" x="7916"/>
                  </a:lnTo>
                  <a:lnTo>
                    <a:pt y="2037" x="8839"/>
                  </a:lnTo>
                  <a:lnTo>
                    <a:pt y="3394" x="9543"/>
                  </a:lnTo>
                  <a:lnTo>
                    <a:pt y="4907" x="11829"/>
                  </a:lnTo>
                  <a:lnTo>
                    <a:pt y="2454" x="13456"/>
                  </a:lnTo>
                  <a:lnTo>
                    <a:pt y="732" x="15743"/>
                  </a:lnTo>
                  <a:lnTo>
                    <a:pt y="1" x="17809"/>
                  </a:lnTo>
                  <a:lnTo>
                    <a:pt y="1306" x="19172"/>
                  </a:lnTo>
                  <a:lnTo>
                    <a:pt y="2611" x="19348"/>
                  </a:lnTo>
                  <a:lnTo>
                    <a:pt y="5168" x="17853"/>
                  </a:lnTo>
                  <a:lnTo>
                    <a:pt y="7256" x="15347"/>
                  </a:lnTo>
                  <a:lnTo>
                    <a:pt y="7987" x="12972"/>
                  </a:lnTo>
                  <a:lnTo>
                    <a:pt y="7361" x="9411"/>
                  </a:lnTo>
                  <a:lnTo>
                    <a:pt y="4490" x="6684"/>
                  </a:lnTo>
                  <a:lnTo>
                    <a:pt y="4229" x="2595"/>
                  </a:lnTo>
                  <a:lnTo>
                    <a:pt y="3028" x="528"/>
                  </a:lnTo>
                  <a:lnTo>
                    <a:pt y="679" x="1"/>
                  </a:lnTo>
                  <a:lnTo>
                    <a:pt y="679" x="1"/>
                  </a:lnTo>
                  <a:lnTo>
                    <a:pt y="679" x="1"/>
                  </a:lnTo>
                  <a:close/>
                </a:path>
              </a:pathLst>
            </a:custGeom>
            <a:solidFill>
              <a:srgbClr val="A38C8C"/>
            </a:solidFill>
            <a:ln>
              <a:noFill/>
            </a:ln>
          </p:spPr>
          <p:txBody>
            <a:bodyPr bIns="91425" rIns="91425" lIns="91425" tIns="91425" anchor="ctr" anchorCtr="0">
              <a:noAutofit/>
            </a:bodyPr>
            <a:lstStyle/>
            <a:p/>
          </p:txBody>
        </p:sp>
        <p:sp>
          <p:nvSpPr>
            <p:cNvPr id="227" name="Shape 227"/>
            <p:cNvSpPr/>
            <p:nvPr/>
          </p:nvSpPr>
          <p:spPr>
            <a:xfrm>
              <a:off y="2355350" x="2351400"/>
              <a:ext cy="86150" cx="119850"/>
            </a:xfrm>
            <a:custGeom>
              <a:pathLst>
                <a:path w="4794" extrusionOk="0" h="3446">
                  <a:moveTo>
                    <a:pt y="1" x="792"/>
                  </a:moveTo>
                  <a:lnTo>
                    <a:pt y="1045" x="2903"/>
                  </a:lnTo>
                  <a:lnTo>
                    <a:pt y="1984" x="3826"/>
                  </a:lnTo>
                  <a:lnTo>
                    <a:pt y="2976" x="4749"/>
                  </a:lnTo>
                  <a:lnTo>
                    <a:pt y="3394" x="4793"/>
                  </a:lnTo>
                  <a:lnTo>
                    <a:pt y="3446" x="4442"/>
                  </a:lnTo>
                  <a:lnTo>
                    <a:pt y="2663" x="3474"/>
                  </a:lnTo>
                  <a:lnTo>
                    <a:pt y="2089" x="2331"/>
                  </a:lnTo>
                  <a:lnTo>
                    <a:pt y="1515" x="0"/>
                  </a:lnTo>
                  <a:lnTo>
                    <a:pt y="732" x="0"/>
                  </a:lnTo>
                  <a:lnTo>
                    <a:pt y="1" x="792"/>
                  </a:lnTo>
                  <a:lnTo>
                    <a:pt y="1" x="792"/>
                  </a:lnTo>
                  <a:lnTo>
                    <a:pt y="1" x="792"/>
                  </a:lnTo>
                  <a:close/>
                </a:path>
              </a:pathLst>
            </a:custGeom>
            <a:solidFill>
              <a:srgbClr val="000000"/>
            </a:solidFill>
            <a:ln>
              <a:noFill/>
            </a:ln>
          </p:spPr>
          <p:txBody>
            <a:bodyPr bIns="91425" rIns="91425" lIns="91425" tIns="91425" anchor="ctr" anchorCtr="0">
              <a:noAutofit/>
            </a:bodyPr>
            <a:lstStyle/>
            <a:p/>
          </p:txBody>
        </p:sp>
        <p:sp>
          <p:nvSpPr>
            <p:cNvPr id="228" name="Shape 228"/>
            <p:cNvSpPr/>
            <p:nvPr/>
          </p:nvSpPr>
          <p:spPr>
            <a:xfrm>
              <a:off y="2408850" x="2720775"/>
              <a:ext cy="274075" cx="133025"/>
            </a:xfrm>
            <a:custGeom>
              <a:pathLst>
                <a:path w="5321" extrusionOk="0" h="10963">
                  <a:moveTo>
                    <a:pt y="53" x="3210"/>
                  </a:moveTo>
                  <a:lnTo>
                    <a:pt y="1410" x="4089"/>
                  </a:lnTo>
                  <a:lnTo>
                    <a:pt y="3289" x="5321"/>
                  </a:lnTo>
                  <a:lnTo>
                    <a:pt y="6004" x="5321"/>
                  </a:lnTo>
                  <a:lnTo>
                    <a:pt y="8822" x="3694"/>
                  </a:lnTo>
                  <a:lnTo>
                    <a:pt y="10023" x="1671"/>
                  </a:lnTo>
                  <a:lnTo>
                    <a:pt y="10962" x="264"/>
                  </a:lnTo>
                  <a:lnTo>
                    <a:pt y="10440" x="0"/>
                  </a:lnTo>
                  <a:lnTo>
                    <a:pt y="8196" x="2331"/>
                  </a:lnTo>
                  <a:lnTo>
                    <a:pt y="5429" x="4177"/>
                  </a:lnTo>
                  <a:lnTo>
                    <a:pt y="2767" x="3958"/>
                  </a:lnTo>
                  <a:lnTo>
                    <a:pt y="1567" x="3474"/>
                  </a:lnTo>
                  <a:lnTo>
                    <a:pt y="419" x="2814"/>
                  </a:lnTo>
                  <a:lnTo>
                    <a:pt y="1" x="2858"/>
                  </a:lnTo>
                  <a:lnTo>
                    <a:pt y="53" x="3210"/>
                  </a:lnTo>
                  <a:lnTo>
                    <a:pt y="53" x="3210"/>
                  </a:lnTo>
                  <a:lnTo>
                    <a:pt y="53" x="3210"/>
                  </a:lnTo>
                  <a:close/>
                </a:path>
              </a:pathLst>
            </a:custGeom>
            <a:solidFill>
              <a:srgbClr val="000000"/>
            </a:solidFill>
            <a:ln>
              <a:noFill/>
            </a:ln>
          </p:spPr>
          <p:txBody>
            <a:bodyPr bIns="91425" rIns="91425" lIns="91425" tIns="91425" anchor="ctr" anchorCtr="0">
              <a:noAutofit/>
            </a:bodyPr>
            <a:lstStyle/>
            <a:p/>
          </p:txBody>
        </p:sp>
        <p:sp>
          <p:nvSpPr>
            <p:cNvPr id="229" name="Shape 229"/>
            <p:cNvSpPr/>
            <p:nvPr/>
          </p:nvSpPr>
          <p:spPr>
            <a:xfrm>
              <a:off y="2245750" x="2319525"/>
              <a:ext cy="446300" cx="434250"/>
            </a:xfrm>
            <a:custGeom>
              <a:pathLst>
                <a:path w="17370" extrusionOk="0" h="17852">
                  <a:moveTo>
                    <a:pt y="4594" x="17017"/>
                  </a:moveTo>
                  <a:lnTo>
                    <a:pt y="3289" x="15566"/>
                  </a:lnTo>
                  <a:lnTo>
                    <a:pt y="2715" x="14907"/>
                  </a:lnTo>
                  <a:lnTo>
                    <a:pt y="2193" x="14071"/>
                  </a:lnTo>
                  <a:lnTo>
                    <a:pt y="1671" x="12928"/>
                  </a:lnTo>
                  <a:lnTo>
                    <a:pt y="1305" x="11873"/>
                  </a:lnTo>
                  <a:lnTo>
                    <a:pt y="992" x="9762"/>
                  </a:lnTo>
                  <a:lnTo>
                    <a:pt y="1984" x="5365"/>
                  </a:lnTo>
                  <a:lnTo>
                    <a:pt y="2715" x="4090"/>
                  </a:lnTo>
                  <a:lnTo>
                    <a:pt y="3863" x="2946"/>
                  </a:lnTo>
                  <a:lnTo>
                    <a:pt y="5533" x="1627"/>
                  </a:lnTo>
                  <a:lnTo>
                    <a:pt y="7778" x="1056"/>
                  </a:lnTo>
                  <a:lnTo>
                    <a:pt y="9605" x="1100"/>
                  </a:lnTo>
                  <a:lnTo>
                    <a:pt y="11275" x="1495"/>
                  </a:lnTo>
                  <a:lnTo>
                    <a:pt y="12580" x="2287"/>
                  </a:lnTo>
                  <a:lnTo>
                    <a:pt y="13050" x="3518"/>
                  </a:lnTo>
                  <a:lnTo>
                    <a:pt y="13102" x="6948"/>
                  </a:lnTo>
                  <a:lnTo>
                    <a:pt y="13624" x="8443"/>
                  </a:lnTo>
                  <a:lnTo>
                    <a:pt y="14929" x="9718"/>
                  </a:lnTo>
                  <a:lnTo>
                    <a:pt y="16025" x="10817"/>
                  </a:lnTo>
                  <a:lnTo>
                    <a:pt y="16703" x="11917"/>
                  </a:lnTo>
                  <a:lnTo>
                    <a:pt y="17225" x="14511"/>
                  </a:lnTo>
                  <a:lnTo>
                    <a:pt y="17852" x="14511"/>
                  </a:lnTo>
                  <a:lnTo>
                    <a:pt y="17643" x="11433"/>
                  </a:lnTo>
                  <a:lnTo>
                    <a:pt y="15920" x="8839"/>
                  </a:lnTo>
                  <a:lnTo>
                    <a:pt y="14876" x="7739"/>
                  </a:lnTo>
                  <a:lnTo>
                    <a:pt y="14459" x="6464"/>
                  </a:lnTo>
                  <a:lnTo>
                    <a:pt y="14459" x="3518"/>
                  </a:lnTo>
                  <a:lnTo>
                    <a:pt y="13832" x="1847"/>
                  </a:lnTo>
                  <a:lnTo>
                    <a:pt y="12214" x="748"/>
                  </a:lnTo>
                  <a:lnTo>
                    <a:pt y="10022" x="132"/>
                  </a:lnTo>
                  <a:lnTo>
                    <a:pt y="7673" x="0"/>
                  </a:lnTo>
                  <a:lnTo>
                    <a:pt y="4959" x="616"/>
                  </a:lnTo>
                  <a:lnTo>
                    <a:pt y="3915" x="1231"/>
                  </a:lnTo>
                  <a:lnTo>
                    <a:pt y="2871" x="2111"/>
                  </a:lnTo>
                  <a:lnTo>
                    <a:pt y="1618" x="3518"/>
                  </a:lnTo>
                  <a:lnTo>
                    <a:pt y="783" x="5101"/>
                  </a:lnTo>
                  <a:lnTo>
                    <a:pt y="105" x="7519"/>
                  </a:lnTo>
                  <a:lnTo>
                    <a:pt y="0" x="10378"/>
                  </a:lnTo>
                  <a:lnTo>
                    <a:pt y="1044" x="13676"/>
                  </a:lnTo>
                  <a:lnTo>
                    <a:pt y="2715" x="15830"/>
                  </a:lnTo>
                  <a:lnTo>
                    <a:pt y="4072" x="17281"/>
                  </a:lnTo>
                  <a:lnTo>
                    <a:pt y="4489" x="17369"/>
                  </a:lnTo>
                  <a:lnTo>
                    <a:pt y="4594" x="17017"/>
                  </a:lnTo>
                  <a:lnTo>
                    <a:pt y="4594" x="17017"/>
                  </a:lnTo>
                  <a:lnTo>
                    <a:pt y="4594" x="17017"/>
                  </a:lnTo>
                  <a:close/>
                </a:path>
              </a:pathLst>
            </a:custGeom>
            <a:solidFill>
              <a:srgbClr val="000000"/>
            </a:solidFill>
            <a:ln>
              <a:noFill/>
            </a:ln>
          </p:spPr>
          <p:txBody>
            <a:bodyPr bIns="91425" rIns="91425" lIns="91425" tIns="91425" anchor="ctr" anchorCtr="0">
              <a:noAutofit/>
            </a:bodyPr>
            <a:lstStyle/>
            <a:p/>
          </p:txBody>
        </p:sp>
        <p:sp>
          <p:nvSpPr>
            <p:cNvPr id="230" name="Shape 230"/>
            <p:cNvSpPr/>
            <p:nvPr/>
          </p:nvSpPr>
          <p:spPr>
            <a:xfrm>
              <a:off y="2451925" x="2620725"/>
              <a:ext cy="193150" cx="124250"/>
            </a:xfrm>
            <a:custGeom>
              <a:pathLst>
                <a:path w="4970" extrusionOk="0" h="7726">
                  <a:moveTo>
                    <a:pt y="522" x="4882"/>
                  </a:moveTo>
                  <a:lnTo>
                    <a:pt y="3915" x="1847"/>
                  </a:lnTo>
                  <a:lnTo>
                    <a:pt y="6316" x="1056"/>
                  </a:lnTo>
                  <a:lnTo>
                    <a:pt y="7360" x="1100"/>
                  </a:lnTo>
                  <a:lnTo>
                    <a:pt y="7726" x="968"/>
                  </a:lnTo>
                  <a:lnTo>
                    <a:pt y="7569" x="616"/>
                  </a:lnTo>
                  <a:lnTo>
                    <a:pt y="6316" x="1"/>
                  </a:lnTo>
                  <a:lnTo>
                    <a:pt y="4698" x="396"/>
                  </a:lnTo>
                  <a:lnTo>
                    <a:pt y="3184" x="968"/>
                  </a:lnTo>
                  <a:lnTo>
                    <a:pt y="2193" x="1803"/>
                  </a:lnTo>
                  <a:lnTo>
                    <a:pt y="1462" x="2683"/>
                  </a:lnTo>
                  <a:lnTo>
                    <a:pt y="783" x="3606"/>
                  </a:lnTo>
                  <a:lnTo>
                    <a:pt y="0" x="4574"/>
                  </a:lnTo>
                  <a:lnTo>
                    <a:pt y="105" x="4969"/>
                  </a:lnTo>
                  <a:lnTo>
                    <a:pt y="522" x="4882"/>
                  </a:lnTo>
                  <a:lnTo>
                    <a:pt y="522" x="4882"/>
                  </a:lnTo>
                  <a:lnTo>
                    <a:pt y="522" x="4882"/>
                  </a:lnTo>
                  <a:close/>
                </a:path>
              </a:pathLst>
            </a:custGeom>
            <a:solidFill>
              <a:srgbClr val="000000"/>
            </a:solidFill>
            <a:ln>
              <a:noFill/>
            </a:ln>
          </p:spPr>
          <p:txBody>
            <a:bodyPr bIns="91425" rIns="91425" lIns="91425" tIns="91425" anchor="ctr" anchorCtr="0">
              <a:noAutofit/>
            </a:bodyPr>
            <a:lstStyle/>
            <a:p/>
          </p:txBody>
        </p:sp>
        <p:sp>
          <p:nvSpPr>
            <p:cNvPr id="231" name="Shape 231"/>
            <p:cNvSpPr/>
            <p:nvPr/>
          </p:nvSpPr>
          <p:spPr>
            <a:xfrm>
              <a:off y="2308375" x="2477825"/>
              <a:ext cy="137050" cx="192400"/>
            </a:xfrm>
            <a:custGeom>
              <a:pathLst>
                <a:path w="7696" extrusionOk="0" h="5482">
                  <a:moveTo>
                    <a:pt y="575" x="7519"/>
                  </a:moveTo>
                  <a:lnTo>
                    <a:pt y="2819" x="3254"/>
                  </a:lnTo>
                  <a:lnTo>
                    <a:pt y="4438" x="1495"/>
                  </a:lnTo>
                  <a:lnTo>
                    <a:pt y="5429" x="660"/>
                  </a:lnTo>
                  <a:lnTo>
                    <a:pt y="5481" x="44"/>
                  </a:lnTo>
                  <a:lnTo>
                    <a:pt y="4698" x="0"/>
                  </a:lnTo>
                  <a:lnTo>
                    <a:pt y="3498" x="748"/>
                  </a:lnTo>
                  <a:lnTo>
                    <a:pt y="1723" x="2683"/>
                  </a:lnTo>
                  <a:lnTo>
                    <a:pt y="1045" x="3826"/>
                  </a:lnTo>
                  <a:lnTo>
                    <a:pt y="679" x="4969"/>
                  </a:lnTo>
                  <a:lnTo>
                    <a:pt y="1" x="7388"/>
                  </a:lnTo>
                  <a:lnTo>
                    <a:pt y="210" x="7695"/>
                  </a:lnTo>
                  <a:lnTo>
                    <a:pt y="575" x="7519"/>
                  </a:lnTo>
                  <a:lnTo>
                    <a:pt y="575" x="7519"/>
                  </a:lnTo>
                  <a:lnTo>
                    <a:pt y="575" x="7519"/>
                  </a:lnTo>
                  <a:close/>
                </a:path>
              </a:pathLst>
            </a:custGeom>
            <a:solidFill>
              <a:srgbClr val="000000"/>
            </a:solidFill>
            <a:ln>
              <a:noFill/>
            </a:ln>
          </p:spPr>
          <p:txBody>
            <a:bodyPr bIns="91425" rIns="91425" lIns="91425" tIns="91425" anchor="ctr" anchorCtr="0">
              <a:noAutofit/>
            </a:bodyPr>
            <a:lstStyle/>
            <a:p/>
          </p:txBody>
        </p:sp>
        <p:sp>
          <p:nvSpPr>
            <p:cNvPr id="232" name="Shape 232"/>
            <p:cNvSpPr/>
            <p:nvPr/>
          </p:nvSpPr>
          <p:spPr>
            <a:xfrm>
              <a:off y="2279675" x="2419550"/>
              <a:ext cy="36550" cx="127550"/>
            </a:xfrm>
            <a:custGeom>
              <a:pathLst>
                <a:path w="5102" extrusionOk="0" h="1462">
                  <a:moveTo>
                    <a:pt y="53" x="309"/>
                  </a:moveTo>
                  <a:lnTo>
                    <a:pt y="0" x="968"/>
                  </a:lnTo>
                  <a:lnTo>
                    <a:pt y="0" x="3079"/>
                  </a:lnTo>
                  <a:lnTo>
                    <a:pt y="888" x="4970"/>
                  </a:lnTo>
                  <a:lnTo>
                    <a:pt y="1305" x="5101"/>
                  </a:lnTo>
                  <a:lnTo>
                    <a:pt y="1462" x="4794"/>
                  </a:lnTo>
                  <a:lnTo>
                    <a:pt y="992" x="2991"/>
                  </a:lnTo>
                  <a:lnTo>
                    <a:pt y="992" x="968"/>
                  </a:lnTo>
                  <a:lnTo>
                    <a:pt y="888" x="309"/>
                  </a:lnTo>
                  <a:lnTo>
                    <a:pt y="470" x="1"/>
                  </a:lnTo>
                  <a:lnTo>
                    <a:pt y="53" x="309"/>
                  </a:lnTo>
                  <a:lnTo>
                    <a:pt y="53" x="309"/>
                  </a:lnTo>
                  <a:lnTo>
                    <a:pt y="53" x="309"/>
                  </a:lnTo>
                  <a:close/>
                </a:path>
              </a:pathLst>
            </a:custGeom>
            <a:solidFill>
              <a:srgbClr val="000000"/>
            </a:solidFill>
            <a:ln>
              <a:noFill/>
            </a:ln>
          </p:spPr>
          <p:txBody>
            <a:bodyPr bIns="91425" rIns="91425" lIns="91425" tIns="91425" anchor="ctr" anchorCtr="0">
              <a:noAutofit/>
            </a:bodyPr>
            <a:lstStyle/>
            <a:p/>
          </p:txBody>
        </p:sp>
        <p:sp>
          <p:nvSpPr>
            <p:cNvPr id="233" name="Shape 233"/>
            <p:cNvSpPr/>
            <p:nvPr/>
          </p:nvSpPr>
          <p:spPr>
            <a:xfrm>
              <a:off y="2521075" x="2224975"/>
              <a:ext cy="328875" cx="599150"/>
            </a:xfrm>
            <a:custGeom>
              <a:pathLst>
                <a:path w="23966" extrusionOk="0" h="13155">
                  <a:moveTo>
                    <a:pt y="1" x="572"/>
                  </a:moveTo>
                  <a:lnTo>
                    <a:pt y="940" x="2199"/>
                  </a:lnTo>
                  <a:lnTo>
                    <a:pt y="2350" x="3694"/>
                  </a:lnTo>
                  <a:lnTo>
                    <a:pt y="4438" x="4882"/>
                  </a:lnTo>
                  <a:lnTo>
                    <a:pt y="7256" x="5585"/>
                  </a:lnTo>
                  <a:lnTo>
                    <a:pt y="9344" x="7564"/>
                  </a:lnTo>
                  <a:lnTo>
                    <a:pt y="10545" x="9806"/>
                  </a:lnTo>
                  <a:lnTo>
                    <a:pt y="11588" x="14292"/>
                  </a:lnTo>
                  <a:lnTo>
                    <a:pt y="10806" x="18293"/>
                  </a:lnTo>
                  <a:lnTo>
                    <a:pt y="8874" x="21635"/>
                  </a:lnTo>
                  <a:lnTo>
                    <a:pt y="6943" x="22822"/>
                  </a:lnTo>
                  <a:lnTo>
                    <a:pt y="4960" x="22998"/>
                  </a:lnTo>
                  <a:lnTo>
                    <a:pt y="2611" x="20887"/>
                  </a:lnTo>
                  <a:lnTo>
                    <a:pt y="1776" x="21019"/>
                  </a:lnTo>
                  <a:lnTo>
                    <a:pt y="1515" x="21503"/>
                  </a:lnTo>
                  <a:lnTo>
                    <a:pt y="2558" x="23130"/>
                  </a:lnTo>
                  <a:lnTo>
                    <a:pt y="4490" x="23921"/>
                  </a:lnTo>
                  <a:lnTo>
                    <a:pt y="6943" x="23965"/>
                  </a:lnTo>
                  <a:lnTo>
                    <a:pt y="9762" x="22602"/>
                  </a:lnTo>
                  <a:lnTo>
                    <a:pt y="11588" x="20843"/>
                  </a:lnTo>
                  <a:lnTo>
                    <a:pt y="12528" x="18249"/>
                  </a:lnTo>
                  <a:lnTo>
                    <a:pt y="12998" x="15655"/>
                  </a:lnTo>
                  <a:lnTo>
                    <a:pt y="13154" x="13500"/>
                  </a:lnTo>
                  <a:lnTo>
                    <a:pt y="12424" x="10114"/>
                  </a:lnTo>
                  <a:lnTo>
                    <a:pt y="10231" x="5981"/>
                  </a:lnTo>
                  <a:lnTo>
                    <a:pt y="7726" x="4398"/>
                  </a:lnTo>
                  <a:lnTo>
                    <a:pt y="5795" x="3738"/>
                  </a:lnTo>
                  <a:lnTo>
                    <a:pt y="3811" x="2903"/>
                  </a:lnTo>
                  <a:lnTo>
                    <a:pt y="2037" x="1716"/>
                  </a:lnTo>
                  <a:lnTo>
                    <a:pt y="627" x="1"/>
                  </a:lnTo>
                  <a:lnTo>
                    <a:pt y="1" x="572"/>
                  </a:lnTo>
                  <a:lnTo>
                    <a:pt y="1" x="572"/>
                  </a:lnTo>
                  <a:close/>
                </a:path>
              </a:pathLst>
            </a:custGeom>
            <a:solidFill>
              <a:srgbClr val="000000"/>
            </a:solidFill>
            <a:ln>
              <a:noFill/>
            </a:ln>
          </p:spPr>
          <p:txBody>
            <a:bodyPr bIns="91425" rIns="91425" lIns="91425" tIns="91425" anchor="ctr" anchorCtr="0">
              <a:noAutofit/>
            </a:bodyPr>
            <a:lstStyle/>
            <a:p/>
          </p:txBody>
        </p:sp>
        <p:sp>
          <p:nvSpPr>
            <p:cNvPr id="234" name="Shape 234"/>
            <p:cNvSpPr/>
            <p:nvPr/>
          </p:nvSpPr>
          <p:spPr>
            <a:xfrm>
              <a:off y="2127000" x="457300"/>
              <a:ext cy="459350" cx="1797375"/>
            </a:xfrm>
            <a:custGeom>
              <a:pathLst>
                <a:path w="71895" extrusionOk="0" h="18374">
                  <a:moveTo>
                    <a:pt y="0" x="11213"/>
                  </a:moveTo>
                  <a:lnTo>
                    <a:pt y="1462" x="9147"/>
                  </a:lnTo>
                  <a:lnTo>
                    <a:pt y="11849" x="2375"/>
                  </a:lnTo>
                  <a:lnTo>
                    <a:pt y="13311" x="0"/>
                  </a:lnTo>
                  <a:lnTo>
                    <a:pt y="17173" x="2067"/>
                  </a:lnTo>
                  <a:lnTo>
                    <a:pt y="16234" x="17545"/>
                  </a:lnTo>
                  <a:lnTo>
                    <a:pt y="18374" x="67014"/>
                  </a:lnTo>
                  <a:lnTo>
                    <a:pt y="15398" x="71895"/>
                  </a:lnTo>
                  <a:lnTo>
                    <a:pt y="13937" x="60726"/>
                  </a:lnTo>
                  <a:lnTo>
                    <a:pt y="13102" x="69828"/>
                  </a:lnTo>
                  <a:lnTo>
                    <a:pt y="9813" x="67718"/>
                  </a:lnTo>
                  <a:lnTo>
                    <a:pt y="3759" x="64068"/>
                  </a:lnTo>
                  <a:lnTo>
                    <a:pt y="2088" x="36937"/>
                  </a:lnTo>
                  <a:lnTo>
                    <a:pt y="209" x="13852"/>
                  </a:lnTo>
                  <a:lnTo>
                    <a:pt y="0" x="11213"/>
                  </a:lnTo>
                  <a:lnTo>
                    <a:pt y="0" x="11213"/>
                  </a:lnTo>
                  <a:lnTo>
                    <a:pt y="0" x="11213"/>
                  </a:lnTo>
                  <a:close/>
                </a:path>
              </a:pathLst>
            </a:custGeom>
            <a:solidFill>
              <a:srgbClr val="E8DCDC"/>
            </a:solidFill>
            <a:ln>
              <a:noFill/>
            </a:ln>
          </p:spPr>
          <p:txBody>
            <a:bodyPr bIns="91425" rIns="91425" lIns="91425" tIns="91425" anchor="ctr" anchorCtr="0">
              <a:noAutofit/>
            </a:bodyPr>
            <a:lstStyle/>
            <a:p/>
          </p:txBody>
        </p:sp>
        <p:sp>
          <p:nvSpPr>
            <p:cNvPr id="235" name="Shape 235"/>
            <p:cNvSpPr/>
            <p:nvPr/>
          </p:nvSpPr>
          <p:spPr>
            <a:xfrm>
              <a:off y="1860800" x="812375"/>
              <a:ext cy="448900" cx="1377450"/>
            </a:xfrm>
            <a:custGeom>
              <a:pathLst>
                <a:path w="55098" extrusionOk="0" h="17956">
                  <a:moveTo>
                    <a:pt y="9187" x="0"/>
                  </a:moveTo>
                  <a:lnTo>
                    <a:pt y="4228" x="352"/>
                  </a:lnTo>
                  <a:lnTo>
                    <a:pt y="4020" x="4705"/>
                  </a:lnTo>
                  <a:lnTo>
                    <a:pt y="2140" x="23789"/>
                  </a:lnTo>
                  <a:lnTo>
                    <a:pt y="1096" x="31660"/>
                  </a:lnTo>
                  <a:lnTo>
                    <a:pt y="888" x="47754"/>
                  </a:lnTo>
                  <a:lnTo>
                    <a:pt y="679" x="53339"/>
                  </a:lnTo>
                  <a:lnTo>
                    <a:pt y="0" x="55098"/>
                  </a:lnTo>
                  <a:lnTo>
                    <a:pt y="17956" x="54042"/>
                  </a:lnTo>
                  <a:lnTo>
                    <a:pt y="12423" x="51272"/>
                  </a:lnTo>
                  <a:lnTo>
                    <a:pt y="9187" x="0"/>
                  </a:lnTo>
                  <a:lnTo>
                    <a:pt y="9187" x="0"/>
                  </a:lnTo>
                  <a:lnTo>
                    <a:pt y="9187" x="0"/>
                  </a:lnTo>
                  <a:close/>
                </a:path>
              </a:pathLst>
            </a:custGeom>
            <a:solidFill>
              <a:srgbClr val="E8DCDC"/>
            </a:solidFill>
            <a:ln>
              <a:noFill/>
            </a:ln>
          </p:spPr>
          <p:txBody>
            <a:bodyPr bIns="91425" rIns="91425" lIns="91425" tIns="91425" anchor="ctr" anchorCtr="0">
              <a:noAutofit/>
            </a:bodyPr>
            <a:lstStyle/>
            <a:p/>
          </p:txBody>
        </p:sp>
        <p:sp>
          <p:nvSpPr>
            <p:cNvPr id="236" name="Shape 236"/>
            <p:cNvSpPr/>
            <p:nvPr/>
          </p:nvSpPr>
          <p:spPr>
            <a:xfrm>
              <a:off y="1649400" x="1170750"/>
              <a:ext cy="197075" cx="747550"/>
            </a:xfrm>
            <a:custGeom>
              <a:pathLst>
                <a:path w="29902" extrusionOk="0" h="7883">
                  <a:moveTo>
                    <a:pt y="1" x="1495"/>
                  </a:moveTo>
                  <a:lnTo>
                    <a:pt y="2506" x="1583"/>
                  </a:lnTo>
                  <a:lnTo>
                    <a:pt y="6212" x="0"/>
                  </a:lnTo>
                  <a:lnTo>
                    <a:pt y="3759" x="9278"/>
                  </a:lnTo>
                  <a:lnTo>
                    <a:pt y="4750" x="13983"/>
                  </a:lnTo>
                  <a:lnTo>
                    <a:pt y="7882" x="8751"/>
                  </a:lnTo>
                  <a:lnTo>
                    <a:pt y="6212" x="29901"/>
                  </a:lnTo>
                  <a:lnTo>
                    <a:pt y="2871" x="29462"/>
                  </a:lnTo>
                  <a:lnTo>
                    <a:pt y="3550" x="24669"/>
                  </a:lnTo>
                  <a:lnTo>
                    <a:pt y="418" x="22206"/>
                  </a:lnTo>
                  <a:lnTo>
                    <a:pt y="1" x="1495"/>
                  </a:lnTo>
                  <a:lnTo>
                    <a:pt y="1" x="1495"/>
                  </a:lnTo>
                  <a:lnTo>
                    <a:pt y="1" x="1495"/>
                  </a:lnTo>
                  <a:close/>
                </a:path>
              </a:pathLst>
            </a:custGeom>
            <a:solidFill>
              <a:srgbClr val="A38C8C"/>
            </a:solidFill>
            <a:ln>
              <a:noFill/>
            </a:ln>
          </p:spPr>
          <p:txBody>
            <a:bodyPr bIns="91425" rIns="91425" lIns="91425" tIns="91425" anchor="ctr" anchorCtr="0">
              <a:noAutofit/>
            </a:bodyPr>
            <a:lstStyle/>
            <a:p/>
          </p:txBody>
        </p:sp>
        <p:sp>
          <p:nvSpPr>
            <p:cNvPr id="237" name="Shape 237"/>
            <p:cNvSpPr/>
            <p:nvPr/>
          </p:nvSpPr>
          <p:spPr>
            <a:xfrm>
              <a:off y="365375" x="1761075"/>
              <a:ext cy="1323200" cx="349600"/>
            </a:xfrm>
            <a:custGeom>
              <a:pathLst>
                <a:path w="13984" extrusionOk="0" h="52928">
                  <a:moveTo>
                    <a:pt y="50526" x="1671"/>
                  </a:moveTo>
                  <a:lnTo>
                    <a:pt y="49065" x="5585"/>
                  </a:lnTo>
                  <a:lnTo>
                    <a:pt y="9552" x="11389"/>
                  </a:lnTo>
                  <a:lnTo>
                    <a:pt y="0" x="13280"/>
                  </a:lnTo>
                  <a:lnTo>
                    <a:pt y="2923" x="13984"/>
                  </a:lnTo>
                  <a:lnTo>
                    <a:pt y="23332" x="12401"/>
                  </a:lnTo>
                  <a:lnTo>
                    <a:pt y="48647" x="9630"/>
                  </a:lnTo>
                  <a:lnTo>
                    <a:pt y="51048" x="9015"/>
                  </a:lnTo>
                  <a:lnTo>
                    <a:pt y="52927" x="3826"/>
                  </a:lnTo>
                  <a:lnTo>
                    <a:pt y="51779" x="0"/>
                  </a:lnTo>
                  <a:lnTo>
                    <a:pt y="50526" x="1671"/>
                  </a:lnTo>
                  <a:lnTo>
                    <a:pt y="50526" x="1671"/>
                  </a:lnTo>
                  <a:lnTo>
                    <a:pt y="50526" x="1671"/>
                  </a:lnTo>
                  <a:close/>
                </a:path>
              </a:pathLst>
            </a:custGeom>
            <a:solidFill>
              <a:srgbClr val="A38C8C"/>
            </a:solidFill>
            <a:ln>
              <a:noFill/>
            </a:ln>
          </p:spPr>
          <p:txBody>
            <a:bodyPr bIns="91425" rIns="91425" lIns="91425" tIns="91425" anchor="ctr" anchorCtr="0">
              <a:noAutofit/>
            </a:bodyPr>
            <a:lstStyle/>
            <a:p/>
          </p:txBody>
        </p:sp>
        <p:sp>
          <p:nvSpPr>
            <p:cNvPr id="238" name="Shape 238"/>
            <p:cNvSpPr/>
            <p:nvPr/>
          </p:nvSpPr>
          <p:spPr>
            <a:xfrm>
              <a:off y="1441925" x="1113575"/>
              <a:ext cy="130500" cx="666200"/>
            </a:xfrm>
            <a:custGeom>
              <a:pathLst>
                <a:path w="26648" extrusionOk="0" h="5220">
                  <a:moveTo>
                    <a:pt y="2819" x="1"/>
                  </a:moveTo>
                  <a:lnTo>
                    <a:pt y="5220" x="792"/>
                  </a:lnTo>
                  <a:lnTo>
                    <a:pt y="4124" x="2639"/>
                  </a:lnTo>
                  <a:lnTo>
                    <a:pt y="1618" x="26648"/>
                  </a:lnTo>
                  <a:lnTo>
                    <a:pt y="313" x="26648"/>
                  </a:lnTo>
                  <a:lnTo>
                    <a:pt y="0" x="16095"/>
                  </a:lnTo>
                  <a:lnTo>
                    <a:pt y="2819" x="1"/>
                  </a:lnTo>
                  <a:lnTo>
                    <a:pt y="2819" x="1"/>
                  </a:lnTo>
                  <a:lnTo>
                    <a:pt y="2819" x="1"/>
                  </a:lnTo>
                  <a:close/>
                </a:path>
              </a:pathLst>
            </a:custGeom>
            <a:solidFill>
              <a:srgbClr val="A38C8C"/>
            </a:solidFill>
            <a:ln>
              <a:noFill/>
            </a:ln>
          </p:spPr>
          <p:txBody>
            <a:bodyPr bIns="91425" rIns="91425" lIns="91425" tIns="91425" anchor="ctr" anchorCtr="0">
              <a:noAutofit/>
            </a:bodyPr>
            <a:lstStyle/>
            <a:p/>
          </p:txBody>
        </p:sp>
        <p:sp>
          <p:nvSpPr>
            <p:cNvPr id="239" name="Shape 239"/>
            <p:cNvSpPr/>
            <p:nvPr/>
          </p:nvSpPr>
          <p:spPr>
            <a:xfrm>
              <a:off y="220525" x="891525"/>
              <a:ext cy="1145725" cx="1031175"/>
            </a:xfrm>
            <a:custGeom>
              <a:pathLst>
                <a:path w="41247" extrusionOk="0" h="45829">
                  <a:moveTo>
                    <a:pt y="45829" x="6860"/>
                  </a:moveTo>
                  <a:lnTo>
                    <a:pt y="20148" x="528"/>
                  </a:lnTo>
                  <a:lnTo>
                    <a:pt y="13937" x="0"/>
                  </a:lnTo>
                  <a:lnTo>
                    <a:pt y="11222" x="880"/>
                  </a:lnTo>
                  <a:lnTo>
                    <a:pt y="8508" x="4530"/>
                  </a:lnTo>
                  <a:lnTo>
                    <a:pt y="3550" x="19920"/>
                  </a:lnTo>
                  <a:lnTo>
                    <a:pt y="209" x="36893"/>
                  </a:lnTo>
                  <a:lnTo>
                    <a:pt y="0" x="40543"/>
                  </a:lnTo>
                  <a:lnTo>
                    <a:pt y="2088" x="41246"/>
                  </a:lnTo>
                  <a:lnTo>
                    <a:pt y="13310" x="40015"/>
                  </a:lnTo>
                  <a:lnTo>
                    <a:pt y="7047" x="37421"/>
                  </a:lnTo>
                  <a:lnTo>
                    <a:pt y="3132" x="31616"/>
                  </a:lnTo>
                  <a:lnTo>
                    <a:pt y="4385" x="22910"/>
                  </a:lnTo>
                  <a:lnTo>
                    <a:pt y="11222" x="7168"/>
                  </a:lnTo>
                  <a:lnTo>
                    <a:pt y="15189" x="3826"/>
                  </a:lnTo>
                  <a:lnTo>
                    <a:pt y="25577" x="4002"/>
                  </a:lnTo>
                  <a:lnTo>
                    <a:pt y="37008" x="7344"/>
                  </a:lnTo>
                  <a:lnTo>
                    <a:pt y="42801" x="8047"/>
                  </a:lnTo>
                  <a:lnTo>
                    <a:pt y="45829" x="6860"/>
                  </a:lnTo>
                  <a:lnTo>
                    <a:pt y="45829" x="6860"/>
                  </a:lnTo>
                  <a:lnTo>
                    <a:pt y="45829" x="6860"/>
                  </a:lnTo>
                  <a:close/>
                </a:path>
              </a:pathLst>
            </a:custGeom>
            <a:solidFill>
              <a:srgbClr val="A38C8C"/>
            </a:solidFill>
            <a:ln>
              <a:noFill/>
            </a:ln>
          </p:spPr>
          <p:txBody>
            <a:bodyPr bIns="91425" rIns="91425" lIns="91425" tIns="91425" anchor="ctr" anchorCtr="0">
              <a:noAutofit/>
            </a:bodyPr>
            <a:lstStyle/>
            <a:p/>
          </p:txBody>
        </p:sp>
        <p:sp>
          <p:nvSpPr>
            <p:cNvPr id="240" name="Shape 240"/>
            <p:cNvSpPr/>
            <p:nvPr/>
          </p:nvSpPr>
          <p:spPr>
            <a:xfrm>
              <a:off y="1935175" x="1690725"/>
              <a:ext cy="191850" cx="443025"/>
            </a:xfrm>
            <a:custGeom>
              <a:pathLst>
                <a:path w="17721" extrusionOk="0" h="7674">
                  <a:moveTo>
                    <a:pt y="7360" x="0"/>
                  </a:moveTo>
                  <a:lnTo>
                    <a:pt y="1" x="1407"/>
                  </a:lnTo>
                  <a:lnTo>
                    <a:pt y="784" x="17721"/>
                  </a:lnTo>
                  <a:lnTo>
                    <a:pt y="4385" x="17149"/>
                  </a:lnTo>
                  <a:lnTo>
                    <a:pt y="2297" x="16270"/>
                  </a:lnTo>
                  <a:lnTo>
                    <a:pt y="3132" x="4046"/>
                  </a:lnTo>
                  <a:lnTo>
                    <a:pt y="7673" x="1759"/>
                  </a:lnTo>
                  <a:lnTo>
                    <a:pt y="7360" x="0"/>
                  </a:lnTo>
                  <a:lnTo>
                    <a:pt y="7360" x="0"/>
                  </a:lnTo>
                  <a:lnTo>
                    <a:pt y="7360" x="0"/>
                  </a:lnTo>
                  <a:close/>
                </a:path>
              </a:pathLst>
            </a:custGeom>
            <a:solidFill>
              <a:srgbClr val="A38C8C"/>
            </a:solidFill>
            <a:ln>
              <a:noFill/>
            </a:ln>
          </p:spPr>
          <p:txBody>
            <a:bodyPr bIns="91425" rIns="91425" lIns="91425" tIns="91425" anchor="ctr" anchorCtr="0">
              <a:noAutofit/>
            </a:bodyPr>
            <a:lstStyle/>
            <a:p/>
          </p:txBody>
        </p:sp>
        <p:sp>
          <p:nvSpPr>
            <p:cNvPr id="241" name="Shape 241"/>
            <p:cNvSpPr/>
            <p:nvPr/>
          </p:nvSpPr>
          <p:spPr>
            <a:xfrm>
              <a:off y="2025225" x="1860000"/>
              <a:ext cy="116150" cx="216600"/>
            </a:xfrm>
            <a:custGeom>
              <a:pathLst>
                <a:path w="8664" extrusionOk="0" h="4646">
                  <a:moveTo>
                    <a:pt y="3393" x="1"/>
                  </a:moveTo>
                  <a:lnTo>
                    <a:pt y="4489" x="1452"/>
                  </a:lnTo>
                  <a:lnTo>
                    <a:pt y="4646" x="4706"/>
                  </a:lnTo>
                  <a:lnTo>
                    <a:pt y="3080" x="4794"/>
                  </a:lnTo>
                  <a:lnTo>
                    <a:pt y="418" x="8663"/>
                  </a:lnTo>
                  <a:lnTo>
                    <a:pt y="0" x="2507"/>
                  </a:lnTo>
                  <a:lnTo>
                    <a:pt y="2297" x="1100"/>
                  </a:lnTo>
                  <a:lnTo>
                    <a:pt y="3393" x="1"/>
                  </a:lnTo>
                  <a:lnTo>
                    <a:pt y="3393" x="1"/>
                  </a:lnTo>
                  <a:lnTo>
                    <a:pt y="3393" x="1"/>
                  </a:lnTo>
                  <a:close/>
                </a:path>
              </a:pathLst>
            </a:custGeom>
            <a:solidFill>
              <a:srgbClr val="A38C8C"/>
            </a:solidFill>
            <a:ln>
              <a:noFill/>
            </a:ln>
          </p:spPr>
          <p:txBody>
            <a:bodyPr bIns="91425" rIns="91425" lIns="91425" tIns="91425" anchor="ctr" anchorCtr="0">
              <a:noAutofit/>
            </a:bodyPr>
            <a:lstStyle/>
            <a:p/>
          </p:txBody>
        </p:sp>
        <p:sp>
          <p:nvSpPr>
            <p:cNvPr id="242" name="Shape 242"/>
            <p:cNvSpPr/>
            <p:nvPr/>
          </p:nvSpPr>
          <p:spPr>
            <a:xfrm>
              <a:off y="2454525" x="440800"/>
              <a:ext cy="137050" cx="1791900"/>
            </a:xfrm>
            <a:custGeom>
              <a:pathLst>
                <a:path w="71676" extrusionOk="0" h="5482">
                  <a:moveTo>
                    <a:pt y="3602" x="1760"/>
                  </a:moveTo>
                  <a:lnTo>
                    <a:pt y="1254" x="1"/>
                  </a:lnTo>
                  <a:lnTo>
                    <a:pt y="1" x="5234"/>
                  </a:lnTo>
                  <a:lnTo>
                    <a:pt y="1462" x="69961"/>
                  </a:lnTo>
                  <a:lnTo>
                    <a:pt y="3080" x="71675"/>
                  </a:lnTo>
                  <a:lnTo>
                    <a:pt y="5481" x="68949"/>
                  </a:lnTo>
                  <a:lnTo>
                    <a:pt y="4177" x="34255"/>
                  </a:lnTo>
                  <a:lnTo>
                    <a:pt y="3133" x="11390"/>
                  </a:lnTo>
                  <a:lnTo>
                    <a:pt y="4751" x="4134"/>
                  </a:lnTo>
                  <a:lnTo>
                    <a:pt y="3602" x="1760"/>
                  </a:lnTo>
                  <a:lnTo>
                    <a:pt y="3602" x="1760"/>
                  </a:lnTo>
                  <a:lnTo>
                    <a:pt y="3602" x="1760"/>
                  </a:lnTo>
                  <a:close/>
                </a:path>
              </a:pathLst>
            </a:custGeom>
            <a:solidFill>
              <a:srgbClr val="A38C8C"/>
            </a:solidFill>
            <a:ln>
              <a:noFill/>
            </a:ln>
          </p:spPr>
          <p:txBody>
            <a:bodyPr bIns="91425" rIns="91425" lIns="91425" tIns="91425" anchor="ctr" anchorCtr="0">
              <a:noAutofit/>
            </a:bodyPr>
            <a:lstStyle/>
            <a:p/>
          </p:txBody>
        </p:sp>
        <p:sp>
          <p:nvSpPr>
            <p:cNvPr id="243" name="Shape 243"/>
            <p:cNvSpPr/>
            <p:nvPr/>
          </p:nvSpPr>
          <p:spPr>
            <a:xfrm>
              <a:off y="1838625" x="585925"/>
              <a:ext cy="366700" cx="93450"/>
            </a:xfrm>
            <a:custGeom>
              <a:pathLst>
                <a:path w="3738" extrusionOk="0" h="14668">
                  <a:moveTo>
                    <a:pt y="1044" x="3738"/>
                  </a:moveTo>
                  <a:lnTo>
                    <a:pt y="2192" x="3386"/>
                  </a:lnTo>
                  <a:lnTo>
                    <a:pt y="8665" x="1715"/>
                  </a:lnTo>
                  <a:lnTo>
                    <a:pt y="14145" x="880"/>
                  </a:lnTo>
                  <a:lnTo>
                    <a:pt y="14667" x="396"/>
                  </a:lnTo>
                  <a:lnTo>
                    <a:pt y="14041" x="0"/>
                  </a:lnTo>
                  <a:lnTo>
                    <a:pt y="8351" x="44"/>
                  </a:lnTo>
                  <a:lnTo>
                    <a:pt y="4802" x="836"/>
                  </a:lnTo>
                  <a:lnTo>
                    <a:pt y="1409" x="1847"/>
                  </a:lnTo>
                  <a:lnTo>
                    <a:pt y="365" x="2682"/>
                  </a:lnTo>
                  <a:lnTo>
                    <a:pt y="0" x="3034"/>
                  </a:lnTo>
                  <a:lnTo>
                    <a:pt y="52" x="3474"/>
                  </a:lnTo>
                  <a:lnTo>
                    <a:pt y="1044" x="3738"/>
                  </a:lnTo>
                  <a:lnTo>
                    <a:pt y="1044" x="3738"/>
                  </a:lnTo>
                  <a:lnTo>
                    <a:pt y="1044" x="3738"/>
                  </a:lnTo>
                  <a:close/>
                </a:path>
              </a:pathLst>
            </a:custGeom>
            <a:solidFill>
              <a:srgbClr val="000000"/>
            </a:solidFill>
            <a:ln>
              <a:noFill/>
            </a:ln>
          </p:spPr>
          <p:txBody>
            <a:bodyPr bIns="91425" rIns="91425" lIns="91425" tIns="91425" anchor="ctr" anchorCtr="0">
              <a:noAutofit/>
            </a:bodyPr>
            <a:lstStyle/>
            <a:p/>
          </p:txBody>
        </p:sp>
        <p:sp>
          <p:nvSpPr>
            <p:cNvPr id="244" name="Shape 244"/>
            <p:cNvSpPr/>
            <p:nvPr/>
          </p:nvSpPr>
          <p:spPr>
            <a:xfrm>
              <a:off y="1941700" x="206650"/>
              <a:ext cy="542875" cx="215500"/>
            </a:xfrm>
            <a:custGeom>
              <a:pathLst>
                <a:path w="8620" extrusionOk="0" h="21715">
                  <a:moveTo>
                    <a:pt y="418" x="880"/>
                  </a:moveTo>
                  <a:lnTo>
                    <a:pt y="1462" x="968"/>
                  </a:lnTo>
                  <a:lnTo>
                    <a:pt y="4124" x="1936"/>
                  </a:lnTo>
                  <a:lnTo>
                    <a:pt y="7099" x="2595"/>
                  </a:lnTo>
                  <a:lnTo>
                    <a:pt y="9605" x="3211"/>
                  </a:lnTo>
                  <a:lnTo>
                    <a:pt y="15085" x="4134"/>
                  </a:lnTo>
                  <a:lnTo>
                    <a:pt y="19261" x="4574"/>
                  </a:lnTo>
                  <a:lnTo>
                    <a:pt y="19887" x="5541"/>
                  </a:lnTo>
                  <a:lnTo>
                    <a:pt y="20409" x="6333"/>
                  </a:lnTo>
                  <a:lnTo>
                    <a:pt y="20879" x="8312"/>
                  </a:lnTo>
                  <a:lnTo>
                    <a:pt y="21297" x="8619"/>
                  </a:lnTo>
                  <a:lnTo>
                    <a:pt y="21714" x="8268"/>
                  </a:lnTo>
                  <a:lnTo>
                    <a:pt y="21401" x="5849"/>
                  </a:lnTo>
                  <a:lnTo>
                    <a:pt y="20357" x="3563"/>
                  </a:lnTo>
                  <a:lnTo>
                    <a:pt y="17956" x="3035"/>
                  </a:lnTo>
                  <a:lnTo>
                    <a:pt y="15346" x="2727"/>
                  </a:lnTo>
                  <a:lnTo>
                    <a:pt y="9866" x="2155"/>
                  </a:lnTo>
                  <a:lnTo>
                    <a:pt y="4333" x="1320"/>
                  </a:lnTo>
                  <a:lnTo>
                    <a:pt y="1723" x="309"/>
                  </a:lnTo>
                  <a:lnTo>
                    <a:pt y="627" x="1"/>
                  </a:lnTo>
                  <a:lnTo>
                    <a:pt y="209" x="45"/>
                  </a:lnTo>
                  <a:lnTo>
                    <a:pt y="1" x="353"/>
                  </a:lnTo>
                  <a:lnTo>
                    <a:pt y="418" x="880"/>
                  </a:lnTo>
                  <a:lnTo>
                    <a:pt y="418" x="880"/>
                  </a:lnTo>
                  <a:lnTo>
                    <a:pt y="418" x="880"/>
                  </a:lnTo>
                  <a:close/>
                </a:path>
              </a:pathLst>
            </a:custGeom>
            <a:solidFill>
              <a:srgbClr val="000000"/>
            </a:solidFill>
            <a:ln>
              <a:noFill/>
            </a:ln>
          </p:spPr>
          <p:txBody>
            <a:bodyPr bIns="91425" rIns="91425" lIns="91425" tIns="91425" anchor="ctr" anchorCtr="0">
              <a:noAutofit/>
            </a:bodyPr>
            <a:lstStyle/>
            <a:p/>
          </p:txBody>
        </p:sp>
        <p:sp>
          <p:nvSpPr>
            <p:cNvPr id="245" name="Shape 245"/>
            <p:cNvSpPr/>
            <p:nvPr/>
          </p:nvSpPr>
          <p:spPr>
            <a:xfrm>
              <a:off y="1943000" x="405625"/>
              <a:ext cy="214025" cx="138550"/>
            </a:xfrm>
            <a:custGeom>
              <a:pathLst>
                <a:path w="5542" extrusionOk="0" h="8561">
                  <a:moveTo>
                    <a:pt y="1" x="572"/>
                  </a:moveTo>
                  <a:lnTo>
                    <a:pt y="888" x="1804"/>
                  </a:lnTo>
                  <a:lnTo>
                    <a:pt y="1671" x="2991"/>
                  </a:lnTo>
                  <a:lnTo>
                    <a:pt y="4751" x="4530"/>
                  </a:lnTo>
                  <a:lnTo>
                    <a:pt y="8091" x="5541"/>
                  </a:lnTo>
                  <a:lnTo>
                    <a:pt y="8561" x="5321"/>
                  </a:lnTo>
                  <a:lnTo>
                    <a:pt y="8352" x="4882"/>
                  </a:lnTo>
                  <a:lnTo>
                    <a:pt y="6734" x="4354"/>
                  </a:lnTo>
                  <a:lnTo>
                    <a:pt y="5429" x="3782"/>
                  </a:lnTo>
                  <a:lnTo>
                    <a:pt y="4176" x="3035"/>
                  </a:lnTo>
                  <a:lnTo>
                    <a:pt y="2819" x="2155"/>
                  </a:lnTo>
                  <a:lnTo>
                    <a:pt y="836" x="89"/>
                  </a:lnTo>
                  <a:lnTo>
                    <a:pt y="105" x="1"/>
                  </a:lnTo>
                  <a:lnTo>
                    <a:pt y="1" x="572"/>
                  </a:lnTo>
                  <a:lnTo>
                    <a:pt y="1" x="572"/>
                  </a:lnTo>
                  <a:lnTo>
                    <a:pt y="1" x="572"/>
                  </a:lnTo>
                  <a:close/>
                </a:path>
              </a:pathLst>
            </a:custGeom>
            <a:solidFill>
              <a:srgbClr val="000000"/>
            </a:solidFill>
            <a:ln>
              <a:noFill/>
            </a:ln>
          </p:spPr>
          <p:txBody>
            <a:bodyPr bIns="91425" rIns="91425" lIns="91425" tIns="91425" anchor="ctr" anchorCtr="0">
              <a:noAutofit/>
            </a:bodyPr>
            <a:lstStyle/>
            <a:p/>
          </p:txBody>
        </p:sp>
        <p:sp>
          <p:nvSpPr>
            <p:cNvPr id="246" name="Shape 246"/>
            <p:cNvSpPr/>
            <p:nvPr/>
          </p:nvSpPr>
          <p:spPr>
            <a:xfrm>
              <a:off y="2025225" x="362750"/>
              <a:ext cy="251875" cx="171525"/>
            </a:xfrm>
            <a:custGeom>
              <a:pathLst>
                <a:path w="6861" extrusionOk="0" h="10075">
                  <a:moveTo>
                    <a:pt y="0" x="485"/>
                  </a:moveTo>
                  <a:lnTo>
                    <a:pt y="2506" x="2815"/>
                  </a:lnTo>
                  <a:lnTo>
                    <a:pt y="3706" x="3694"/>
                  </a:lnTo>
                  <a:lnTo>
                    <a:pt y="4802" x="4486"/>
                  </a:lnTo>
                  <a:lnTo>
                    <a:pt y="5951" x="5277"/>
                  </a:lnTo>
                  <a:lnTo>
                    <a:pt y="7203" x="6157"/>
                  </a:lnTo>
                  <a:lnTo>
                    <a:pt y="9500" x="6860"/>
                  </a:lnTo>
                  <a:lnTo>
                    <a:pt y="10074" x="6729"/>
                  </a:lnTo>
                  <a:lnTo>
                    <a:pt y="9917" x="6289"/>
                  </a:lnTo>
                  <a:lnTo>
                    <a:pt y="8038" x="5102"/>
                  </a:lnTo>
                  <a:lnTo>
                    <a:pt y="6838" x="4266"/>
                  </a:lnTo>
                  <a:lnTo>
                    <a:pt y="5742" x="3475"/>
                  </a:lnTo>
                  <a:lnTo>
                    <a:pt y="4646" x="2727"/>
                  </a:lnTo>
                  <a:lnTo>
                    <a:pt y="3445" x="1848"/>
                  </a:lnTo>
                  <a:lnTo>
                    <a:pt y="1931" x="1056"/>
                  </a:lnTo>
                  <a:lnTo>
                    <a:pt y="679" x="89"/>
                  </a:lnTo>
                  <a:lnTo>
                    <a:pt y="105" x="1"/>
                  </a:lnTo>
                  <a:lnTo>
                    <a:pt y="0" x="485"/>
                  </a:lnTo>
                  <a:lnTo>
                    <a:pt y="0" x="485"/>
                  </a:lnTo>
                  <a:lnTo>
                    <a:pt y="0" x="485"/>
                  </a:lnTo>
                  <a:close/>
                </a:path>
              </a:pathLst>
            </a:custGeom>
            <a:solidFill>
              <a:srgbClr val="000000"/>
            </a:solidFill>
            <a:ln>
              <a:noFill/>
            </a:ln>
          </p:spPr>
          <p:txBody>
            <a:bodyPr bIns="91425" rIns="91425" lIns="91425" tIns="91425" anchor="ctr" anchorCtr="0">
              <a:noAutofit/>
            </a:bodyPr>
            <a:lstStyle/>
            <a:p/>
          </p:txBody>
        </p:sp>
        <p:sp>
          <p:nvSpPr>
            <p:cNvPr id="247" name="Shape 247"/>
            <p:cNvSpPr/>
            <p:nvPr/>
          </p:nvSpPr>
          <p:spPr>
            <a:xfrm>
              <a:off y="2190950" x="393550"/>
              <a:ext cy="170950" cx="85750"/>
            </a:xfrm>
            <a:custGeom>
              <a:pathLst>
                <a:path w="3430" extrusionOk="0" h="6838">
                  <a:moveTo>
                    <a:pt y="52" x="528"/>
                  </a:moveTo>
                  <a:lnTo>
                    <a:pt y="3863" x="2506"/>
                  </a:lnTo>
                  <a:lnTo>
                    <a:pt y="6264" x="3430"/>
                  </a:lnTo>
                  <a:lnTo>
                    <a:pt y="6838" x="3298"/>
                  </a:lnTo>
                  <a:lnTo>
                    <a:pt y="6681" x="2814"/>
                  </a:lnTo>
                  <a:lnTo>
                    <a:pt y="4489" x="1539"/>
                  </a:lnTo>
                  <a:lnTo>
                    <a:pt y="2453" x="879"/>
                  </a:lnTo>
                  <a:lnTo>
                    <a:pt y="574" x="0"/>
                  </a:lnTo>
                  <a:lnTo>
                    <a:pt y="0" x="44"/>
                  </a:lnTo>
                  <a:lnTo>
                    <a:pt y="52" x="528"/>
                  </a:lnTo>
                  <a:lnTo>
                    <a:pt y="52" x="528"/>
                  </a:lnTo>
                  <a:lnTo>
                    <a:pt y="52" x="528"/>
                  </a:lnTo>
                  <a:close/>
                </a:path>
              </a:pathLst>
            </a:custGeom>
            <a:solidFill>
              <a:srgbClr val="000000"/>
            </a:solidFill>
            <a:ln>
              <a:noFill/>
            </a:ln>
          </p:spPr>
          <p:txBody>
            <a:bodyPr bIns="91425" rIns="91425" lIns="91425" tIns="91425" anchor="ctr" anchorCtr="0">
              <a:noAutofit/>
            </a:bodyPr>
            <a:lstStyle/>
            <a:p/>
          </p:txBody>
        </p:sp>
        <p:sp>
          <p:nvSpPr>
            <p:cNvPr id="248" name="Shape 248"/>
            <p:cNvSpPr/>
            <p:nvPr/>
          </p:nvSpPr>
          <p:spPr>
            <a:xfrm>
              <a:off y="1946925" x="345175"/>
              <a:ext cy="289700" cx="219875"/>
            </a:xfrm>
            <a:custGeom>
              <a:pathLst>
                <a:path w="8795" extrusionOk="0" h="11588">
                  <a:moveTo>
                    <a:pt y="783" x="8531"/>
                  </a:moveTo>
                  <a:lnTo>
                    <a:pt y="1618" x="6860"/>
                  </a:lnTo>
                  <a:lnTo>
                    <a:pt y="2871" x="5585"/>
                  </a:lnTo>
                  <a:lnTo>
                    <a:pt y="4385" x="4485"/>
                  </a:lnTo>
                  <a:lnTo>
                    <a:pt y="6107" x="3254"/>
                  </a:lnTo>
                  <a:lnTo>
                    <a:pt y="11327" x="660"/>
                  </a:lnTo>
                  <a:lnTo>
                    <a:pt y="11588" x="220"/>
                  </a:lnTo>
                  <a:lnTo>
                    <a:pt y="11066" x="0"/>
                  </a:lnTo>
                  <a:lnTo>
                    <a:pt y="7986" x="968"/>
                  </a:lnTo>
                  <a:lnTo>
                    <a:pt y="6577" x="1539"/>
                  </a:lnTo>
                  <a:lnTo>
                    <a:pt y="5220" x="2331"/>
                  </a:lnTo>
                  <a:lnTo>
                    <a:pt y="3445" x="3694"/>
                  </a:lnTo>
                  <a:lnTo>
                    <a:pt y="1984" x="5013"/>
                  </a:lnTo>
                  <a:lnTo>
                    <a:pt y="1357" x="5717"/>
                  </a:lnTo>
                  <a:lnTo>
                    <a:pt y="835" x="6508"/>
                  </a:lnTo>
                  <a:lnTo>
                    <a:pt y="0" x="8355"/>
                  </a:lnTo>
                  <a:lnTo>
                    <a:pt y="314" x="8795"/>
                  </a:lnTo>
                  <a:lnTo>
                    <a:pt y="783" x="8531"/>
                  </a:lnTo>
                  <a:lnTo>
                    <a:pt y="783" x="8531"/>
                  </a:lnTo>
                  <a:lnTo>
                    <a:pt y="783" x="8531"/>
                  </a:lnTo>
                  <a:close/>
                </a:path>
              </a:pathLst>
            </a:custGeom>
            <a:solidFill>
              <a:srgbClr val="000000"/>
            </a:solidFill>
            <a:ln>
              <a:noFill/>
            </a:ln>
          </p:spPr>
          <p:txBody>
            <a:bodyPr bIns="91425" rIns="91425" lIns="91425" tIns="91425" anchor="ctr" anchorCtr="0">
              <a:noAutofit/>
            </a:bodyPr>
            <a:lstStyle/>
            <a:p/>
          </p:txBody>
        </p:sp>
        <p:sp>
          <p:nvSpPr>
            <p:cNvPr id="249" name="Shape 249"/>
            <p:cNvSpPr/>
            <p:nvPr/>
          </p:nvSpPr>
          <p:spPr>
            <a:xfrm>
              <a:off y="2061750" x="413325"/>
              <a:ext cy="259700" cx="151725"/>
            </a:xfrm>
            <a:custGeom>
              <a:pathLst>
                <a:path w="6069" extrusionOk="0" h="10388">
                  <a:moveTo>
                    <a:pt y="679" x="5981"/>
                  </a:moveTo>
                  <a:lnTo>
                    <a:pt y="3080" x="4002"/>
                  </a:lnTo>
                  <a:lnTo>
                    <a:pt y="4646" x="2815"/>
                  </a:lnTo>
                  <a:lnTo>
                    <a:pt y="6212" x="1891"/>
                  </a:lnTo>
                  <a:lnTo>
                    <a:pt y="10075" x="660"/>
                  </a:lnTo>
                  <a:lnTo>
                    <a:pt y="10388" x="264"/>
                  </a:lnTo>
                  <a:lnTo>
                    <a:pt y="9866" x="1"/>
                  </a:lnTo>
                  <a:lnTo>
                    <a:pt y="7569" x="484"/>
                  </a:lnTo>
                  <a:lnTo>
                    <a:pt y="5586" x="1100"/>
                  </a:lnTo>
                  <a:lnTo>
                    <a:pt y="3811" x="1935"/>
                  </a:lnTo>
                  <a:lnTo>
                    <a:pt y="2924" x="2463"/>
                  </a:lnTo>
                  <a:lnTo>
                    <a:pt y="2036" x="3123"/>
                  </a:lnTo>
                  <a:lnTo>
                    <a:pt y="940" x="4310"/>
                  </a:lnTo>
                  <a:lnTo>
                    <a:pt y="1" x="5585"/>
                  </a:lnTo>
                  <a:lnTo>
                    <a:pt y="105" x="6069"/>
                  </a:lnTo>
                  <a:lnTo>
                    <a:pt y="679" x="5981"/>
                  </a:lnTo>
                  <a:lnTo>
                    <a:pt y="679" x="5981"/>
                  </a:lnTo>
                  <a:lnTo>
                    <a:pt y="679" x="5981"/>
                  </a:lnTo>
                  <a:close/>
                </a:path>
              </a:pathLst>
            </a:custGeom>
            <a:solidFill>
              <a:srgbClr val="000000"/>
            </a:solidFill>
            <a:ln>
              <a:noFill/>
            </a:ln>
          </p:spPr>
          <p:txBody>
            <a:bodyPr bIns="91425" rIns="91425" lIns="91425" tIns="91425" anchor="ctr" anchorCtr="0">
              <a:noAutofit/>
            </a:bodyPr>
            <a:lstStyle/>
            <a:p/>
          </p:txBody>
        </p:sp>
        <p:sp>
          <p:nvSpPr>
            <p:cNvPr id="250" name="Shape 250"/>
            <p:cNvSpPr/>
            <p:nvPr/>
          </p:nvSpPr>
          <p:spPr>
            <a:xfrm>
              <a:off y="1417125" x="0"/>
              <a:ext cy="429350" cx="115450"/>
            </a:xfrm>
            <a:custGeom>
              <a:pathLst>
                <a:path w="4618" extrusionOk="0" h="17174">
                  <a:moveTo>
                    <a:pt y="679" x="2902"/>
                  </a:moveTo>
                  <a:lnTo>
                    <a:pt y="3289" x="1187"/>
                  </a:lnTo>
                  <a:lnTo>
                    <a:pt y="6682" x="1011"/>
                  </a:lnTo>
                  <a:lnTo>
                    <a:pt y="7412" x="1099"/>
                  </a:lnTo>
                  <a:lnTo>
                    <a:pt y="14041" x="4045"/>
                  </a:lnTo>
                  <a:lnTo>
                    <a:pt y="15555" x="3562"/>
                  </a:lnTo>
                  <a:lnTo>
                    <a:pt y="16129" x="3826"/>
                  </a:lnTo>
                  <a:lnTo>
                    <a:pt y="16338" x="4309"/>
                  </a:lnTo>
                  <a:lnTo>
                    <a:pt y="16756" x="4617"/>
                  </a:lnTo>
                  <a:lnTo>
                    <a:pt y="17173" x="4265"/>
                  </a:lnTo>
                  <a:lnTo>
                    <a:pt y="16912" x="2946"/>
                  </a:lnTo>
                  <a:lnTo>
                    <a:pt y="15868" x="2155"/>
                  </a:lnTo>
                  <a:lnTo>
                    <a:pt y="14877" x="2331"/>
                  </a:lnTo>
                  <a:lnTo>
                    <a:pt y="13885" x="2550"/>
                  </a:lnTo>
                  <a:lnTo>
                    <a:pt y="12162" x="2506"/>
                  </a:lnTo>
                  <a:lnTo>
                    <a:pt y="10701" x="1979"/>
                  </a:lnTo>
                  <a:lnTo>
                    <a:pt y="9292" x="1143"/>
                  </a:lnTo>
                  <a:lnTo>
                    <a:pt y="7778" x="264"/>
                  </a:lnTo>
                  <a:lnTo>
                    <a:pt y="6838" x="0"/>
                  </a:lnTo>
                  <a:lnTo>
                    <a:pt y="4803" x="0"/>
                  </a:lnTo>
                  <a:lnTo>
                    <a:pt y="2976" x="352"/>
                  </a:lnTo>
                  <a:lnTo>
                    <a:pt y="1358" x="1187"/>
                  </a:lnTo>
                  <a:lnTo>
                    <a:pt y="1" x="2506"/>
                  </a:lnTo>
                  <a:lnTo>
                    <a:pt y="105" x="2990"/>
                  </a:lnTo>
                  <a:lnTo>
                    <a:pt y="679" x="2902"/>
                  </a:lnTo>
                  <a:lnTo>
                    <a:pt y="679" x="2902"/>
                  </a:lnTo>
                  <a:lnTo>
                    <a:pt y="679" x="2902"/>
                  </a:lnTo>
                  <a:close/>
                </a:path>
              </a:pathLst>
            </a:custGeom>
            <a:solidFill>
              <a:srgbClr val="000000"/>
            </a:solidFill>
            <a:ln>
              <a:noFill/>
            </a:ln>
          </p:spPr>
          <p:txBody>
            <a:bodyPr bIns="91425" rIns="91425" lIns="91425" tIns="91425" anchor="ctr" anchorCtr="0">
              <a:noAutofit/>
            </a:bodyPr>
            <a:lstStyle/>
            <a:p/>
          </p:txBody>
        </p:sp>
        <p:sp>
          <p:nvSpPr>
            <p:cNvPr id="251" name="Shape 251"/>
            <p:cNvSpPr/>
            <p:nvPr/>
          </p:nvSpPr>
          <p:spPr>
            <a:xfrm>
              <a:off y="1441925" x="69250"/>
              <a:ext cy="354950" cx="94550"/>
            </a:xfrm>
            <a:custGeom>
              <a:pathLst>
                <a:path w="3782" extrusionOk="0" h="14198">
                  <a:moveTo>
                    <a:pt y="574" x="1671"/>
                  </a:moveTo>
                  <a:lnTo>
                    <a:pt y="2401" x="1451"/>
                  </a:lnTo>
                  <a:lnTo>
                    <a:pt y="4280" x="1671"/>
                  </a:lnTo>
                  <a:lnTo>
                    <a:pt y="5377" x="1847"/>
                  </a:lnTo>
                  <a:lnTo>
                    <a:pt y="6264" x="2287"/>
                  </a:lnTo>
                  <a:lnTo>
                    <a:pt y="8143" x="3254"/>
                  </a:lnTo>
                  <a:lnTo>
                    <a:pt y="10909" x="3738"/>
                  </a:lnTo>
                  <a:lnTo>
                    <a:pt y="12266" x="3782"/>
                  </a:lnTo>
                  <a:lnTo>
                    <a:pt y="13780" x="3738"/>
                  </a:lnTo>
                  <a:lnTo>
                    <a:pt y="14198" x="3386"/>
                  </a:lnTo>
                  <a:lnTo>
                    <a:pt y="13780" x="3034"/>
                  </a:lnTo>
                  <a:lnTo>
                    <a:pt y="11066" x="2990"/>
                  </a:lnTo>
                  <a:lnTo>
                    <a:pt y="8456" x="2507"/>
                  </a:lnTo>
                  <a:lnTo>
                    <a:pt y="7360" x="1891"/>
                  </a:lnTo>
                  <a:lnTo>
                    <a:pt y="6473" x="1056"/>
                  </a:lnTo>
                  <a:lnTo>
                    <a:pt y="4437" x="0"/>
                  </a:lnTo>
                  <a:lnTo>
                    <a:pt y="2349" x="264"/>
                  </a:lnTo>
                  <a:lnTo>
                    <a:pt y="261" x="1056"/>
                  </a:lnTo>
                  <a:lnTo>
                    <a:pt y="0" x="1495"/>
                  </a:lnTo>
                  <a:lnTo>
                    <a:pt y="574" x="1671"/>
                  </a:lnTo>
                  <a:lnTo>
                    <a:pt y="574" x="1671"/>
                  </a:lnTo>
                  <a:lnTo>
                    <a:pt y="574" x="1671"/>
                  </a:lnTo>
                  <a:close/>
                </a:path>
              </a:pathLst>
            </a:custGeom>
            <a:solidFill>
              <a:srgbClr val="000000"/>
            </a:solidFill>
            <a:ln>
              <a:noFill/>
            </a:ln>
          </p:spPr>
          <p:txBody>
            <a:bodyPr bIns="91425" rIns="91425" lIns="91425" tIns="91425" anchor="ctr" anchorCtr="0">
              <a:noAutofit/>
            </a:bodyPr>
            <a:lstStyle/>
            <a:p/>
          </p:txBody>
        </p:sp>
        <p:sp>
          <p:nvSpPr>
            <p:cNvPr id="252" name="Shape 252"/>
            <p:cNvSpPr/>
            <p:nvPr/>
          </p:nvSpPr>
          <p:spPr>
            <a:xfrm>
              <a:off y="1371450" x="119800"/>
              <a:ext cy="498500" cx="191325"/>
            </a:xfrm>
            <a:custGeom>
              <a:pathLst>
                <a:path w="7653" extrusionOk="0" h="19940">
                  <a:moveTo>
                    <a:pt y="1" x="353"/>
                  </a:moveTo>
                  <a:lnTo>
                    <a:pt y="262" x="1364"/>
                  </a:lnTo>
                  <a:lnTo>
                    <a:pt y="992" x="2156"/>
                  </a:lnTo>
                  <a:lnTo>
                    <a:pt y="3289" x="3211"/>
                  </a:lnTo>
                  <a:lnTo>
                    <a:pt y="5377" x="4002"/>
                  </a:lnTo>
                  <a:lnTo>
                    <a:pt y="7621" x="4838"/>
                  </a:lnTo>
                  <a:lnTo>
                    <a:pt y="9292" x="5454"/>
                  </a:lnTo>
                  <a:lnTo>
                    <a:pt y="12737" x="6333"/>
                  </a:lnTo>
                  <a:lnTo>
                    <a:pt y="16234" x="7168"/>
                  </a:lnTo>
                  <a:lnTo>
                    <a:pt y="17278" x="7432"/>
                  </a:lnTo>
                  <a:lnTo>
                    <a:pt y="18687" x="7652"/>
                  </a:lnTo>
                  <a:lnTo>
                    <a:pt y="19835" x="7564"/>
                  </a:lnTo>
                  <a:lnTo>
                    <a:pt y="19940" x="6553"/>
                  </a:lnTo>
                  <a:lnTo>
                    <a:pt y="17695" x="5981"/>
                  </a:lnTo>
                  <a:lnTo>
                    <a:pt y="15555" x="5893"/>
                  </a:lnTo>
                  <a:lnTo>
                    <a:pt y="15138" x="5014"/>
                  </a:lnTo>
                  <a:lnTo>
                    <a:pt y="13624" x="5454"/>
                  </a:lnTo>
                  <a:lnTo>
                    <a:pt y="10753" x="4706"/>
                  </a:lnTo>
                  <a:lnTo>
                    <a:pt y="8978" x="4222"/>
                  </a:lnTo>
                  <a:lnTo>
                    <a:pt y="7935" x="3914"/>
                  </a:lnTo>
                  <a:lnTo>
                    <a:pt y="3341" x="2288"/>
                  </a:lnTo>
                  <a:lnTo>
                    <a:pt y="1619" x="1584"/>
                  </a:lnTo>
                  <a:lnTo>
                    <a:pt y="1045" x="1056"/>
                  </a:lnTo>
                  <a:lnTo>
                    <a:pt y="836" x="309"/>
                  </a:lnTo>
                  <a:lnTo>
                    <a:pt y="366" x="1"/>
                  </a:lnTo>
                  <a:lnTo>
                    <a:pt y="1" x="353"/>
                  </a:lnTo>
                  <a:lnTo>
                    <a:pt y="1" x="353"/>
                  </a:lnTo>
                  <a:lnTo>
                    <a:pt y="1" x="353"/>
                  </a:lnTo>
                  <a:close/>
                </a:path>
              </a:pathLst>
            </a:custGeom>
            <a:solidFill>
              <a:srgbClr val="000000"/>
            </a:solidFill>
            <a:ln>
              <a:noFill/>
            </a:ln>
          </p:spPr>
          <p:txBody>
            <a:bodyPr bIns="91425" rIns="91425" lIns="91425" tIns="91425" anchor="ctr" anchorCtr="0">
              <a:noAutofit/>
            </a:bodyPr>
            <a:lstStyle/>
            <a:p/>
          </p:txBody>
        </p:sp>
        <p:sp>
          <p:nvSpPr>
            <p:cNvPr id="253" name="Shape 253"/>
            <p:cNvSpPr/>
            <p:nvPr/>
          </p:nvSpPr>
          <p:spPr>
            <a:xfrm>
              <a:off y="1740750" x="145100"/>
              <a:ext cy="41775" cx="89075"/>
            </a:xfrm>
            <a:custGeom>
              <a:pathLst>
                <a:path w="3563" extrusionOk="0" h="1671">
                  <a:moveTo>
                    <a:pt y="0" x="792"/>
                  </a:moveTo>
                  <a:lnTo>
                    <a:pt y="157" x="3166"/>
                  </a:lnTo>
                  <a:lnTo>
                    <a:pt y="522" x="3562"/>
                  </a:lnTo>
                  <a:lnTo>
                    <a:pt y="992" x="3254"/>
                  </a:lnTo>
                  <a:lnTo>
                    <a:pt y="1462" x="1979"/>
                  </a:lnTo>
                  <a:lnTo>
                    <a:pt y="1671" x="660"/>
                  </a:lnTo>
                  <a:lnTo>
                    <a:pt y="783" x="0"/>
                  </a:lnTo>
                  <a:lnTo>
                    <a:pt y="209" x="264"/>
                  </a:lnTo>
                  <a:lnTo>
                    <a:pt y="0" x="792"/>
                  </a:lnTo>
                  <a:lnTo>
                    <a:pt y="0" x="792"/>
                  </a:lnTo>
                  <a:lnTo>
                    <a:pt y="0" x="792"/>
                  </a:lnTo>
                  <a:close/>
                </a:path>
              </a:pathLst>
            </a:custGeom>
            <a:solidFill>
              <a:srgbClr val="000000"/>
            </a:solidFill>
            <a:ln>
              <a:noFill/>
            </a:ln>
          </p:spPr>
          <p:txBody>
            <a:bodyPr bIns="91425" rIns="91425" lIns="91425" tIns="91425" anchor="ctr" anchorCtr="0">
              <a:noAutofit/>
            </a:bodyPr>
            <a:lstStyle/>
            <a:p/>
          </p:txBody>
        </p:sp>
        <p:sp>
          <p:nvSpPr>
            <p:cNvPr id="254" name="Shape 254"/>
            <p:cNvSpPr/>
            <p:nvPr/>
          </p:nvSpPr>
          <p:spPr>
            <a:xfrm>
              <a:off y="1269675" x="38475"/>
              <a:ext cy="138350" cx="74775"/>
            </a:xfrm>
            <a:custGeom>
              <a:pathLst>
                <a:path w="2991" extrusionOk="0" h="5534">
                  <a:moveTo>
                    <a:pt y="5324" x="1671"/>
                  </a:moveTo>
                  <a:lnTo>
                    <a:pt y="3236" x="1055"/>
                  </a:lnTo>
                  <a:lnTo>
                    <a:pt y="1410" x="132"/>
                  </a:lnTo>
                  <a:lnTo>
                    <a:pt y="940" x="0"/>
                  </a:lnTo>
                  <a:lnTo>
                    <a:pt y="679" x="308"/>
                  </a:lnTo>
                  <a:lnTo>
                    <a:pt y="0" x="2067"/>
                  </a:lnTo>
                  <a:lnTo>
                    <a:pt y="52" x="2902"/>
                  </a:lnTo>
                  <a:lnTo>
                    <a:pt y="418" x="2990"/>
                  </a:lnTo>
                  <a:lnTo>
                    <a:pt y="1357" x="1055"/>
                  </a:lnTo>
                  <a:lnTo>
                    <a:pt y="5011" x="2287"/>
                  </a:lnTo>
                  <a:lnTo>
                    <a:pt y="5533" x="2111"/>
                  </a:lnTo>
                  <a:lnTo>
                    <a:pt y="5324" x="1671"/>
                  </a:lnTo>
                  <a:lnTo>
                    <a:pt y="5324" x="1671"/>
                  </a:lnTo>
                  <a:lnTo>
                    <a:pt y="5324" x="1671"/>
                  </a:lnTo>
                  <a:close/>
                </a:path>
              </a:pathLst>
            </a:custGeom>
            <a:solidFill>
              <a:srgbClr val="000000"/>
            </a:solidFill>
            <a:ln>
              <a:noFill/>
            </a:ln>
          </p:spPr>
          <p:txBody>
            <a:bodyPr bIns="91425" rIns="91425" lIns="91425" tIns="91425" anchor="ctr" anchorCtr="0">
              <a:noAutofit/>
            </a:bodyPr>
            <a:lstStyle/>
            <a:p/>
          </p:txBody>
        </p:sp>
        <p:sp>
          <p:nvSpPr>
            <p:cNvPr id="255" name="Shape 255"/>
            <p:cNvSpPr/>
            <p:nvPr/>
          </p:nvSpPr>
          <p:spPr>
            <a:xfrm>
              <a:off y="1267050" x="106625"/>
              <a:ext cy="129225" cx="30800"/>
            </a:xfrm>
            <a:custGeom>
              <a:pathLst>
                <a:path w="1232" extrusionOk="0" h="5169">
                  <a:moveTo>
                    <a:pt y="1567" x="704"/>
                  </a:moveTo>
                  <a:lnTo>
                    <a:pt y="2715" x="748"/>
                  </a:lnTo>
                  <a:lnTo>
                    <a:pt y="4490" x="1232"/>
                  </a:lnTo>
                  <a:lnTo>
                    <a:pt y="5168" x="968"/>
                  </a:lnTo>
                  <a:lnTo>
                    <a:pt y="5012" x="308"/>
                  </a:lnTo>
                  <a:lnTo>
                    <a:pt y="3341" x="0"/>
                  </a:lnTo>
                  <a:lnTo>
                    <a:pt y="1828" x="44"/>
                  </a:lnTo>
                  <a:lnTo>
                    <a:pt y="1" x="572"/>
                  </a:lnTo>
                  <a:lnTo>
                    <a:pt y="1567" x="704"/>
                  </a:lnTo>
                  <a:lnTo>
                    <a:pt y="1567" x="704"/>
                  </a:lnTo>
                  <a:lnTo>
                    <a:pt y="1567" x="704"/>
                  </a:lnTo>
                  <a:close/>
                </a:path>
              </a:pathLst>
            </a:custGeom>
            <a:solidFill>
              <a:srgbClr val="000000"/>
            </a:solidFill>
            <a:ln>
              <a:noFill/>
            </a:ln>
          </p:spPr>
          <p:txBody>
            <a:bodyPr bIns="91425" rIns="91425" lIns="91425" tIns="91425" anchor="ctr" anchorCtr="0">
              <a:noAutofit/>
            </a:bodyPr>
            <a:lstStyle/>
            <a:p/>
          </p:txBody>
        </p:sp>
        <p:sp>
          <p:nvSpPr>
            <p:cNvPr id="256" name="Shape 256"/>
            <p:cNvSpPr/>
            <p:nvPr/>
          </p:nvSpPr>
          <p:spPr>
            <a:xfrm>
              <a:off y="1787725" x="158275"/>
              <a:ext cy="95275" cx="44000"/>
            </a:xfrm>
            <a:custGeom>
              <a:pathLst>
                <a:path w="1760" extrusionOk="0" h="3811">
                  <a:moveTo>
                    <a:pt y="418" x="836"/>
                  </a:moveTo>
                  <a:lnTo>
                    <a:pt y="1096" x="1012"/>
                  </a:lnTo>
                  <a:lnTo>
                    <a:pt y="1932" x="1364"/>
                  </a:lnTo>
                  <a:lnTo>
                    <a:pt y="3080" x="1760"/>
                  </a:lnTo>
                  <a:lnTo>
                    <a:pt y="3811" x="1628"/>
                  </a:lnTo>
                  <a:lnTo>
                    <a:pt y="3550" x="1144"/>
                  </a:lnTo>
                  <a:lnTo>
                    <a:pt y="2401" x="529"/>
                  </a:lnTo>
                  <a:lnTo>
                    <a:pt y="1305" x="1"/>
                  </a:lnTo>
                  <a:lnTo>
                    <a:pt y="575" x="1"/>
                  </a:lnTo>
                  <a:lnTo>
                    <a:pt y="0" x="353"/>
                  </a:lnTo>
                  <a:lnTo>
                    <a:pt y="418" x="836"/>
                  </a:lnTo>
                  <a:lnTo>
                    <a:pt y="418" x="836"/>
                  </a:lnTo>
                  <a:lnTo>
                    <a:pt y="418" x="836"/>
                  </a:lnTo>
                  <a:close/>
                </a:path>
              </a:pathLst>
            </a:custGeom>
            <a:solidFill>
              <a:srgbClr val="000000"/>
            </a:solidFill>
            <a:ln>
              <a:noFill/>
            </a:ln>
          </p:spPr>
          <p:txBody>
            <a:bodyPr bIns="91425" rIns="91425" lIns="91425" tIns="91425" anchor="ctr" anchorCtr="0">
              <a:noAutofit/>
            </a:bodyPr>
            <a:lstStyle/>
            <a:p/>
          </p:txBody>
        </p:sp>
        <p:sp>
          <p:nvSpPr>
            <p:cNvPr id="257" name="Shape 257"/>
            <p:cNvSpPr/>
            <p:nvPr/>
          </p:nvSpPr>
          <p:spPr>
            <a:xfrm>
              <a:off y="1723775" x="185775"/>
              <a:ext cy="207500" cx="532075"/>
            </a:xfrm>
            <a:custGeom>
              <a:pathLst>
                <a:path w="21283" extrusionOk="0" h="8300">
                  <a:moveTo>
                    <a:pt y="1" x="17193"/>
                  </a:moveTo>
                  <a:lnTo>
                    <a:pt y="992" x="19832"/>
                  </a:lnTo>
                  <a:lnTo>
                    <a:pt y="2454" x="21239"/>
                  </a:lnTo>
                  <a:lnTo>
                    <a:pt y="4072" x="21283"/>
                  </a:lnTo>
                  <a:lnTo>
                    <a:pt y="5168" x="20755"/>
                  </a:lnTo>
                  <a:lnTo>
                    <a:pt y="5795" x="19920"/>
                  </a:lnTo>
                  <a:lnTo>
                    <a:pt y="6525" x="18513"/>
                  </a:lnTo>
                  <a:lnTo>
                    <a:pt y="6995" x="17149"/>
                  </a:lnTo>
                  <a:lnTo>
                    <a:pt y="7674" x="14159"/>
                  </a:lnTo>
                  <a:lnTo>
                    <a:pt y="8300" x="9410"/>
                  </a:lnTo>
                  <a:lnTo>
                    <a:pt y="7726" x="352"/>
                  </a:lnTo>
                  <a:lnTo>
                    <a:pt y="7308" x="0"/>
                  </a:lnTo>
                  <a:lnTo>
                    <a:pt y="6891" x="352"/>
                  </a:lnTo>
                  <a:lnTo>
                    <a:pt y="6577" x="4837"/>
                  </a:lnTo>
                  <a:lnTo>
                    <a:pt y="6160" x="9366"/>
                  </a:lnTo>
                  <a:lnTo>
                    <a:pt y="5534" x="13808"/>
                  </a:lnTo>
                  <a:lnTo>
                    <a:pt y="4124" x="18776"/>
                  </a:lnTo>
                  <a:lnTo>
                    <a:pt y="3602" x="19876"/>
                  </a:lnTo>
                  <a:lnTo>
                    <a:pt y="2872" x="20052"/>
                  </a:lnTo>
                  <a:lnTo>
                    <a:pt y="2193" x="19436"/>
                  </a:lnTo>
                  <a:lnTo>
                    <a:pt y="1671" x="18688"/>
                  </a:lnTo>
                  <a:lnTo>
                    <a:pt y="1306" x="17853"/>
                  </a:lnTo>
                  <a:lnTo>
                    <a:pt y="1358" x="16886"/>
                  </a:lnTo>
                  <a:lnTo>
                    <a:pt y="627" x="16710"/>
                  </a:lnTo>
                  <a:lnTo>
                    <a:pt y="1" x="17193"/>
                  </a:lnTo>
                  <a:lnTo>
                    <a:pt y="1" x="17193"/>
                  </a:lnTo>
                  <a:lnTo>
                    <a:pt y="1" x="17193"/>
                  </a:lnTo>
                  <a:close/>
                </a:path>
              </a:pathLst>
            </a:custGeom>
            <a:solidFill>
              <a:srgbClr val="000000"/>
            </a:solidFill>
            <a:ln>
              <a:noFill/>
            </a:ln>
          </p:spPr>
          <p:txBody>
            <a:bodyPr bIns="91425" rIns="91425" lIns="91425" tIns="91425" anchor="ctr" anchorCtr="0">
              <a:noAutofit/>
            </a:bodyPr>
            <a:lstStyle/>
            <a:p/>
          </p:txBody>
        </p:sp>
        <p:sp>
          <p:nvSpPr>
            <p:cNvPr id="258" name="Shape 258"/>
            <p:cNvSpPr/>
            <p:nvPr/>
          </p:nvSpPr>
          <p:spPr>
            <a:xfrm>
              <a:off y="1174400" x="462800"/>
              <a:ext cy="147500" cx="131925"/>
            </a:xfrm>
            <a:custGeom>
              <a:pathLst>
                <a:path w="5277" extrusionOk="0" h="5900">
                  <a:moveTo>
                    <a:pt y="4229" x="308"/>
                  </a:moveTo>
                  <a:lnTo>
                    <a:pt y="993" x="0"/>
                  </a:lnTo>
                  <a:lnTo>
                    <a:pt y="471" x="308"/>
                  </a:lnTo>
                  <a:lnTo>
                    <a:pt y="1" x="2463"/>
                  </a:lnTo>
                  <a:lnTo>
                    <a:pt y="105" x="4573"/>
                  </a:lnTo>
                  <a:lnTo>
                    <a:pt y="1515" x="5277"/>
                  </a:lnTo>
                  <a:lnTo>
                    <a:pt y="3446" x="4529"/>
                  </a:lnTo>
                  <a:lnTo>
                    <a:pt y="5273" x="3606"/>
                  </a:lnTo>
                  <a:lnTo>
                    <a:pt y="5795" x="3166"/>
                  </a:lnTo>
                  <a:lnTo>
                    <a:pt y="5899" x="2727"/>
                  </a:lnTo>
                  <a:lnTo>
                    <a:pt y="5064" x="2639"/>
                  </a:lnTo>
                  <a:lnTo>
                    <a:pt y="2976" x="2771"/>
                  </a:lnTo>
                  <a:lnTo>
                    <a:pt y="993" x="2814"/>
                  </a:lnTo>
                  <a:lnTo>
                    <a:pt y="1201" x="748"/>
                  </a:lnTo>
                  <a:lnTo>
                    <a:pt y="4177" x="1012"/>
                  </a:lnTo>
                  <a:lnTo>
                    <a:pt y="4646" x="704"/>
                  </a:lnTo>
                  <a:lnTo>
                    <a:pt y="4229" x="308"/>
                  </a:lnTo>
                  <a:lnTo>
                    <a:pt y="4229" x="308"/>
                  </a:lnTo>
                  <a:lnTo>
                    <a:pt y="4229" x="308"/>
                  </a:lnTo>
                  <a:close/>
                </a:path>
              </a:pathLst>
            </a:custGeom>
            <a:solidFill>
              <a:srgbClr val="000000"/>
            </a:solidFill>
            <a:ln>
              <a:noFill/>
            </a:ln>
          </p:spPr>
          <p:txBody>
            <a:bodyPr bIns="91425" rIns="91425" lIns="91425" tIns="91425" anchor="ctr" anchorCtr="0">
              <a:noAutofit/>
            </a:bodyPr>
            <a:lstStyle/>
            <a:p/>
          </p:txBody>
        </p:sp>
        <p:sp>
          <p:nvSpPr>
            <p:cNvPr id="259" name="Shape 259"/>
            <p:cNvSpPr/>
            <p:nvPr/>
          </p:nvSpPr>
          <p:spPr>
            <a:xfrm>
              <a:off y="1298375" x="488075"/>
              <a:ext cy="43100" cx="75875"/>
            </a:xfrm>
            <a:custGeom>
              <a:pathLst>
                <a:path w="3035" extrusionOk="0" h="1724">
                  <a:moveTo>
                    <a:pt y="1" x="440"/>
                  </a:moveTo>
                  <a:lnTo>
                    <a:pt y="314" x="2595"/>
                  </a:lnTo>
                  <a:lnTo>
                    <a:pt y="1149" x="3035"/>
                  </a:lnTo>
                  <a:lnTo>
                    <a:pt y="1619" x="2815"/>
                  </a:lnTo>
                  <a:lnTo>
                    <a:pt y="1723" x="2331"/>
                  </a:lnTo>
                  <a:lnTo>
                    <a:pt y="784" x="264"/>
                  </a:lnTo>
                  <a:lnTo>
                    <a:pt y="314" x="1"/>
                  </a:lnTo>
                  <a:lnTo>
                    <a:pt y="1" x="440"/>
                  </a:lnTo>
                  <a:lnTo>
                    <a:pt y="1" x="440"/>
                  </a:lnTo>
                  <a:lnTo>
                    <a:pt y="1" x="440"/>
                  </a:lnTo>
                  <a:close/>
                </a:path>
              </a:pathLst>
            </a:custGeom>
            <a:solidFill>
              <a:srgbClr val="000000"/>
            </a:solidFill>
            <a:ln>
              <a:noFill/>
            </a:ln>
          </p:spPr>
          <p:txBody>
            <a:bodyPr bIns="91425" rIns="91425" lIns="91425" tIns="91425" anchor="ctr" anchorCtr="0">
              <a:noAutofit/>
            </a:bodyPr>
            <a:lstStyle/>
            <a:p/>
          </p:txBody>
        </p:sp>
        <p:sp>
          <p:nvSpPr>
            <p:cNvPr id="260" name="Shape 260"/>
            <p:cNvSpPr/>
            <p:nvPr/>
          </p:nvSpPr>
          <p:spPr>
            <a:xfrm>
              <a:off y="1350575" x="467200"/>
              <a:ext cy="84850" cx="96750"/>
            </a:xfrm>
            <a:custGeom>
              <a:pathLst>
                <a:path w="3870" extrusionOk="0" h="3394">
                  <a:moveTo>
                    <a:pt y="0" x="1275"/>
                  </a:moveTo>
                  <a:lnTo>
                    <a:pt y="53" x="3474"/>
                  </a:lnTo>
                  <a:lnTo>
                    <a:pt y="418" x="3870"/>
                  </a:lnTo>
                  <a:lnTo>
                    <a:pt y="1044" x="3694"/>
                  </a:lnTo>
                  <a:lnTo>
                    <a:pt y="1149" x="2023"/>
                  </a:lnTo>
                  <a:lnTo>
                    <a:pt y="1462" x="1935"/>
                  </a:lnTo>
                  <a:lnTo>
                    <a:pt y="1880" x="2419"/>
                  </a:lnTo>
                  <a:lnTo>
                    <a:pt y="2506" x="3474"/>
                  </a:lnTo>
                  <a:lnTo>
                    <a:pt y="3028" x="3606"/>
                  </a:lnTo>
                  <a:lnTo>
                    <a:pt y="3393" x="3386"/>
                  </a:lnTo>
                  <a:lnTo>
                    <a:pt y="3341" x="2287"/>
                  </a:lnTo>
                  <a:lnTo>
                    <a:pt y="2715" x="1539"/>
                  </a:lnTo>
                  <a:lnTo>
                    <a:pt y="2245" x="748"/>
                  </a:lnTo>
                  <a:lnTo>
                    <a:pt y="1827" x="44"/>
                  </a:lnTo>
                  <a:lnTo>
                    <a:pt y="1201" x="220"/>
                  </a:lnTo>
                  <a:lnTo>
                    <a:pt y="783" x="924"/>
                  </a:lnTo>
                  <a:lnTo>
                    <a:pt y="366" x="0"/>
                  </a:lnTo>
                  <a:lnTo>
                    <a:pt y="105" x="220"/>
                  </a:lnTo>
                  <a:lnTo>
                    <a:pt y="0" x="1275"/>
                  </a:lnTo>
                  <a:lnTo>
                    <a:pt y="0" x="1275"/>
                  </a:lnTo>
                  <a:lnTo>
                    <a:pt y="0" x="1275"/>
                  </a:lnTo>
                  <a:close/>
                </a:path>
              </a:pathLst>
            </a:custGeom>
            <a:solidFill>
              <a:srgbClr val="000000"/>
            </a:solidFill>
            <a:ln>
              <a:noFill/>
            </a:ln>
          </p:spPr>
          <p:txBody>
            <a:bodyPr bIns="91425" rIns="91425" lIns="91425" tIns="91425" anchor="ctr" anchorCtr="0">
              <a:noAutofit/>
            </a:bodyPr>
            <a:lstStyle/>
            <a:p/>
          </p:txBody>
        </p:sp>
        <p:sp>
          <p:nvSpPr>
            <p:cNvPr id="261" name="Shape 261"/>
            <p:cNvSpPr/>
            <p:nvPr/>
          </p:nvSpPr>
          <p:spPr>
            <a:xfrm>
              <a:off y="1427575" x="461700"/>
              <a:ext cy="41775" cx="73675"/>
            </a:xfrm>
            <a:custGeom>
              <a:pathLst>
                <a:path w="2947" extrusionOk="0" h="1671">
                  <a:moveTo>
                    <a:pt y="0" x="352"/>
                  </a:moveTo>
                  <a:lnTo>
                    <a:pt y="418" x="2331"/>
                  </a:lnTo>
                  <a:lnTo>
                    <a:pt y="731" x="2727"/>
                  </a:lnTo>
                  <a:lnTo>
                    <a:pt y="1409" x="2946"/>
                  </a:lnTo>
                  <a:lnTo>
                    <a:pt y="1670" x="2375"/>
                  </a:lnTo>
                  <a:lnTo>
                    <a:pt y="1566" x="1935"/>
                  </a:lnTo>
                  <a:lnTo>
                    <a:pt y="783" x="308"/>
                  </a:lnTo>
                  <a:lnTo>
                    <a:pt y="313" x="0"/>
                  </a:lnTo>
                  <a:lnTo>
                    <a:pt y="0" x="352"/>
                  </a:lnTo>
                  <a:lnTo>
                    <a:pt y="0" x="352"/>
                  </a:lnTo>
                  <a:lnTo>
                    <a:pt y="0" x="352"/>
                  </a:lnTo>
                  <a:close/>
                </a:path>
              </a:pathLst>
            </a:custGeom>
            <a:solidFill>
              <a:srgbClr val="000000"/>
            </a:solidFill>
            <a:ln>
              <a:noFill/>
            </a:ln>
          </p:spPr>
          <p:txBody>
            <a:bodyPr bIns="91425" rIns="91425" lIns="91425" tIns="91425" anchor="ctr" anchorCtr="0">
              <a:noAutofit/>
            </a:bodyPr>
            <a:lstStyle/>
            <a:p/>
          </p:txBody>
        </p:sp>
        <p:sp>
          <p:nvSpPr>
            <p:cNvPr id="262" name="Shape 262"/>
            <p:cNvSpPr/>
            <p:nvPr/>
          </p:nvSpPr>
          <p:spPr>
            <a:xfrm>
              <a:off y="1445825" x="446300"/>
              <a:ext cy="422825" cx="93475"/>
            </a:xfrm>
            <a:custGeom>
              <a:pathLst>
                <a:path w="3739" extrusionOk="0" h="16913">
                  <a:moveTo>
                    <a:pt y="732" x="3738"/>
                  </a:moveTo>
                  <a:lnTo>
                    <a:pt y="7726" x="2683"/>
                  </a:lnTo>
                  <a:lnTo>
                    <a:pt y="11693" x="2023"/>
                  </a:lnTo>
                  <a:lnTo>
                    <a:pt y="16495" x="1672"/>
                  </a:lnTo>
                  <a:lnTo>
                    <a:pt y="16808" x="1364"/>
                  </a:lnTo>
                  <a:lnTo>
                    <a:pt y="16913" x="792"/>
                  </a:lnTo>
                  <a:lnTo>
                    <a:pt y="16547" x="1"/>
                  </a:lnTo>
                  <a:lnTo>
                    <a:pt y="11432" x="616"/>
                  </a:lnTo>
                  <a:lnTo>
                    <a:pt y="7413" x="1276"/>
                  </a:lnTo>
                  <a:lnTo>
                    <a:pt y="3863" x="1935"/>
                  </a:lnTo>
                  <a:lnTo>
                    <a:pt y="418" x="2771"/>
                  </a:lnTo>
                  <a:lnTo>
                    <a:pt y="1" x="3035"/>
                  </a:lnTo>
                  <a:lnTo>
                    <a:pt y="1" x="3387"/>
                  </a:lnTo>
                  <a:lnTo>
                    <a:pt y="732" x="3738"/>
                  </a:lnTo>
                  <a:lnTo>
                    <a:pt y="732" x="3738"/>
                  </a:lnTo>
                  <a:lnTo>
                    <a:pt y="732" x="3738"/>
                  </a:lnTo>
                  <a:close/>
                </a:path>
              </a:pathLst>
            </a:custGeom>
            <a:solidFill>
              <a:srgbClr val="000000"/>
            </a:solidFill>
            <a:ln>
              <a:noFill/>
            </a:ln>
          </p:spPr>
          <p:txBody>
            <a:bodyPr bIns="91425" rIns="91425" lIns="91425" tIns="91425" anchor="ctr" anchorCtr="0">
              <a:noAutofit/>
            </a:bodyPr>
            <a:lstStyle/>
            <a:p/>
          </p:txBody>
        </p:sp>
        <p:sp>
          <p:nvSpPr>
            <p:cNvPr id="263" name="Shape 263"/>
            <p:cNvSpPr/>
            <p:nvPr/>
          </p:nvSpPr>
          <p:spPr>
            <a:xfrm>
              <a:off y="1453675" x="382550"/>
              <a:ext cy="413675" cx="83575"/>
            </a:xfrm>
            <a:custGeom>
              <a:pathLst>
                <a:path w="3343" extrusionOk="0" h="16547">
                  <a:moveTo>
                    <a:pt y="522" x="3342"/>
                  </a:moveTo>
                  <a:lnTo>
                    <a:pt y="15711" x="1188"/>
                  </a:lnTo>
                  <a:lnTo>
                    <a:pt y="16338" x="924"/>
                  </a:lnTo>
                  <a:lnTo>
                    <a:pt y="16546" x="484"/>
                  </a:lnTo>
                  <a:lnTo>
                    <a:pt y="15659" x="0"/>
                  </a:lnTo>
                  <a:lnTo>
                    <a:pt y="11535" x="572"/>
                  </a:lnTo>
                  <a:lnTo>
                    <a:pt y="7986" x="1188"/>
                  </a:lnTo>
                  <a:lnTo>
                    <a:pt y="4437" x="1891"/>
                  </a:lnTo>
                  <a:lnTo>
                    <a:pt y="313" x="2683"/>
                  </a:lnTo>
                  <a:lnTo>
                    <a:pt y="0" x="3078"/>
                  </a:lnTo>
                  <a:lnTo>
                    <a:pt y="522" x="3342"/>
                  </a:lnTo>
                  <a:lnTo>
                    <a:pt y="522" x="3342"/>
                  </a:lnTo>
                  <a:lnTo>
                    <a:pt y="522" x="3342"/>
                  </a:lnTo>
                  <a:close/>
                </a:path>
              </a:pathLst>
            </a:custGeom>
            <a:solidFill>
              <a:srgbClr val="000000"/>
            </a:solidFill>
            <a:ln>
              <a:noFill/>
            </a:ln>
          </p:spPr>
          <p:txBody>
            <a:bodyPr bIns="91425" rIns="91425" lIns="91425" tIns="91425" anchor="ctr" anchorCtr="0">
              <a:noAutofit/>
            </a:bodyPr>
            <a:lstStyle/>
            <a:p/>
          </p:txBody>
        </p:sp>
        <p:sp>
          <p:nvSpPr>
            <p:cNvPr id="264" name="Shape 264"/>
            <p:cNvSpPr/>
            <p:nvPr/>
          </p:nvSpPr>
          <p:spPr>
            <a:xfrm>
              <a:off y="1072625" x="565025"/>
              <a:ext cy="144875" cx="163825"/>
            </a:xfrm>
            <a:custGeom>
              <a:pathLst>
                <a:path w="6553" extrusionOk="0" h="5795">
                  <a:moveTo>
                    <a:pt y="5377" x="1"/>
                  </a:moveTo>
                  <a:lnTo>
                    <a:pt y="3915" x="133"/>
                  </a:lnTo>
                  <a:lnTo>
                    <a:pt y="2141" x="396"/>
                  </a:lnTo>
                  <a:lnTo>
                    <a:pt y="1097" x="3255"/>
                  </a:lnTo>
                  <a:lnTo>
                    <a:pt y="1" x="5937"/>
                  </a:lnTo>
                  <a:lnTo>
                    <a:pt y="209" x="6553"/>
                  </a:lnTo>
                  <a:lnTo>
                    <a:pt y="888" x="6377"/>
                  </a:lnTo>
                  <a:lnTo>
                    <a:pt y="1880" x="3431"/>
                  </a:lnTo>
                  <a:lnTo>
                    <a:pt y="2871" x="704"/>
                  </a:lnTo>
                  <a:lnTo>
                    <a:pt y="3968" x="836"/>
                  </a:lnTo>
                  <a:lnTo>
                    <a:pt y="4698" x="1276"/>
                  </a:lnTo>
                  <a:lnTo>
                    <a:pt y="5377" x="1320"/>
                  </a:lnTo>
                  <a:lnTo>
                    <a:pt y="5794" x="924"/>
                  </a:lnTo>
                  <a:lnTo>
                    <a:pt y="5377" x="1"/>
                  </a:lnTo>
                  <a:lnTo>
                    <a:pt y="5377" x="1"/>
                  </a:lnTo>
                  <a:lnTo>
                    <a:pt y="5377" x="1"/>
                  </a:lnTo>
                  <a:close/>
                </a:path>
              </a:pathLst>
            </a:custGeom>
            <a:solidFill>
              <a:srgbClr val="000000"/>
            </a:solidFill>
            <a:ln>
              <a:noFill/>
            </a:ln>
          </p:spPr>
          <p:txBody>
            <a:bodyPr bIns="91425" rIns="91425" lIns="91425" tIns="91425" anchor="ctr" anchorCtr="0">
              <a:noAutofit/>
            </a:bodyPr>
            <a:lstStyle/>
            <a:p/>
          </p:txBody>
        </p:sp>
        <p:sp>
          <p:nvSpPr>
            <p:cNvPr id="265" name="Shape 265"/>
            <p:cNvSpPr/>
            <p:nvPr/>
          </p:nvSpPr>
          <p:spPr>
            <a:xfrm>
              <a:off y="1072625" x="717825"/>
              <a:ext cy="138350" cx="56100"/>
            </a:xfrm>
            <a:custGeom>
              <a:pathLst>
                <a:path w="2244" extrusionOk="0" h="5534">
                  <a:moveTo>
                    <a:pt y="209" x="660"/>
                  </a:moveTo>
                  <a:lnTo>
                    <a:pt y="2558" x="1496"/>
                  </a:lnTo>
                  <a:lnTo>
                    <a:pt y="5011" x="2243"/>
                  </a:lnTo>
                  <a:lnTo>
                    <a:pt y="5533" x="1980"/>
                  </a:lnTo>
                  <a:lnTo>
                    <a:pt y="5220" x="1540"/>
                  </a:lnTo>
                  <a:lnTo>
                    <a:pt y="2819" x="792"/>
                  </a:lnTo>
                  <a:lnTo>
                    <a:pt y="470" x="1"/>
                  </a:lnTo>
                  <a:lnTo>
                    <a:pt y="1" x="177"/>
                  </a:lnTo>
                  <a:lnTo>
                    <a:pt y="209" x="660"/>
                  </a:lnTo>
                  <a:lnTo>
                    <a:pt y="209" x="660"/>
                  </a:lnTo>
                  <a:lnTo>
                    <a:pt y="209" x="660"/>
                  </a:lnTo>
                  <a:close/>
                </a:path>
              </a:pathLst>
            </a:custGeom>
            <a:solidFill>
              <a:srgbClr val="000000"/>
            </a:solidFill>
            <a:ln>
              <a:noFill/>
            </a:ln>
          </p:spPr>
          <p:txBody>
            <a:bodyPr bIns="91425" rIns="91425" lIns="91425" tIns="91425" anchor="ctr" anchorCtr="0">
              <a:noAutofit/>
            </a:bodyPr>
            <a:lstStyle/>
            <a:p/>
          </p:txBody>
        </p:sp>
        <p:sp>
          <p:nvSpPr>
            <p:cNvPr id="266" name="Shape 266"/>
            <p:cNvSpPr/>
            <p:nvPr/>
          </p:nvSpPr>
          <p:spPr>
            <a:xfrm>
              <a:off y="1197900" x="577125"/>
              <a:ext cy="631600" cx="197900"/>
            </a:xfrm>
            <a:custGeom>
              <a:pathLst>
                <a:path w="7916" extrusionOk="0" h="25264">
                  <a:moveTo>
                    <a:pt y="522" x="7915"/>
                  </a:moveTo>
                  <a:lnTo>
                    <a:pt y="3445" x="7036"/>
                  </a:lnTo>
                  <a:lnTo>
                    <a:pt y="5899" x="6200"/>
                  </a:lnTo>
                  <a:lnTo>
                    <a:pt y="8300" x="5409"/>
                  </a:lnTo>
                  <a:lnTo>
                    <a:pt y="11118" x="4530"/>
                  </a:lnTo>
                  <a:lnTo>
                    <a:pt y="16547" x="3210"/>
                  </a:lnTo>
                  <a:lnTo>
                    <a:pt y="18582" x="2727"/>
                  </a:lnTo>
                  <a:lnTo>
                    <a:pt y="20618" x="2199"/>
                  </a:lnTo>
                  <a:lnTo>
                    <a:pt y="24689" x="1100"/>
                  </a:lnTo>
                  <a:lnTo>
                    <a:pt y="25264" x="440"/>
                  </a:lnTo>
                  <a:lnTo>
                    <a:pt y="25055" x="0"/>
                  </a:lnTo>
                  <a:lnTo>
                    <a:pt y="20984" x="1012"/>
                  </a:lnTo>
                  <a:lnTo>
                    <a:pt y="16912" x="1979"/>
                  </a:lnTo>
                  <a:lnTo>
                    <a:pt y="13885" x="2727"/>
                  </a:lnTo>
                  <a:lnTo>
                    <a:pt y="10962" x="3562"/>
                  </a:lnTo>
                  <a:lnTo>
                    <a:pt y="8143" x="4486"/>
                  </a:lnTo>
                  <a:lnTo>
                    <a:pt y="5690" x="5409"/>
                  </a:lnTo>
                  <a:lnTo>
                    <a:pt y="3184" x="6332"/>
                  </a:lnTo>
                  <a:lnTo>
                    <a:pt y="261" x="7256"/>
                  </a:lnTo>
                  <a:lnTo>
                    <a:pt y="0" x="7696"/>
                  </a:lnTo>
                  <a:lnTo>
                    <a:pt y="522" x="7915"/>
                  </a:lnTo>
                  <a:lnTo>
                    <a:pt y="522" x="7915"/>
                  </a:lnTo>
                  <a:lnTo>
                    <a:pt y="522" x="7915"/>
                  </a:lnTo>
                  <a:close/>
                </a:path>
              </a:pathLst>
            </a:custGeom>
            <a:solidFill>
              <a:srgbClr val="000000"/>
            </a:solidFill>
            <a:ln>
              <a:noFill/>
            </a:ln>
          </p:spPr>
          <p:txBody>
            <a:bodyPr bIns="91425" rIns="91425" lIns="91425" tIns="91425" anchor="ctr" anchorCtr="0">
              <a:noAutofit/>
            </a:bodyPr>
            <a:lstStyle/>
            <a:p/>
          </p:txBody>
        </p:sp>
        <p:sp>
          <p:nvSpPr>
            <p:cNvPr id="267" name="Shape 267"/>
            <p:cNvSpPr/>
            <p:nvPr/>
          </p:nvSpPr>
          <p:spPr>
            <a:xfrm>
              <a:off y="1163975" x="536450"/>
              <a:ext cy="681175" cx="169325"/>
            </a:xfrm>
            <a:custGeom>
              <a:pathLst>
                <a:path w="6773" extrusionOk="0" h="27247">
                  <a:moveTo>
                    <a:pt y="522" x="6772"/>
                  </a:moveTo>
                  <a:lnTo>
                    <a:pt y="3445" x="6025"/>
                  </a:lnTo>
                  <a:lnTo>
                    <a:pt y="6003" x="5409"/>
                  </a:lnTo>
                  <a:lnTo>
                    <a:pt y="11536" x="4134"/>
                  </a:lnTo>
                  <a:lnTo>
                    <a:pt y="16338" x="3034"/>
                  </a:lnTo>
                  <a:lnTo>
                    <a:pt y="21349" x="2155"/>
                  </a:lnTo>
                  <a:lnTo>
                    <a:pt y="22758" x="1891"/>
                  </a:lnTo>
                  <a:lnTo>
                    <a:pt y="24846" x="1276"/>
                  </a:lnTo>
                  <a:lnTo>
                    <a:pt y="26986" x="660"/>
                  </a:lnTo>
                  <a:lnTo>
                    <a:pt y="27247" x="220"/>
                  </a:lnTo>
                  <a:lnTo>
                    <a:pt y="26777" x="0"/>
                  </a:lnTo>
                  <a:lnTo>
                    <a:pt y="22393" x="528"/>
                  </a:lnTo>
                  <a:lnTo>
                    <a:pt y="20983" x="792"/>
                  </a:lnTo>
                  <a:lnTo>
                    <a:pt y="15920" x="1891"/>
                  </a:lnTo>
                  <a:lnTo>
                    <a:pt y="11223" x="3166"/>
                  </a:lnTo>
                  <a:lnTo>
                    <a:pt y="8300" x="3870"/>
                  </a:lnTo>
                  <a:lnTo>
                    <a:pt y="5742" x="4574"/>
                  </a:lnTo>
                  <a:lnTo>
                    <a:pt y="3184" x="5321"/>
                  </a:lnTo>
                  <a:lnTo>
                    <a:pt y="261" x="6113"/>
                  </a:lnTo>
                  <a:lnTo>
                    <a:pt y="0" x="6552"/>
                  </a:lnTo>
                  <a:lnTo>
                    <a:pt y="522" x="6772"/>
                  </a:lnTo>
                  <a:lnTo>
                    <a:pt y="522" x="6772"/>
                  </a:lnTo>
                  <a:lnTo>
                    <a:pt y="522" x="6772"/>
                  </a:lnTo>
                  <a:close/>
                </a:path>
              </a:pathLst>
            </a:custGeom>
            <a:solidFill>
              <a:srgbClr val="000000"/>
            </a:solidFill>
            <a:ln>
              <a:noFill/>
            </a:ln>
          </p:spPr>
          <p:txBody>
            <a:bodyPr bIns="91425" rIns="91425" lIns="91425" tIns="91425" anchor="ctr" anchorCtr="0">
              <a:noAutofit/>
            </a:bodyPr>
            <a:lstStyle/>
            <a:p/>
          </p:txBody>
        </p:sp>
        <p:sp>
          <p:nvSpPr>
            <p:cNvPr id="268" name="Shape 268"/>
            <p:cNvSpPr/>
            <p:nvPr/>
          </p:nvSpPr>
          <p:spPr>
            <a:xfrm>
              <a:off y="1674200" x="484775"/>
              <a:ext cy="47000" cx="63800"/>
            </a:xfrm>
            <a:custGeom>
              <a:pathLst>
                <a:path w="2552" extrusionOk="0" h="1880">
                  <a:moveTo>
                    <a:pt y="627" x="309"/>
                  </a:moveTo>
                  <a:lnTo>
                    <a:pt y="0" x="2111"/>
                  </a:lnTo>
                  <a:lnTo>
                    <a:pt y="261" x="2551"/>
                  </a:lnTo>
                  <a:lnTo>
                    <a:pt y="783" x="2331"/>
                  </a:lnTo>
                  <a:lnTo>
                    <a:pt y="1305" x="1496"/>
                  </a:lnTo>
                  <a:lnTo>
                    <a:pt y="1879" x="704"/>
                  </a:lnTo>
                  <a:lnTo>
                    <a:pt y="1462" x="1"/>
                  </a:lnTo>
                  <a:lnTo>
                    <a:pt y="627" x="309"/>
                  </a:lnTo>
                  <a:lnTo>
                    <a:pt y="627" x="309"/>
                  </a:lnTo>
                  <a:lnTo>
                    <a:pt y="627" x="309"/>
                  </a:lnTo>
                  <a:close/>
                </a:path>
              </a:pathLst>
            </a:custGeom>
            <a:solidFill>
              <a:srgbClr val="000000"/>
            </a:solidFill>
            <a:ln>
              <a:noFill/>
            </a:ln>
          </p:spPr>
          <p:txBody>
            <a:bodyPr bIns="91425" rIns="91425" lIns="91425" tIns="91425" anchor="ctr" anchorCtr="0">
              <a:noAutofit/>
            </a:bodyPr>
            <a:lstStyle/>
            <a:p/>
          </p:txBody>
        </p:sp>
        <p:sp>
          <p:nvSpPr>
            <p:cNvPr id="269" name="Shape 269"/>
            <p:cNvSpPr/>
            <p:nvPr/>
          </p:nvSpPr>
          <p:spPr>
            <a:xfrm>
              <a:off y="1509775" x="512275"/>
              <a:ext cy="48300" cx="70375"/>
            </a:xfrm>
            <a:custGeom>
              <a:pathLst>
                <a:path w="2815" extrusionOk="0" h="1932">
                  <a:moveTo>
                    <a:pt y="888" x="132"/>
                  </a:moveTo>
                  <a:lnTo>
                    <a:pt y="0" x="2331"/>
                  </a:lnTo>
                  <a:lnTo>
                    <a:pt y="209" x="2814"/>
                  </a:lnTo>
                  <a:lnTo>
                    <a:pt y="731" x="2594"/>
                  </a:lnTo>
                  <a:lnTo>
                    <a:pt y="1932" x="748"/>
                  </a:lnTo>
                  <a:lnTo>
                    <a:pt y="1775" x="0"/>
                  </a:lnTo>
                  <a:lnTo>
                    <a:pt y="888" x="132"/>
                  </a:lnTo>
                  <a:lnTo>
                    <a:pt y="888" x="132"/>
                  </a:lnTo>
                  <a:lnTo>
                    <a:pt y="888" x="132"/>
                  </a:lnTo>
                  <a:close/>
                </a:path>
              </a:pathLst>
            </a:custGeom>
            <a:solidFill>
              <a:srgbClr val="000000"/>
            </a:solidFill>
            <a:ln>
              <a:noFill/>
            </a:ln>
          </p:spPr>
          <p:txBody>
            <a:bodyPr bIns="91425" rIns="91425" lIns="91425" tIns="91425" anchor="ctr" anchorCtr="0">
              <a:noAutofit/>
            </a:bodyPr>
            <a:lstStyle/>
            <a:p/>
          </p:txBody>
        </p:sp>
        <p:sp>
          <p:nvSpPr>
            <p:cNvPr id="270" name="Shape 270"/>
            <p:cNvSpPr/>
            <p:nvPr/>
          </p:nvSpPr>
          <p:spPr>
            <a:xfrm>
              <a:off y="1357100" x="551850"/>
              <a:ext cy="50925" cx="67075"/>
            </a:xfrm>
            <a:custGeom>
              <a:pathLst>
                <a:path w="2683" extrusionOk="0" h="2037">
                  <a:moveTo>
                    <a:pt y="992" x="0"/>
                  </a:moveTo>
                  <a:lnTo>
                    <a:pt y="0" x="2243"/>
                  </a:lnTo>
                  <a:lnTo>
                    <a:pt y="261" x="2682"/>
                  </a:lnTo>
                  <a:lnTo>
                    <a:pt y="783" x="2462"/>
                  </a:lnTo>
                  <a:lnTo>
                    <a:pt y="2036" x="220"/>
                  </a:lnTo>
                  <a:lnTo>
                    <a:pt y="992" x="0"/>
                  </a:lnTo>
                  <a:lnTo>
                    <a:pt y="992" x="0"/>
                  </a:lnTo>
                  <a:lnTo>
                    <a:pt y="992" x="0"/>
                  </a:lnTo>
                  <a:close/>
                </a:path>
              </a:pathLst>
            </a:custGeom>
            <a:solidFill>
              <a:srgbClr val="000000"/>
            </a:solidFill>
            <a:ln>
              <a:noFill/>
            </a:ln>
          </p:spPr>
          <p:txBody>
            <a:bodyPr bIns="91425" rIns="91425" lIns="91425" tIns="91425" anchor="ctr" anchorCtr="0">
              <a:noAutofit/>
            </a:bodyPr>
            <a:lstStyle/>
            <a:p/>
          </p:txBody>
        </p:sp>
        <p:sp>
          <p:nvSpPr>
            <p:cNvPr id="271" name="Shape 271"/>
            <p:cNvSpPr/>
            <p:nvPr/>
          </p:nvSpPr>
          <p:spPr>
            <a:xfrm>
              <a:off y="1222700" x="558425"/>
              <a:ext cy="57425" cx="72600"/>
            </a:xfrm>
            <a:custGeom>
              <a:pathLst>
                <a:path w="2904" extrusionOk="0" h="2297">
                  <a:moveTo>
                    <a:pt y="1201" x="265"/>
                  </a:moveTo>
                  <a:lnTo>
                    <a:pt y="470" x="1276"/>
                  </a:lnTo>
                  <a:lnTo>
                    <a:pt y="0" x="2463"/>
                  </a:lnTo>
                  <a:lnTo>
                    <a:pt y="209" x="2903"/>
                  </a:lnTo>
                  <a:lnTo>
                    <a:pt y="783" x="2727"/>
                  </a:lnTo>
                  <a:lnTo>
                    <a:pt y="2297" x="572"/>
                  </a:lnTo>
                  <a:lnTo>
                    <a:pt y="2245" x="1"/>
                  </a:lnTo>
                  <a:lnTo>
                    <a:pt y="1201" x="265"/>
                  </a:lnTo>
                  <a:lnTo>
                    <a:pt y="1201" x="265"/>
                  </a:lnTo>
                  <a:lnTo>
                    <a:pt y="1201" x="265"/>
                  </a:lnTo>
                  <a:close/>
                </a:path>
              </a:pathLst>
            </a:custGeom>
            <a:solidFill>
              <a:srgbClr val="000000"/>
            </a:solidFill>
            <a:ln>
              <a:noFill/>
            </a:ln>
          </p:spPr>
          <p:txBody>
            <a:bodyPr bIns="91425" rIns="91425" lIns="91425" tIns="91425" anchor="ctr" anchorCtr="0">
              <a:noAutofit/>
            </a:bodyPr>
            <a:lstStyle/>
            <a:p/>
          </p:txBody>
        </p:sp>
        <p:sp>
          <p:nvSpPr>
            <p:cNvPr id="272" name="Shape 272"/>
            <p:cNvSpPr/>
            <p:nvPr/>
          </p:nvSpPr>
          <p:spPr>
            <a:xfrm>
              <a:off y="1267050" x="208850"/>
              <a:ext cy="473725" cx="199000"/>
            </a:xfrm>
            <a:custGeom>
              <a:pathLst>
                <a:path w="7960" extrusionOk="0" h="18949">
                  <a:moveTo>
                    <a:pt y="18531" x="2551"/>
                  </a:moveTo>
                  <a:lnTo>
                    <a:pt y="16913" x="2727"/>
                  </a:lnTo>
                  <a:lnTo>
                    <a:pt y="15451" x="3123"/>
                  </a:lnTo>
                  <a:lnTo>
                    <a:pt y="12632" x="3079"/>
                  </a:lnTo>
                  <a:lnTo>
                    <a:pt y="10962" x="2199"/>
                  </a:lnTo>
                  <a:lnTo>
                    <a:pt y="9762" x="1276"/>
                  </a:lnTo>
                  <a:lnTo>
                    <a:pt y="8300" x="484"/>
                  </a:lnTo>
                  <a:lnTo>
                    <a:pt y="6004" x="1"/>
                  </a:lnTo>
                  <a:lnTo>
                    <a:pt y="4333" x="89"/>
                  </a:lnTo>
                  <a:lnTo>
                    <a:pt y="2820" x="528"/>
                  </a:lnTo>
                  <a:lnTo>
                    <a:pt y="1515" x="1320"/>
                  </a:lnTo>
                  <a:lnTo>
                    <a:pt y="471" x="2463"/>
                  </a:lnTo>
                  <a:lnTo>
                    <a:pt y="53" x="3255"/>
                  </a:lnTo>
                  <a:lnTo>
                    <a:pt y="1" x="4134"/>
                  </a:lnTo>
                  <a:lnTo>
                    <a:pt y="784" x="5717"/>
                  </a:lnTo>
                  <a:lnTo>
                    <a:pt y="3028" x="7388"/>
                  </a:lnTo>
                  <a:lnTo>
                    <a:pt y="5899" x="7960"/>
                  </a:lnTo>
                  <a:lnTo>
                    <a:pt y="7152" x="7784"/>
                  </a:lnTo>
                  <a:lnTo>
                    <a:pt y="8144" x="7432"/>
                  </a:lnTo>
                  <a:lnTo>
                    <a:pt y="9083" x="6904"/>
                  </a:lnTo>
                  <a:lnTo>
                    <a:pt y="10231" x="6289"/>
                  </a:lnTo>
                  <a:lnTo>
                    <a:pt y="11067" x="6157"/>
                  </a:lnTo>
                  <a:lnTo>
                    <a:pt y="13520" x="5761"/>
                  </a:lnTo>
                  <a:lnTo>
                    <a:pt y="13990" x="5409"/>
                  </a:lnTo>
                  <a:lnTo>
                    <a:pt y="13520" x="5058"/>
                  </a:lnTo>
                  <a:lnTo>
                    <a:pt y="10179" x="4838"/>
                  </a:lnTo>
                  <a:lnTo>
                    <a:pt y="8666" x="5761"/>
                  </a:lnTo>
                  <a:lnTo>
                    <a:pt y="5847" x="6684"/>
                  </a:lnTo>
                  <a:lnTo>
                    <a:pt y="3811" x="6641"/>
                  </a:lnTo>
                  <a:lnTo>
                    <a:pt y="2402" x="5937"/>
                  </a:lnTo>
                  <a:lnTo>
                    <a:pt y="1515" x="5233"/>
                  </a:lnTo>
                  <a:lnTo>
                    <a:pt y="1097" x="4662"/>
                  </a:lnTo>
                  <a:lnTo>
                    <a:pt y="888" x="4046"/>
                  </a:lnTo>
                  <a:lnTo>
                    <a:pt y="1149" x="2771"/>
                  </a:lnTo>
                  <a:lnTo>
                    <a:pt y="3133" x="1144"/>
                  </a:lnTo>
                  <a:lnTo>
                    <a:pt y="5951" x="792"/>
                  </a:lnTo>
                  <a:lnTo>
                    <a:pt y="8144" x="1452"/>
                  </a:lnTo>
                  <a:lnTo>
                    <a:pt y="9240" x="1979"/>
                  </a:lnTo>
                  <a:lnTo>
                    <a:pt y="10649" x="2815"/>
                  </a:lnTo>
                  <a:lnTo>
                    <a:pt y="12267" x="3650"/>
                  </a:lnTo>
                  <a:lnTo>
                    <a:pt y="13781" x="4002"/>
                  </a:lnTo>
                  <a:lnTo>
                    <a:pt y="15242" x="3782"/>
                  </a:lnTo>
                  <a:lnTo>
                    <a:pt y="18479" x="3255"/>
                  </a:lnTo>
                  <a:lnTo>
                    <a:pt y="18948" x="2947"/>
                  </a:lnTo>
                  <a:lnTo>
                    <a:pt y="18531" x="2551"/>
                  </a:lnTo>
                  <a:lnTo>
                    <a:pt y="18531" x="2551"/>
                  </a:lnTo>
                  <a:lnTo>
                    <a:pt y="18531" x="2551"/>
                  </a:lnTo>
                  <a:close/>
                </a:path>
              </a:pathLst>
            </a:custGeom>
            <a:solidFill>
              <a:srgbClr val="000000"/>
            </a:solidFill>
            <a:ln>
              <a:noFill/>
            </a:ln>
          </p:spPr>
          <p:txBody>
            <a:bodyPr bIns="91425" rIns="91425" lIns="91425" tIns="91425" anchor="ctr" anchorCtr="0">
              <a:noAutofit/>
            </a:bodyPr>
            <a:lstStyle/>
            <a:p/>
          </p:txBody>
        </p:sp>
        <p:sp>
          <p:nvSpPr>
            <p:cNvPr id="273" name="Shape 273"/>
            <p:cNvSpPr/>
            <p:nvPr/>
          </p:nvSpPr>
          <p:spPr>
            <a:xfrm>
              <a:off y="1319250" x="255025"/>
              <a:ext cy="172275" cx="102250"/>
            </a:xfrm>
            <a:custGeom>
              <a:pathLst>
                <a:path w="4090" extrusionOk="0" h="6891">
                  <a:moveTo>
                    <a:pt y="2089" x="3430"/>
                  </a:moveTo>
                  <a:lnTo>
                    <a:pt y="1045" x="2771"/>
                  </a:lnTo>
                  <a:lnTo>
                    <a:pt y="836" x="1891"/>
                  </a:lnTo>
                  <a:lnTo>
                    <a:pt y="1462" x="1232"/>
                  </a:lnTo>
                  <a:lnTo>
                    <a:pt y="2350" x="1100"/>
                  </a:lnTo>
                  <a:lnTo>
                    <a:pt y="4646" x="1408"/>
                  </a:lnTo>
                  <a:lnTo>
                    <a:pt y="5638" x="1935"/>
                  </a:lnTo>
                  <a:lnTo>
                    <a:pt y="6056" x="2727"/>
                  </a:lnTo>
                  <a:lnTo>
                    <a:pt y="6525" x="3035"/>
                  </a:lnTo>
                  <a:lnTo>
                    <a:pt y="6891" x="2639"/>
                  </a:lnTo>
                  <a:lnTo>
                    <a:pt y="6421" x="1056"/>
                  </a:lnTo>
                  <a:lnTo>
                    <a:pt y="5168" x="1"/>
                  </a:lnTo>
                  <a:lnTo>
                    <a:pt y="2036" x="45"/>
                  </a:lnTo>
                  <a:lnTo>
                    <a:pt y="784" x="616"/>
                  </a:lnTo>
                  <a:lnTo>
                    <a:pt y="314" x="1056"/>
                  </a:lnTo>
                  <a:lnTo>
                    <a:pt y="1" x="1671"/>
                  </a:lnTo>
                  <a:lnTo>
                    <a:pt y="210" x="3079"/>
                  </a:lnTo>
                  <a:lnTo>
                    <a:pt y="1671" x="4090"/>
                  </a:lnTo>
                  <a:lnTo>
                    <a:pt y="2245" x="3914"/>
                  </a:lnTo>
                  <a:lnTo>
                    <a:pt y="2089" x="3430"/>
                  </a:lnTo>
                  <a:lnTo>
                    <a:pt y="2089" x="3430"/>
                  </a:lnTo>
                  <a:lnTo>
                    <a:pt y="2089" x="3430"/>
                  </a:lnTo>
                  <a:close/>
                </a:path>
              </a:pathLst>
            </a:custGeom>
            <a:solidFill>
              <a:srgbClr val="000000"/>
            </a:solidFill>
            <a:ln>
              <a:noFill/>
            </a:ln>
          </p:spPr>
          <p:txBody>
            <a:bodyPr bIns="91425" rIns="91425" lIns="91425" tIns="91425" anchor="ctr" anchorCtr="0">
              <a:noAutofit/>
            </a:bodyPr>
            <a:lstStyle/>
            <a:p/>
          </p:txBody>
        </p:sp>
        <p:sp>
          <p:nvSpPr>
            <p:cNvPr id="274" name="Shape 274"/>
            <p:cNvSpPr/>
            <p:nvPr/>
          </p:nvSpPr>
          <p:spPr>
            <a:xfrm>
              <a:off y="1567200" x="335275"/>
              <a:ext cy="298850" cx="63775"/>
            </a:xfrm>
            <a:custGeom>
              <a:pathLst>
                <a:path w="2551" extrusionOk="0" h="11954">
                  <a:moveTo>
                    <a:pt y="470" x="704"/>
                  </a:moveTo>
                  <a:lnTo>
                    <a:pt y="2558" x="880"/>
                  </a:lnTo>
                  <a:lnTo>
                    <a:pt y="4541" x="1584"/>
                  </a:lnTo>
                  <a:lnTo>
                    <a:pt y="8352" x="2419"/>
                  </a:lnTo>
                  <a:lnTo>
                    <a:pt y="11275" x="2551"/>
                  </a:lnTo>
                  <a:lnTo>
                    <a:pt y="11953" x="2067"/>
                  </a:lnTo>
                  <a:lnTo>
                    <a:pt y="11849" x="1627"/>
                  </a:lnTo>
                  <a:lnTo>
                    <a:pt y="8404" x="1496"/>
                  </a:lnTo>
                  <a:lnTo>
                    <a:pt y="6681" x="1188"/>
                  </a:lnTo>
                  <a:lnTo>
                    <a:pt y="5063" x="616"/>
                  </a:lnTo>
                  <a:lnTo>
                    <a:pt y="2819" x="1"/>
                  </a:lnTo>
                  <a:lnTo>
                    <a:pt y="366" x="44"/>
                  </a:lnTo>
                  <a:lnTo>
                    <a:pt y="0" x="440"/>
                  </a:lnTo>
                  <a:lnTo>
                    <a:pt y="470" x="704"/>
                  </a:lnTo>
                  <a:lnTo>
                    <a:pt y="470" x="704"/>
                  </a:lnTo>
                  <a:lnTo>
                    <a:pt y="470" x="704"/>
                  </a:lnTo>
                  <a:close/>
                </a:path>
              </a:pathLst>
            </a:custGeom>
            <a:solidFill>
              <a:srgbClr val="000000"/>
            </a:solidFill>
            <a:ln>
              <a:noFill/>
            </a:ln>
          </p:spPr>
          <p:txBody>
            <a:bodyPr bIns="91425" rIns="91425" lIns="91425" tIns="91425" anchor="ctr" anchorCtr="0">
              <a:noAutofit/>
            </a:bodyPr>
            <a:lstStyle/>
            <a:p/>
          </p:txBody>
        </p:sp>
        <p:sp>
          <p:nvSpPr>
            <p:cNvPr id="275" name="Shape 275"/>
            <p:cNvSpPr/>
            <p:nvPr/>
          </p:nvSpPr>
          <p:spPr>
            <a:xfrm>
              <a:off y="1824250" x="135200"/>
              <a:ext cy="159225" cx="89075"/>
            </a:xfrm>
            <a:custGeom>
              <a:pathLst>
                <a:path w="3563" extrusionOk="0" h="6369">
                  <a:moveTo>
                    <a:pt y="888" x="1628"/>
                  </a:moveTo>
                  <a:lnTo>
                    <a:pt y="2037" x="748"/>
                  </a:lnTo>
                  <a:lnTo>
                    <a:pt y="2872" x="836"/>
                  </a:lnTo>
                  <a:lnTo>
                    <a:pt y="3916" x="1584"/>
                  </a:lnTo>
                  <a:lnTo>
                    <a:pt y="4646" x="2639"/>
                  </a:lnTo>
                  <a:lnTo>
                    <a:pt y="4960" x="3211"/>
                  </a:lnTo>
                  <a:lnTo>
                    <a:pt y="6369" x="3562"/>
                  </a:lnTo>
                  <a:lnTo>
                    <a:pt y="5534" x="1979"/>
                  </a:lnTo>
                  <a:lnTo>
                    <a:pt y="4699" x="792"/>
                  </a:lnTo>
                  <a:lnTo>
                    <a:pt y="3133" x="1"/>
                  </a:lnTo>
                  <a:lnTo>
                    <a:pt y="1410" x="89"/>
                  </a:lnTo>
                  <a:lnTo>
                    <a:pt y="1" x="1496"/>
                  </a:lnTo>
                  <a:lnTo>
                    <a:pt y="888" x="1628"/>
                  </a:lnTo>
                  <a:lnTo>
                    <a:pt y="888" x="1628"/>
                  </a:lnTo>
                  <a:lnTo>
                    <a:pt y="888" x="1628"/>
                  </a:lnTo>
                  <a:close/>
                </a:path>
              </a:pathLst>
            </a:custGeom>
            <a:solidFill>
              <a:srgbClr val="000000"/>
            </a:solidFill>
            <a:ln>
              <a:noFill/>
            </a:ln>
          </p:spPr>
          <p:txBody>
            <a:bodyPr bIns="91425" rIns="91425" lIns="91425" tIns="91425" anchor="ctr" anchorCtr="0">
              <a:noAutofit/>
            </a:bodyPr>
            <a:lstStyle/>
            <a:p/>
          </p:txBody>
        </p:sp>
        <p:sp>
          <p:nvSpPr>
            <p:cNvPr id="276" name="Shape 276"/>
            <p:cNvSpPr/>
            <p:nvPr/>
          </p:nvSpPr>
          <p:spPr>
            <a:xfrm>
              <a:off y="1327075" x="518850"/>
              <a:ext cy="146175" cx="60500"/>
            </a:xfrm>
            <a:custGeom>
              <a:pathLst>
                <a:path w="2420" extrusionOk="0" h="5847">
                  <a:moveTo>
                    <a:pt y="1" x="1584"/>
                  </a:moveTo>
                  <a:lnTo>
                    <a:pt y="1045" x="2419"/>
                  </a:lnTo>
                  <a:lnTo>
                    <a:pt y="1619" x="2419"/>
                  </a:lnTo>
                  <a:lnTo>
                    <a:pt y="2506" x="1760"/>
                  </a:lnTo>
                  <a:lnTo>
                    <a:pt y="3864" x="2068"/>
                  </a:lnTo>
                  <a:lnTo>
                    <a:pt y="4751" x="1848"/>
                  </a:lnTo>
                  <a:lnTo>
                    <a:pt y="5847" x="441"/>
                  </a:lnTo>
                  <a:lnTo>
                    <a:pt y="4803" x="1"/>
                  </a:lnTo>
                  <a:lnTo>
                    <a:pt y="3916" x="1496"/>
                  </a:lnTo>
                  <a:lnTo>
                    <a:pt y="2506" x="1232"/>
                  </a:lnTo>
                  <a:lnTo>
                    <a:pt y="1358" x="1716"/>
                  </a:lnTo>
                  <a:lnTo>
                    <a:pt y="158" x="1188"/>
                  </a:lnTo>
                  <a:lnTo>
                    <a:pt y="1" x="1584"/>
                  </a:lnTo>
                  <a:lnTo>
                    <a:pt y="1" x="1584"/>
                  </a:lnTo>
                  <a:lnTo>
                    <a:pt y="1" x="1584"/>
                  </a:lnTo>
                  <a:close/>
                </a:path>
              </a:pathLst>
            </a:custGeom>
            <a:solidFill>
              <a:srgbClr val="000000"/>
            </a:solidFill>
            <a:ln>
              <a:noFill/>
            </a:ln>
          </p:spPr>
          <p:txBody>
            <a:bodyPr bIns="91425" rIns="91425" lIns="91425" tIns="91425" anchor="ctr" anchorCtr="0">
              <a:noAutofit/>
            </a:bodyPr>
            <a:lstStyle/>
            <a:p/>
          </p:txBody>
        </p:sp>
        <p:sp>
          <p:nvSpPr>
            <p:cNvPr id="277" name="Shape 277"/>
            <p:cNvSpPr/>
            <p:nvPr/>
          </p:nvSpPr>
          <p:spPr>
            <a:xfrm>
              <a:off y="1795550" x="791475"/>
              <a:ext cy="135725" cx="1420325"/>
            </a:xfrm>
            <a:custGeom>
              <a:pathLst>
                <a:path w="56813" extrusionOk="0" h="5429">
                  <a:moveTo>
                    <a:pt y="4594" x="353"/>
                  </a:moveTo>
                  <a:lnTo>
                    <a:pt y="3967" x="5234"/>
                  </a:lnTo>
                  <a:lnTo>
                    <a:pt y="3393" x="10115"/>
                  </a:lnTo>
                  <a:lnTo>
                    <a:pt y="2558" x="16491"/>
                  </a:lnTo>
                  <a:lnTo>
                    <a:pt y="1880" x="19481"/>
                  </a:lnTo>
                  <a:lnTo>
                    <a:pt y="1044" x="22866"/>
                  </a:lnTo>
                  <a:lnTo>
                    <a:pt y="523" x="28627"/>
                  </a:lnTo>
                  <a:lnTo>
                    <a:pt y="1" x="39224"/>
                  </a:lnTo>
                  <a:lnTo>
                    <a:pt y="157" x="49865"/>
                  </a:lnTo>
                  <a:lnTo>
                    <a:pt y="157" x="52064"/>
                  </a:lnTo>
                  <a:lnTo>
                    <a:pt y="470" x="56065"/>
                  </a:lnTo>
                  <a:lnTo>
                    <a:pt y="836" x="56637"/>
                  </a:lnTo>
                  <a:lnTo>
                    <a:pt y="1566" x="56813"/>
                  </a:lnTo>
                  <a:lnTo>
                    <a:pt y="2193" x="56549"/>
                  </a:lnTo>
                  <a:lnTo>
                    <a:pt y="2402" x="55890"/>
                  </a:lnTo>
                  <a:lnTo>
                    <a:pt y="2088" x="52064"/>
                  </a:lnTo>
                  <a:lnTo>
                    <a:pt y="2088" x="49865"/>
                  </a:lnTo>
                  <a:lnTo>
                    <a:pt y="1880" x="39312"/>
                  </a:lnTo>
                  <a:lnTo>
                    <a:pt y="2402" x="28715"/>
                  </a:lnTo>
                  <a:lnTo>
                    <a:pt y="2871" x="23174"/>
                  </a:lnTo>
                  <a:lnTo>
                    <a:pt y="3654" x="19744"/>
                  </a:lnTo>
                  <a:lnTo>
                    <a:pt y="4176" x="16666"/>
                  </a:lnTo>
                  <a:lnTo>
                    <a:pt y="4803" x="10202"/>
                  </a:lnTo>
                  <a:lnTo>
                    <a:pt y="5429" x="397"/>
                  </a:lnTo>
                  <a:lnTo>
                    <a:pt y="5011" x="1"/>
                  </a:lnTo>
                  <a:lnTo>
                    <a:pt y="4594" x="353"/>
                  </a:lnTo>
                  <a:lnTo>
                    <a:pt y="4594" x="353"/>
                  </a:lnTo>
                  <a:lnTo>
                    <a:pt y="4594" x="353"/>
                  </a:lnTo>
                  <a:close/>
                </a:path>
              </a:pathLst>
            </a:custGeom>
            <a:solidFill>
              <a:srgbClr val="000000"/>
            </a:solidFill>
            <a:ln>
              <a:noFill/>
            </a:ln>
          </p:spPr>
          <p:txBody>
            <a:bodyPr bIns="91425" rIns="91425" lIns="91425" tIns="91425" anchor="ctr" anchorCtr="0">
              <a:noAutofit/>
            </a:bodyPr>
            <a:lstStyle/>
            <a:p/>
          </p:txBody>
        </p:sp>
        <p:sp>
          <p:nvSpPr>
            <p:cNvPr id="278" name="Shape 278"/>
            <p:cNvSpPr/>
            <p:nvPr/>
          </p:nvSpPr>
          <p:spPr>
            <a:xfrm>
              <a:off y="1809900" x="2137025"/>
              <a:ext cy="515475" cx="90175"/>
            </a:xfrm>
            <a:custGeom>
              <a:pathLst>
                <a:path w="3607" extrusionOk="0" h="20619">
                  <a:moveTo>
                    <a:pt y="940" x="3607"/>
                  </a:moveTo>
                  <a:lnTo>
                    <a:pt y="6682" x="3211"/>
                  </a:lnTo>
                  <a:lnTo>
                    <a:pt y="12423" x="2463"/>
                  </a:lnTo>
                  <a:lnTo>
                    <a:pt y="16077" x="1980"/>
                  </a:lnTo>
                  <a:lnTo>
                    <a:pt y="20618" x="1408"/>
                  </a:lnTo>
                  <a:lnTo>
                    <a:pt y="17695" x="1"/>
                  </a:lnTo>
                  <a:lnTo>
                    <a:pt y="15242" x="397"/>
                  </a:lnTo>
                  <a:lnTo>
                    <a:pt y="12163" x="1144"/>
                  </a:lnTo>
                  <a:lnTo>
                    <a:pt y="940" x="1936"/>
                  </a:lnTo>
                  <a:lnTo>
                    <a:pt y="209" x="2199"/>
                  </a:lnTo>
                  <a:lnTo>
                    <a:pt y="1" x="2771"/>
                  </a:lnTo>
                  <a:lnTo>
                    <a:pt y="940" x="3607"/>
                  </a:lnTo>
                  <a:lnTo>
                    <a:pt y="940" x="3607"/>
                  </a:lnTo>
                  <a:close/>
                </a:path>
              </a:pathLst>
            </a:custGeom>
            <a:solidFill>
              <a:srgbClr val="000000"/>
            </a:solidFill>
            <a:ln>
              <a:noFill/>
            </a:ln>
          </p:spPr>
          <p:txBody>
            <a:bodyPr bIns="91425" rIns="91425" lIns="91425" tIns="91425" anchor="ctr" anchorCtr="0">
              <a:noAutofit/>
            </a:bodyPr>
            <a:lstStyle/>
            <a:p/>
          </p:txBody>
        </p:sp>
        <p:sp>
          <p:nvSpPr>
            <p:cNvPr id="279" name="Shape 279"/>
            <p:cNvSpPr/>
            <p:nvPr/>
          </p:nvSpPr>
          <p:spPr>
            <a:xfrm>
              <a:off y="1948225" x="1679725"/>
              <a:ext cy="173575" cx="40700"/>
            </a:xfrm>
            <a:custGeom>
              <a:pathLst>
                <a:path w="1628" extrusionOk="0" h="6943">
                  <a:moveTo>
                    <a:pt y="836" x="1627"/>
                  </a:moveTo>
                  <a:lnTo>
                    <a:pt y="2663" x="1188"/>
                  </a:lnTo>
                  <a:lnTo>
                    <a:pt y="6577" x="748"/>
                  </a:lnTo>
                  <a:lnTo>
                    <a:pt y="6943" x="396"/>
                  </a:lnTo>
                  <a:lnTo>
                    <a:pt y="6525" x="88"/>
                  </a:lnTo>
                  <a:lnTo>
                    <a:pt y="2558" x="0"/>
                  </a:lnTo>
                  <a:lnTo>
                    <a:pt y="366" x="616"/>
                  </a:lnTo>
                  <a:lnTo>
                    <a:pt y="1" x="924"/>
                  </a:lnTo>
                  <a:lnTo>
                    <a:pt y="1" x="1320"/>
                  </a:lnTo>
                  <a:lnTo>
                    <a:pt y="836" x="1627"/>
                  </a:lnTo>
                  <a:lnTo>
                    <a:pt y="836" x="1627"/>
                  </a:lnTo>
                  <a:lnTo>
                    <a:pt y="836" x="1627"/>
                  </a:lnTo>
                  <a:close/>
                </a:path>
              </a:pathLst>
            </a:custGeom>
            <a:solidFill>
              <a:srgbClr val="000000"/>
            </a:solidFill>
            <a:ln>
              <a:noFill/>
            </a:ln>
          </p:spPr>
          <p:txBody>
            <a:bodyPr bIns="91425" rIns="91425" lIns="91425" tIns="91425" anchor="ctr" anchorCtr="0">
              <a:noAutofit/>
            </a:bodyPr>
            <a:lstStyle/>
            <a:p/>
          </p:txBody>
        </p:sp>
        <p:sp>
          <p:nvSpPr>
            <p:cNvPr id="280" name="Shape 280"/>
            <p:cNvSpPr/>
            <p:nvPr/>
          </p:nvSpPr>
          <p:spPr>
            <a:xfrm>
              <a:off y="1924725" x="1696225"/>
              <a:ext cy="44400" cx="444125"/>
            </a:xfrm>
            <a:custGeom>
              <a:pathLst>
                <a:path w="17765" extrusionOk="0" h="1776">
                  <a:moveTo>
                    <a:pt y="523" x="484"/>
                  </a:moveTo>
                  <a:lnTo>
                    <a:pt y="1" x="6332"/>
                  </a:lnTo>
                  <a:lnTo>
                    <a:pt y="210" x="12180"/>
                  </a:lnTo>
                  <a:lnTo>
                    <a:pt y="993" x="17457"/>
                  </a:lnTo>
                  <a:lnTo>
                    <a:pt y="1410" x="17765"/>
                  </a:lnTo>
                  <a:lnTo>
                    <a:pt y="1776" x="17413"/>
                  </a:lnTo>
                  <a:lnTo>
                    <a:pt y="1776" x="12136"/>
                  </a:lnTo>
                  <a:lnTo>
                    <a:pt y="1410" x="6376"/>
                  </a:lnTo>
                  <a:lnTo>
                    <a:pt y="1776" x="660"/>
                  </a:lnTo>
                  <a:lnTo>
                    <a:pt y="1254" x="0"/>
                  </a:lnTo>
                  <a:lnTo>
                    <a:pt y="784" x="88"/>
                  </a:lnTo>
                  <a:lnTo>
                    <a:pt y="523" x="484"/>
                  </a:lnTo>
                  <a:lnTo>
                    <a:pt y="523" x="484"/>
                  </a:lnTo>
                  <a:lnTo>
                    <a:pt y="523" x="484"/>
                  </a:lnTo>
                  <a:close/>
                </a:path>
              </a:pathLst>
            </a:custGeom>
            <a:solidFill>
              <a:srgbClr val="000000"/>
            </a:solidFill>
            <a:ln>
              <a:noFill/>
            </a:ln>
          </p:spPr>
          <p:txBody>
            <a:bodyPr bIns="91425" rIns="91425" lIns="91425" tIns="91425" anchor="ctr" anchorCtr="0">
              <a:noAutofit/>
            </a:bodyPr>
            <a:lstStyle/>
            <a:p/>
          </p:txBody>
        </p:sp>
        <p:sp>
          <p:nvSpPr>
            <p:cNvPr id="281" name="Shape 281"/>
            <p:cNvSpPr/>
            <p:nvPr/>
          </p:nvSpPr>
          <p:spPr>
            <a:xfrm>
              <a:off y="2018700" x="1850125"/>
              <a:ext cy="86150" cx="251750"/>
            </a:xfrm>
            <a:custGeom>
              <a:pathLst>
                <a:path w="10070" extrusionOk="0" h="3446">
                  <a:moveTo>
                    <a:pt y="835" x="924"/>
                  </a:moveTo>
                  <a:lnTo>
                    <a:pt y="2506" x="704"/>
                  </a:lnTo>
                  <a:lnTo>
                    <a:pt y="1931" x="1671"/>
                  </a:lnTo>
                  <a:lnTo>
                    <a:pt y="835" x="2155"/>
                  </a:lnTo>
                  <a:lnTo>
                    <a:pt y="261" x="2331"/>
                  </a:lnTo>
                  <a:lnTo>
                    <a:pt y="52" x="2814"/>
                  </a:lnTo>
                  <a:lnTo>
                    <a:pt y="0" x="4529"/>
                  </a:lnTo>
                  <a:lnTo>
                    <a:pt y="0" x="7959"/>
                  </a:lnTo>
                  <a:lnTo>
                    <a:pt y="470" x="9718"/>
                  </a:lnTo>
                  <a:lnTo>
                    <a:pt y="835" x="10070"/>
                  </a:lnTo>
                  <a:lnTo>
                    <a:pt y="1201" x="9718"/>
                  </a:lnTo>
                  <a:lnTo>
                    <a:pt y="1827" x="7959"/>
                  </a:lnTo>
                  <a:lnTo>
                    <a:pt y="1827" x="4529"/>
                  </a:lnTo>
                  <a:lnTo>
                    <a:pt y="1775" x="3342"/>
                  </a:lnTo>
                  <a:lnTo>
                    <a:pt y="2506" x="2858"/>
                  </a:lnTo>
                  <a:lnTo>
                    <a:pt y="3028" x="2111"/>
                  </a:lnTo>
                  <a:lnTo>
                    <a:pt y="3445" x="352"/>
                  </a:lnTo>
                  <a:lnTo>
                    <a:pt y="3080" x="0"/>
                  </a:lnTo>
                  <a:lnTo>
                    <a:pt y="522" x="308"/>
                  </a:lnTo>
                  <a:lnTo>
                    <a:pt y="313" x="748"/>
                  </a:lnTo>
                  <a:lnTo>
                    <a:pt y="835" x="924"/>
                  </a:lnTo>
                  <a:lnTo>
                    <a:pt y="835" x="924"/>
                  </a:lnTo>
                  <a:lnTo>
                    <a:pt y="835" x="924"/>
                  </a:lnTo>
                  <a:close/>
                </a:path>
              </a:pathLst>
            </a:custGeom>
            <a:solidFill>
              <a:srgbClr val="000000"/>
            </a:solidFill>
            <a:ln>
              <a:noFill/>
            </a:ln>
          </p:spPr>
          <p:txBody>
            <a:bodyPr bIns="91425" rIns="91425" lIns="91425" tIns="91425" anchor="ctr" anchorCtr="0">
              <a:noAutofit/>
            </a:bodyPr>
            <a:lstStyle/>
            <a:p/>
          </p:txBody>
        </p:sp>
        <p:sp>
          <p:nvSpPr>
            <p:cNvPr id="282" name="Shape 282"/>
            <p:cNvSpPr/>
            <p:nvPr/>
          </p:nvSpPr>
          <p:spPr>
            <a:xfrm>
              <a:off y="2070900" x="704650"/>
              <a:ext cy="113550" cx="1356550"/>
            </a:xfrm>
            <a:custGeom>
              <a:pathLst>
                <a:path w="54262" extrusionOk="0" h="4542">
                  <a:moveTo>
                    <a:pt y="0" x="352"/>
                  </a:moveTo>
                  <a:lnTo>
                    <a:pt y="522" x="13763"/>
                  </a:lnTo>
                  <a:lnTo>
                    <a:pt y="1775" x="39399"/>
                  </a:lnTo>
                  <a:lnTo>
                    <a:pt y="2088" x="46830"/>
                  </a:lnTo>
                  <a:lnTo>
                    <a:pt y="2610" x="53470"/>
                  </a:lnTo>
                  <a:lnTo>
                    <a:pt y="2871" x="54086"/>
                  </a:lnTo>
                  <a:lnTo>
                    <a:pt y="3549" x="54262"/>
                  </a:lnTo>
                  <a:lnTo>
                    <a:pt y="4228" x="54086"/>
                  </a:lnTo>
                  <a:lnTo>
                    <a:pt y="4541" x="53470"/>
                  </a:lnTo>
                  <a:lnTo>
                    <a:pt y="4019" x="46699"/>
                  </a:lnTo>
                  <a:lnTo>
                    <a:pt y="3706" x="39267"/>
                  </a:lnTo>
                  <a:lnTo>
                    <a:pt y="1931" x="13675"/>
                  </a:lnTo>
                  <a:lnTo>
                    <a:pt y="1201" x="6992"/>
                  </a:lnTo>
                  <a:lnTo>
                    <a:pt y="783" x="352"/>
                  </a:lnTo>
                  <a:lnTo>
                    <a:pt y="365" x="0"/>
                  </a:lnTo>
                  <a:lnTo>
                    <a:pt y="0" x="352"/>
                  </a:lnTo>
                  <a:lnTo>
                    <a:pt y="0" x="352"/>
                  </a:lnTo>
                  <a:lnTo>
                    <a:pt y="0" x="352"/>
                  </a:lnTo>
                  <a:close/>
                </a:path>
              </a:pathLst>
            </a:custGeom>
            <a:solidFill>
              <a:srgbClr val="000000"/>
            </a:solidFill>
            <a:ln>
              <a:noFill/>
            </a:ln>
          </p:spPr>
          <p:txBody>
            <a:bodyPr bIns="91425" rIns="91425" lIns="91425" tIns="91425" anchor="ctr" anchorCtr="0">
              <a:noAutofit/>
            </a:bodyPr>
            <a:lstStyle/>
            <a:p/>
          </p:txBody>
        </p:sp>
        <p:sp>
          <p:nvSpPr>
            <p:cNvPr id="283" name="Shape 283"/>
            <p:cNvSpPr/>
            <p:nvPr/>
          </p:nvSpPr>
          <p:spPr>
            <a:xfrm>
              <a:off y="2414075" x="502375"/>
              <a:ext cy="87450" cx="1235625"/>
            </a:xfrm>
            <a:custGeom>
              <a:pathLst>
                <a:path w="49425" extrusionOk="0" h="3498">
                  <a:moveTo>
                    <a:pt y="157" x="528"/>
                  </a:moveTo>
                  <a:lnTo>
                    <a:pt y="1" x="9454"/>
                  </a:lnTo>
                  <a:lnTo>
                    <a:pt y="627" x="24229"/>
                  </a:lnTo>
                  <a:lnTo>
                    <a:pt y="1097" x="31133"/>
                  </a:lnTo>
                  <a:lnTo>
                    <a:pt y="1514" x="38960"/>
                  </a:lnTo>
                  <a:lnTo>
                    <a:pt y="1932" x="44060"/>
                  </a:lnTo>
                  <a:lnTo>
                    <a:pt y="2245" x="49117"/>
                  </a:lnTo>
                  <a:lnTo>
                    <a:pt y="2611" x="49425"/>
                  </a:lnTo>
                  <a:lnTo>
                    <a:pt y="3028" x="49117"/>
                  </a:lnTo>
                  <a:lnTo>
                    <a:pt y="3289" x="44016"/>
                  </a:lnTo>
                  <a:lnTo>
                    <a:pt y="3498" x="38916"/>
                  </a:lnTo>
                  <a:lnTo>
                    <a:pt y="2611" x="24185"/>
                  </a:lnTo>
                  <a:lnTo>
                    <a:pt y="2193" x="17281"/>
                  </a:lnTo>
                  <a:lnTo>
                    <a:pt y="2036" x="9454"/>
                  </a:lnTo>
                  <a:lnTo>
                    <a:pt y="1514" x="572"/>
                  </a:lnTo>
                  <a:lnTo>
                    <a:pt y="836" x="0"/>
                  </a:lnTo>
                  <a:lnTo>
                    <a:pt y="366" x="132"/>
                  </a:lnTo>
                  <a:lnTo>
                    <a:pt y="157" x="528"/>
                  </a:lnTo>
                  <a:lnTo>
                    <a:pt y="157" x="528"/>
                  </a:lnTo>
                  <a:lnTo>
                    <a:pt y="157" x="528"/>
                  </a:lnTo>
                  <a:close/>
                </a:path>
              </a:pathLst>
            </a:custGeom>
            <a:solidFill>
              <a:srgbClr val="000000"/>
            </a:solidFill>
            <a:ln>
              <a:noFill/>
            </a:ln>
          </p:spPr>
          <p:txBody>
            <a:bodyPr bIns="91425" rIns="91425" lIns="91425" tIns="91425" anchor="ctr" anchorCtr="0">
              <a:noAutofit/>
            </a:bodyPr>
            <a:lstStyle/>
            <a:p/>
          </p:txBody>
        </p:sp>
        <p:sp>
          <p:nvSpPr>
            <p:cNvPr id="284" name="Shape 284"/>
            <p:cNvSpPr/>
            <p:nvPr/>
          </p:nvSpPr>
          <p:spPr>
            <a:xfrm>
              <a:off y="2166150" x="2097450"/>
              <a:ext cy="289725" cx="164925"/>
            </a:xfrm>
            <a:custGeom>
              <a:pathLst>
                <a:path w="6597" extrusionOk="0" h="11589">
                  <a:moveTo>
                    <a:pt y="209" x="573"/>
                  </a:moveTo>
                  <a:lnTo>
                    <a:pt y="1879" x="1232"/>
                  </a:lnTo>
                  <a:lnTo>
                    <a:pt y="3289" x="1892"/>
                  </a:lnTo>
                  <a:lnTo>
                    <a:pt y="4646" x="2683"/>
                  </a:lnTo>
                  <a:lnTo>
                    <a:pt y="6107" x="3695"/>
                  </a:lnTo>
                  <a:lnTo>
                    <a:pt y="10701" x="6597"/>
                  </a:lnTo>
                  <a:lnTo>
                    <a:pt y="11379" x="6421"/>
                  </a:lnTo>
                  <a:lnTo>
                    <a:pt y="11588" x="5937"/>
                  </a:lnTo>
                  <a:lnTo>
                    <a:pt y="10805" x="5190"/>
                  </a:lnTo>
                  <a:lnTo>
                    <a:pt y="9605" x="4926"/>
                  </a:lnTo>
                  <a:lnTo>
                    <a:pt y="8665" x="4354"/>
                  </a:lnTo>
                  <a:lnTo>
                    <a:pt y="6890" x="2859"/>
                  </a:lnTo>
                  <a:lnTo>
                    <a:pt y="3863" x="1188"/>
                  </a:lnTo>
                  <a:lnTo>
                    <a:pt y="522" x="1"/>
                  </a:lnTo>
                  <a:lnTo>
                    <a:pt y="0" x="177"/>
                  </a:lnTo>
                  <a:lnTo>
                    <a:pt y="209" x="573"/>
                  </a:lnTo>
                  <a:lnTo>
                    <a:pt y="209" x="573"/>
                  </a:lnTo>
                  <a:lnTo>
                    <a:pt y="209" x="573"/>
                  </a:lnTo>
                  <a:close/>
                </a:path>
              </a:pathLst>
            </a:custGeom>
            <a:solidFill>
              <a:srgbClr val="000000"/>
            </a:solidFill>
            <a:ln>
              <a:noFill/>
            </a:ln>
          </p:spPr>
          <p:txBody>
            <a:bodyPr bIns="91425" rIns="91425" lIns="91425" tIns="91425" anchor="ctr" anchorCtr="0">
              <a:noAutofit/>
            </a:bodyPr>
            <a:lstStyle/>
            <a:p/>
          </p:txBody>
        </p:sp>
        <p:sp>
          <p:nvSpPr>
            <p:cNvPr id="285" name="Shape 285"/>
            <p:cNvSpPr/>
            <p:nvPr/>
          </p:nvSpPr>
          <p:spPr>
            <a:xfrm>
              <a:off y="2483250" x="2173300"/>
              <a:ext cy="110925" cx="94575"/>
            </a:xfrm>
            <a:custGeom>
              <a:pathLst>
                <a:path w="3783" extrusionOk="0" h="4437">
                  <a:moveTo>
                    <a:pt y="574" x="3783"/>
                  </a:moveTo>
                  <a:lnTo>
                    <a:pt y="1670" x="3123"/>
                  </a:lnTo>
                  <a:lnTo>
                    <a:pt y="2610" x="2463"/>
                  </a:lnTo>
                  <a:lnTo>
                    <a:pt y="4437" x="968"/>
                  </a:lnTo>
                  <a:lnTo>
                    <a:pt y="4437" x="133"/>
                  </a:lnTo>
                  <a:lnTo>
                    <a:pt y="4019" x="1"/>
                  </a:lnTo>
                  <a:lnTo>
                    <a:pt y="3497" x="133"/>
                  </a:lnTo>
                  <a:lnTo>
                    <a:pt y="105" x="3211"/>
                  </a:lnTo>
                  <a:lnTo>
                    <a:pt y="0" x="3695"/>
                  </a:lnTo>
                  <a:lnTo>
                    <a:pt y="574" x="3783"/>
                  </a:lnTo>
                  <a:lnTo>
                    <a:pt y="574" x="3783"/>
                  </a:lnTo>
                  <a:lnTo>
                    <a:pt y="574" x="3783"/>
                  </a:lnTo>
                  <a:close/>
                </a:path>
              </a:pathLst>
            </a:custGeom>
            <a:solidFill>
              <a:srgbClr val="000000"/>
            </a:solidFill>
            <a:ln>
              <a:noFill/>
            </a:ln>
          </p:spPr>
          <p:txBody>
            <a:bodyPr bIns="91425" rIns="91425" lIns="91425" tIns="91425" anchor="ctr" anchorCtr="0">
              <a:noAutofit/>
            </a:bodyPr>
            <a:lstStyle/>
            <a:p/>
          </p:txBody>
        </p:sp>
        <p:sp>
          <p:nvSpPr>
            <p:cNvPr id="286" name="Shape 286"/>
            <p:cNvSpPr/>
            <p:nvPr/>
          </p:nvSpPr>
          <p:spPr>
            <a:xfrm>
              <a:off y="2525000" x="469400"/>
              <a:ext cy="83550" cx="1734725"/>
            </a:xfrm>
            <a:custGeom>
              <a:pathLst>
                <a:path w="69389" extrusionOk="0" h="3342">
                  <a:moveTo>
                    <a:pt y="575" x="572"/>
                  </a:moveTo>
                  <a:lnTo>
                    <a:pt y="940" x="4397"/>
                  </a:lnTo>
                  <a:lnTo>
                    <a:pt y="418" x="7475"/>
                  </a:lnTo>
                  <a:lnTo>
                    <a:pt y="105" x="10158"/>
                  </a:lnTo>
                  <a:lnTo>
                    <a:pt y="0" x="15918"/>
                  </a:lnTo>
                  <a:lnTo>
                    <a:pt y="0" x="18336"/>
                  </a:lnTo>
                  <a:lnTo>
                    <a:pt y="575" x="43752"/>
                  </a:lnTo>
                  <a:lnTo>
                    <a:pt y="627" x="45863"/>
                  </a:lnTo>
                  <a:lnTo>
                    <a:pt y="679" x="46962"/>
                  </a:lnTo>
                  <a:lnTo>
                    <a:pt y="888" x="53206"/>
                  </a:lnTo>
                  <a:lnTo>
                    <a:pt y="1097" x="54262"/>
                  </a:lnTo>
                  <a:lnTo>
                    <a:pt y="1671" x="67717"/>
                  </a:lnTo>
                  <a:lnTo>
                    <a:pt y="1671" x="69388"/>
                  </a:lnTo>
                  <a:lnTo>
                    <a:pt y="3080" x="68773"/>
                  </a:lnTo>
                  <a:lnTo>
                    <a:pt y="3341" x="67717"/>
                  </a:lnTo>
                  <a:lnTo>
                    <a:pt y="2923" x="60946"/>
                  </a:lnTo>
                  <a:lnTo>
                    <a:pt y="2506" x="54218"/>
                  </a:lnTo>
                  <a:lnTo>
                    <a:pt y="2454" x="53118"/>
                  </a:lnTo>
                  <a:lnTo>
                    <a:pt y="2245" x="46874"/>
                  </a:lnTo>
                  <a:lnTo>
                    <a:pt y="2036" x="45819"/>
                  </a:lnTo>
                  <a:lnTo>
                    <a:pt y="2140" x="43752"/>
                  </a:lnTo>
                  <a:lnTo>
                    <a:pt y="1514" x="18336"/>
                  </a:lnTo>
                  <a:lnTo>
                    <a:pt y="1514" x="15918"/>
                  </a:lnTo>
                  <a:lnTo>
                    <a:pt y="1253" x="10202"/>
                  </a:lnTo>
                  <a:lnTo>
                    <a:pt y="1723" x="4485"/>
                  </a:lnTo>
                  <a:lnTo>
                    <a:pt y="1723" x="396"/>
                  </a:lnTo>
                  <a:lnTo>
                    <a:pt y="1044" x="0"/>
                  </a:lnTo>
                  <a:lnTo>
                    <a:pt y="679" x="176"/>
                  </a:lnTo>
                  <a:lnTo>
                    <a:pt y="575" x="572"/>
                  </a:lnTo>
                  <a:lnTo>
                    <a:pt y="575" x="572"/>
                  </a:lnTo>
                  <a:lnTo>
                    <a:pt y="575" x="572"/>
                  </a:lnTo>
                  <a:close/>
                </a:path>
              </a:pathLst>
            </a:custGeom>
            <a:solidFill>
              <a:srgbClr val="000000"/>
            </a:solidFill>
            <a:ln>
              <a:noFill/>
            </a:ln>
          </p:spPr>
          <p:txBody>
            <a:bodyPr bIns="91425" rIns="91425" lIns="91425" tIns="91425" anchor="ctr" anchorCtr="0">
              <a:noAutofit/>
            </a:bodyPr>
            <a:lstStyle/>
            <a:p/>
          </p:txBody>
        </p:sp>
        <p:sp>
          <p:nvSpPr>
            <p:cNvPr id="287" name="Shape 287"/>
            <p:cNvSpPr/>
            <p:nvPr/>
          </p:nvSpPr>
          <p:spPr>
            <a:xfrm>
              <a:off y="2180500" x="795875"/>
              <a:ext cy="114850" cx="924550"/>
            </a:xfrm>
            <a:custGeom>
              <a:pathLst>
                <a:path w="36982" extrusionOk="0" h="4594">
                  <a:moveTo>
                    <a:pt y="1" x="660"/>
                  </a:moveTo>
                  <a:lnTo>
                    <a:pt y="418" x="9235"/>
                  </a:lnTo>
                  <a:lnTo>
                    <a:pt y="1097" x="14863"/>
                  </a:lnTo>
                  <a:lnTo>
                    <a:pt y="1619" x="19788"/>
                  </a:lnTo>
                  <a:lnTo>
                    <a:pt y="2715" x="30386"/>
                  </a:lnTo>
                  <a:lnTo>
                    <a:pt y="3289" x="33508"/>
                  </a:lnTo>
                  <a:lnTo>
                    <a:pt y="3759" x="36674"/>
                  </a:lnTo>
                  <a:lnTo>
                    <a:pt y="4176" x="36981"/>
                  </a:lnTo>
                  <a:lnTo>
                    <a:pt y="4542" x="36674"/>
                  </a:lnTo>
                  <a:lnTo>
                    <a:pt y="4594" x="30254"/>
                  </a:lnTo>
                  <a:lnTo>
                    <a:pt y="2245" x="9059"/>
                  </a:lnTo>
                  <a:lnTo>
                    <a:pt y="1410" x="529"/>
                  </a:lnTo>
                  <a:lnTo>
                    <a:pt y="627" x="1"/>
                  </a:lnTo>
                  <a:lnTo>
                    <a:pt y="105" x="221"/>
                  </a:lnTo>
                  <a:lnTo>
                    <a:pt y="1" x="660"/>
                  </a:lnTo>
                  <a:lnTo>
                    <a:pt y="1" x="660"/>
                  </a:lnTo>
                  <a:lnTo>
                    <a:pt y="1" x="660"/>
                  </a:lnTo>
                  <a:close/>
                </a:path>
              </a:pathLst>
            </a:custGeom>
            <a:solidFill>
              <a:srgbClr val="000000"/>
            </a:solidFill>
            <a:ln>
              <a:noFill/>
            </a:ln>
          </p:spPr>
          <p:txBody>
            <a:bodyPr bIns="91425" rIns="91425" lIns="91425" tIns="91425" anchor="ctr" anchorCtr="0">
              <a:noAutofit/>
            </a:bodyPr>
            <a:lstStyle/>
            <a:p/>
          </p:txBody>
        </p:sp>
        <p:sp>
          <p:nvSpPr>
            <p:cNvPr id="288" name="Shape 288"/>
            <p:cNvSpPr/>
            <p:nvPr/>
          </p:nvSpPr>
          <p:spPr>
            <a:xfrm>
              <a:off y="2284900" x="749725"/>
              <a:ext cy="84850" cx="672775"/>
            </a:xfrm>
            <a:custGeom>
              <a:pathLst>
                <a:path w="26911" extrusionOk="0" h="3394">
                  <a:moveTo>
                    <a:pt y="0" x="352"/>
                  </a:moveTo>
                  <a:lnTo>
                    <a:pt y="418" x="8487"/>
                  </a:lnTo>
                  <a:lnTo>
                    <a:pt y="888" x="13455"/>
                  </a:lnTo>
                  <a:lnTo>
                    <a:pt y="1671" x="20051"/>
                  </a:lnTo>
                  <a:lnTo>
                    <a:pt y="2193" x="23085"/>
                  </a:lnTo>
                  <a:lnTo>
                    <a:pt y="2662" x="26603"/>
                  </a:lnTo>
                  <a:lnTo>
                    <a:pt y="3080" x="26911"/>
                  </a:lnTo>
                  <a:lnTo>
                    <a:pt y="3393" x="26559"/>
                  </a:lnTo>
                  <a:lnTo>
                    <a:pt y="2558" x="13412"/>
                  </a:lnTo>
                  <a:lnTo>
                    <a:pt y="2088" x="8355"/>
                  </a:lnTo>
                  <a:lnTo>
                    <a:pt y="1253" x="4353"/>
                  </a:lnTo>
                  <a:lnTo>
                    <a:pt y="783" x="352"/>
                  </a:lnTo>
                  <a:lnTo>
                    <a:pt y="366" x="0"/>
                  </a:lnTo>
                  <a:lnTo>
                    <a:pt y="0" x="352"/>
                  </a:lnTo>
                  <a:lnTo>
                    <a:pt y="0" x="352"/>
                  </a:lnTo>
                  <a:lnTo>
                    <a:pt y="0" x="352"/>
                  </a:lnTo>
                  <a:close/>
                </a:path>
              </a:pathLst>
            </a:custGeom>
            <a:solidFill>
              <a:srgbClr val="000000"/>
            </a:solidFill>
            <a:ln>
              <a:noFill/>
            </a:ln>
          </p:spPr>
          <p:txBody>
            <a:bodyPr bIns="91425" rIns="91425" lIns="91425" tIns="91425" anchor="ctr" anchorCtr="0">
              <a:noAutofit/>
            </a:bodyPr>
            <a:lstStyle/>
            <a:p/>
          </p:txBody>
        </p:sp>
        <p:sp>
          <p:nvSpPr>
            <p:cNvPr id="289" name="Shape 289"/>
            <p:cNvSpPr/>
            <p:nvPr/>
          </p:nvSpPr>
          <p:spPr>
            <a:xfrm>
              <a:off y="2260100" x="1851225"/>
              <a:ext cy="47000" cx="203375"/>
            </a:xfrm>
            <a:custGeom>
              <a:pathLst>
                <a:path w="8135" extrusionOk="0" h="1880">
                  <a:moveTo>
                    <a:pt y="1" x="352"/>
                  </a:moveTo>
                  <a:lnTo>
                    <a:pt y="209" x="7431"/>
                  </a:lnTo>
                  <a:lnTo>
                    <a:pt y="1044" x="8135"/>
                  </a:lnTo>
                  <a:lnTo>
                    <a:pt y="1619" x="7959"/>
                  </a:lnTo>
                  <a:lnTo>
                    <a:pt y="1880" x="7431"/>
                  </a:lnTo>
                  <a:lnTo>
                    <a:pt y="1462" x="3826"/>
                  </a:lnTo>
                  <a:lnTo>
                    <a:pt y="783" x="264"/>
                  </a:lnTo>
                  <a:lnTo>
                    <a:pt y="366" x="0"/>
                  </a:lnTo>
                  <a:lnTo>
                    <a:pt y="1" x="352"/>
                  </a:lnTo>
                  <a:lnTo>
                    <a:pt y="1" x="352"/>
                  </a:lnTo>
                  <a:lnTo>
                    <a:pt y="1" x="352"/>
                  </a:lnTo>
                  <a:close/>
                </a:path>
              </a:pathLst>
            </a:custGeom>
            <a:solidFill>
              <a:srgbClr val="000000"/>
            </a:solidFill>
            <a:ln>
              <a:noFill/>
            </a:ln>
          </p:spPr>
          <p:txBody>
            <a:bodyPr bIns="91425" rIns="91425" lIns="91425" tIns="91425" anchor="ctr" anchorCtr="0">
              <a:noAutofit/>
            </a:bodyPr>
            <a:lstStyle/>
            <a:p/>
          </p:txBody>
        </p:sp>
        <p:sp>
          <p:nvSpPr>
            <p:cNvPr id="290" name="Shape 290"/>
            <p:cNvSpPr/>
            <p:nvPr/>
          </p:nvSpPr>
          <p:spPr>
            <a:xfrm>
              <a:off y="2321425" x="1896275"/>
              <a:ext cy="41800" cx="206700"/>
            </a:xfrm>
            <a:custGeom>
              <a:pathLst>
                <a:path w="8268" extrusionOk="0" h="1672">
                  <a:moveTo>
                    <a:pt y="523" x="353"/>
                  </a:moveTo>
                  <a:lnTo>
                    <a:pt y="471" x="3914"/>
                  </a:lnTo>
                  <a:lnTo>
                    <a:pt y="1" x="7520"/>
                  </a:lnTo>
                  <a:lnTo>
                    <a:pt y="784" x="8268"/>
                  </a:lnTo>
                  <a:lnTo>
                    <a:pt y="1358" x="8136"/>
                  </a:lnTo>
                  <a:lnTo>
                    <a:pt y="1671" x="7652"/>
                  </a:lnTo>
                  <a:lnTo>
                    <a:pt y="1671" x="3958"/>
                  </a:lnTo>
                  <a:lnTo>
                    <a:pt y="1306" x="265"/>
                  </a:lnTo>
                  <a:lnTo>
                    <a:pt y="888" x="1"/>
                  </a:lnTo>
                  <a:lnTo>
                    <a:pt y="523" x="353"/>
                  </a:lnTo>
                  <a:lnTo>
                    <a:pt y="523" x="353"/>
                  </a:lnTo>
                  <a:lnTo>
                    <a:pt y="523" x="353"/>
                  </a:lnTo>
                  <a:close/>
                </a:path>
              </a:pathLst>
            </a:custGeom>
            <a:solidFill>
              <a:srgbClr val="000000"/>
            </a:solidFill>
            <a:ln>
              <a:noFill/>
            </a:ln>
          </p:spPr>
          <p:txBody>
            <a:bodyPr bIns="91425" rIns="91425" lIns="91425" tIns="91425" anchor="ctr" anchorCtr="0">
              <a:noAutofit/>
            </a:bodyPr>
            <a:lstStyle/>
            <a:p/>
          </p:txBody>
        </p:sp>
        <p:sp>
          <p:nvSpPr>
            <p:cNvPr id="291" name="Shape 291"/>
            <p:cNvSpPr/>
            <p:nvPr/>
          </p:nvSpPr>
          <p:spPr>
            <a:xfrm>
              <a:off y="2393200" x="1913875"/>
              <a:ext cy="49625" cx="237475"/>
            </a:xfrm>
            <a:custGeom>
              <a:pathLst>
                <a:path w="9499" extrusionOk="0" h="1985">
                  <a:moveTo>
                    <a:pt y="470" x="572"/>
                  </a:moveTo>
                  <a:lnTo>
                    <a:pt y="366" x="7564"/>
                  </a:lnTo>
                  <a:lnTo>
                    <a:pt y="1" x="9103"/>
                  </a:lnTo>
                  <a:lnTo>
                    <a:pt y="262" x="9499"/>
                  </a:lnTo>
                  <a:lnTo>
                    <a:pt y="731" x="9323"/>
                  </a:lnTo>
                  <a:lnTo>
                    <a:pt y="1305" x="8575"/>
                  </a:lnTo>
                  <a:lnTo>
                    <a:pt y="1880" x="7784"/>
                  </a:lnTo>
                  <a:lnTo>
                    <a:pt y="1984" x="4178"/>
                  </a:lnTo>
                  <a:lnTo>
                    <a:pt y="1827" x="572"/>
                  </a:lnTo>
                  <a:lnTo>
                    <a:pt y="1149" x="1"/>
                  </a:lnTo>
                  <a:lnTo>
                    <a:pt y="679" x="132"/>
                  </a:lnTo>
                  <a:lnTo>
                    <a:pt y="470" x="572"/>
                  </a:lnTo>
                  <a:lnTo>
                    <a:pt y="470" x="572"/>
                  </a:lnTo>
                  <a:lnTo>
                    <a:pt y="470" x="572"/>
                  </a:lnTo>
                  <a:close/>
                </a:path>
              </a:pathLst>
            </a:custGeom>
            <a:solidFill>
              <a:srgbClr val="000000"/>
            </a:solidFill>
            <a:ln>
              <a:noFill/>
            </a:ln>
          </p:spPr>
          <p:txBody>
            <a:bodyPr bIns="91425" rIns="91425" lIns="91425" tIns="91425" anchor="ctr" anchorCtr="0">
              <a:noAutofit/>
            </a:bodyPr>
            <a:lstStyle/>
            <a:p/>
          </p:txBody>
        </p:sp>
        <p:sp>
          <p:nvSpPr>
            <p:cNvPr id="292" name="Shape 292"/>
            <p:cNvSpPr/>
            <p:nvPr/>
          </p:nvSpPr>
          <p:spPr>
            <a:xfrm>
              <a:off y="18250" x="762900"/>
              <a:ext cy="408475" cx="1263125"/>
            </a:xfrm>
            <a:custGeom>
              <a:pathLst>
                <a:path w="50525" extrusionOk="0" h="16339">
                  <a:moveTo>
                    <a:pt y="15660" x="89"/>
                  </a:moveTo>
                  <a:lnTo>
                    <a:pt y="14146" x="1891"/>
                  </a:lnTo>
                  <a:lnTo>
                    <a:pt y="12841" x="3606"/>
                  </a:lnTo>
                  <a:lnTo>
                    <a:pt y="10805" x="6904"/>
                  </a:lnTo>
                  <a:lnTo>
                    <a:pt y="9187" x="10422"/>
                  </a:lnTo>
                  <a:lnTo>
                    <a:pt y="7778" x="14511"/>
                  </a:lnTo>
                  <a:lnTo>
                    <a:pt y="6839" x="17282"/>
                  </a:lnTo>
                  <a:lnTo>
                    <a:pt y="5899" x="19656"/>
                  </a:lnTo>
                  <a:lnTo>
                    <a:pt y="5012" x="22075"/>
                  </a:lnTo>
                  <a:lnTo>
                    <a:pt y="4281" x="24845"/>
                  </a:lnTo>
                  <a:lnTo>
                    <a:pt y="3133" x="28802"/>
                  </a:lnTo>
                  <a:lnTo>
                    <a:pt y="1775" x="32848"/>
                  </a:lnTo>
                  <a:lnTo>
                    <a:pt y="732" x="37377"/>
                  </a:lnTo>
                  <a:lnTo>
                    <a:pt y="210" x="41422"/>
                  </a:lnTo>
                  <a:lnTo>
                    <a:pt y="1" x="50173"/>
                  </a:lnTo>
                  <a:lnTo>
                    <a:pt y="418" x="50525"/>
                  </a:lnTo>
                  <a:lnTo>
                    <a:pt y="836" x="50173"/>
                  </a:lnTo>
                  <a:lnTo>
                    <a:pt y="1619" x="41642"/>
                  </a:lnTo>
                  <a:lnTo>
                    <a:pt y="2611" x="37685"/>
                  </a:lnTo>
                  <a:lnTo>
                    <a:pt y="3863" x="33244"/>
                  </a:lnTo>
                  <a:lnTo>
                    <a:pt y="5168" x="29198"/>
                  </a:lnTo>
                  <a:lnTo>
                    <a:pt y="6264" x="25153"/>
                  </a:lnTo>
                  <a:lnTo>
                    <a:pt y="7882" x="20052"/>
                  </a:lnTo>
                  <a:lnTo>
                    <a:pt y="8770" x="17677"/>
                  </a:lnTo>
                  <a:lnTo>
                    <a:pt y="9709" x="14907"/>
                  </a:lnTo>
                  <a:lnTo>
                    <a:pt y="10910" x="10862"/>
                  </a:lnTo>
                  <a:lnTo>
                    <a:pt y="12110" x="7344"/>
                  </a:lnTo>
                  <a:lnTo>
                    <a:pt y="13781" x="3958"/>
                  </a:lnTo>
                  <a:lnTo>
                    <a:pt y="14929" x="2287"/>
                  </a:lnTo>
                  <a:lnTo>
                    <a:pt y="16338" x="484"/>
                  </a:lnTo>
                  <a:lnTo>
                    <a:pt y="16234" x="1"/>
                  </a:lnTo>
                  <a:lnTo>
                    <a:pt y="15660" x="89"/>
                  </a:lnTo>
                  <a:lnTo>
                    <a:pt y="15660" x="89"/>
                  </a:lnTo>
                  <a:close/>
                </a:path>
              </a:pathLst>
            </a:custGeom>
            <a:solidFill>
              <a:srgbClr val="000000"/>
            </a:solidFill>
            <a:ln>
              <a:noFill/>
            </a:ln>
          </p:spPr>
          <p:txBody>
            <a:bodyPr bIns="91425" rIns="91425" lIns="91425" tIns="91425" anchor="ctr" anchorCtr="0">
              <a:noAutofit/>
            </a:bodyPr>
            <a:lstStyle/>
            <a:p/>
          </p:txBody>
        </p:sp>
        <p:sp>
          <p:nvSpPr>
            <p:cNvPr id="293" name="Shape 293"/>
            <p:cNvSpPr/>
            <p:nvPr/>
          </p:nvSpPr>
          <p:spPr>
            <a:xfrm>
              <a:off y="50875" x="2068875"/>
              <a:ext cy="232300" cx="129750"/>
            </a:xfrm>
            <a:custGeom>
              <a:pathLst>
                <a:path w="5190" extrusionOk="0" h="9292">
                  <a:moveTo>
                    <a:pt y="1" x="572"/>
                  </a:moveTo>
                  <a:lnTo>
                    <a:pt y="1880" x="2111"/>
                  </a:lnTo>
                  <a:lnTo>
                    <a:pt y="3654" x="3342"/>
                  </a:lnTo>
                  <a:lnTo>
                    <a:pt y="7987" x="5189"/>
                  </a:lnTo>
                  <a:lnTo>
                    <a:pt y="8822" x="5145"/>
                  </a:lnTo>
                  <a:lnTo>
                    <a:pt y="9292" x="4662"/>
                  </a:lnTo>
                  <a:lnTo>
                    <a:pt y="9292" x="4002"/>
                  </a:lnTo>
                  <a:lnTo>
                    <a:pt y="8665" x="3562"/>
                  </a:lnTo>
                  <a:lnTo>
                    <a:pt y="6369" x="2859"/>
                  </a:lnTo>
                  <a:lnTo>
                    <a:pt y="4333" x="2243"/>
                  </a:lnTo>
                  <a:lnTo>
                    <a:pt y="2454" x="1364"/>
                  </a:lnTo>
                  <a:lnTo>
                    <a:pt y="1514" x="792"/>
                  </a:lnTo>
                  <a:lnTo>
                    <a:pt y="575" x="89"/>
                  </a:lnTo>
                  <a:lnTo>
                    <a:pt y="262" x="1"/>
                  </a:lnTo>
                  <a:lnTo>
                    <a:pt y="1" x="89"/>
                  </a:lnTo>
                  <a:lnTo>
                    <a:pt y="1" x="572"/>
                  </a:lnTo>
                  <a:lnTo>
                    <a:pt y="1" x="572"/>
                  </a:lnTo>
                  <a:lnTo>
                    <a:pt y="1" x="572"/>
                  </a:lnTo>
                  <a:close/>
                </a:path>
              </a:pathLst>
            </a:custGeom>
            <a:solidFill>
              <a:srgbClr val="000000"/>
            </a:solidFill>
            <a:ln>
              <a:noFill/>
            </a:ln>
          </p:spPr>
          <p:txBody>
            <a:bodyPr bIns="91425" rIns="91425" lIns="91425" tIns="91425" anchor="ctr" anchorCtr="0">
              <a:noAutofit/>
            </a:bodyPr>
            <a:lstStyle/>
            <a:p/>
          </p:txBody>
        </p:sp>
        <p:sp>
          <p:nvSpPr>
            <p:cNvPr id="294" name="Shape 294"/>
            <p:cNvSpPr/>
            <p:nvPr/>
          </p:nvSpPr>
          <p:spPr>
            <a:xfrm>
              <a:off y="249225" x="1983125"/>
              <a:ext cy="1361050" cx="218800"/>
            </a:xfrm>
            <a:custGeom>
              <a:pathLst>
                <a:path w="8752" extrusionOk="0" h="54442">
                  <a:moveTo>
                    <a:pt y="992" x="8751"/>
                  </a:moveTo>
                  <a:lnTo>
                    <a:pt y="13519" x="7388"/>
                  </a:lnTo>
                  <a:lnTo>
                    <a:pt y="17486" x="6772"/>
                  </a:lnTo>
                  <a:lnTo>
                    <a:pt y="21401" x="6113"/>
                  </a:lnTo>
                  <a:lnTo>
                    <a:pt y="24637" x="5541"/>
                  </a:lnTo>
                  <a:lnTo>
                    <a:pt y="27560" x="5058"/>
                  </a:lnTo>
                  <a:lnTo>
                    <a:pt y="32937" x="4134"/>
                  </a:lnTo>
                  <a:lnTo>
                    <a:pt y="44629" x="2727"/>
                  </a:lnTo>
                  <a:lnTo>
                    <a:pt y="53450" x="1716"/>
                  </a:lnTo>
                  <a:lnTo>
                    <a:pt y="54233" x="1408"/>
                  </a:lnTo>
                  <a:lnTo>
                    <a:pt y="54442" x="792"/>
                  </a:lnTo>
                  <a:lnTo>
                    <a:pt y="53398" x="1"/>
                  </a:lnTo>
                  <a:lnTo>
                    <a:pt y="48909" x="440"/>
                  </a:lnTo>
                  <a:lnTo>
                    <a:pt y="44420" x="1056"/>
                  </a:lnTo>
                  <a:lnTo>
                    <a:pt y="38156" x="1716"/>
                  </a:lnTo>
                  <a:lnTo>
                    <a:pt y="32676" x="2551"/>
                  </a:lnTo>
                  <a:lnTo>
                    <a:pt y="27247" x="3563"/>
                  </a:lnTo>
                  <a:lnTo>
                    <a:pt y="24324" x="4090"/>
                  </a:lnTo>
                  <a:lnTo>
                    <a:pt y="21088" x="4662"/>
                  </a:lnTo>
                  <a:lnTo>
                    <a:pt y="13258" x="6025"/>
                  </a:lnTo>
                  <a:lnTo>
                    <a:pt y="679" x="7300"/>
                  </a:lnTo>
                  <a:lnTo>
                    <a:pt y="105" x="7608"/>
                  </a:lnTo>
                  <a:lnTo>
                    <a:pt y="1" x="8136"/>
                  </a:lnTo>
                  <a:lnTo>
                    <a:pt y="992" x="8751"/>
                  </a:lnTo>
                  <a:lnTo>
                    <a:pt y="992" x="8751"/>
                  </a:lnTo>
                  <a:lnTo>
                    <a:pt y="992" x="8751"/>
                  </a:lnTo>
                  <a:close/>
                </a:path>
              </a:pathLst>
            </a:custGeom>
            <a:solidFill>
              <a:srgbClr val="000000"/>
            </a:solidFill>
            <a:ln>
              <a:noFill/>
            </a:ln>
          </p:spPr>
          <p:txBody>
            <a:bodyPr bIns="91425" rIns="91425" lIns="91425" tIns="91425" anchor="ctr" anchorCtr="0">
              <a:noAutofit/>
            </a:bodyPr>
            <a:lstStyle/>
            <a:p/>
          </p:txBody>
        </p:sp>
        <p:sp>
          <p:nvSpPr>
            <p:cNvPr id="295" name="Shape 295"/>
            <p:cNvSpPr/>
            <p:nvPr/>
          </p:nvSpPr>
          <p:spPr>
            <a:xfrm>
              <a:off y="139625" x="1925975"/>
              <a:ext cy="1233150" cx="140725"/>
            </a:xfrm>
            <a:custGeom>
              <a:pathLst>
                <a:path w="5629" extrusionOk="0" h="49326">
                  <a:moveTo>
                    <a:pt y="679" x="5629"/>
                  </a:moveTo>
                  <a:lnTo>
                    <a:pt y="6786" x="5585"/>
                  </a:lnTo>
                  <a:lnTo>
                    <a:pt y="9134" x="5365"/>
                  </a:lnTo>
                  <a:lnTo>
                    <a:pt y="16703" x="5013"/>
                  </a:lnTo>
                  <a:lnTo>
                    <a:pt y="24271" x="4705"/>
                  </a:lnTo>
                  <a:lnTo>
                    <a:pt y="30744" x="3914"/>
                  </a:lnTo>
                  <a:lnTo>
                    <a:pt y="37268" x="2990"/>
                  </a:lnTo>
                  <a:lnTo>
                    <a:pt y="40400" x="2419"/>
                  </a:lnTo>
                  <a:lnTo>
                    <a:pt y="43114" x="1803"/>
                  </a:lnTo>
                  <a:lnTo>
                    <a:pt y="48960" x="660"/>
                  </a:lnTo>
                  <a:lnTo>
                    <a:pt y="49326" x="264"/>
                  </a:lnTo>
                  <a:lnTo>
                    <a:pt y="48804" x="0"/>
                  </a:lnTo>
                  <a:lnTo>
                    <a:pt y="36903" x="1231"/>
                  </a:lnTo>
                  <a:lnTo>
                    <a:pt y="24115" x="2946"/>
                  </a:lnTo>
                  <a:lnTo>
                    <a:pt y="16599" x="3386"/>
                  </a:lnTo>
                  <a:lnTo>
                    <a:pt y="9030" x="3782"/>
                  </a:lnTo>
                  <a:lnTo>
                    <a:pt y="6786" x="3914"/>
                  </a:lnTo>
                  <a:lnTo>
                    <a:pt y="731" x="4485"/>
                  </a:lnTo>
                  <a:lnTo>
                    <a:pt y="209" x="4617"/>
                  </a:lnTo>
                  <a:lnTo>
                    <a:pt y="0" x="5013"/>
                  </a:lnTo>
                  <a:lnTo>
                    <a:pt y="679" x="5629"/>
                  </a:lnTo>
                  <a:lnTo>
                    <a:pt y="679" x="5629"/>
                  </a:lnTo>
                  <a:lnTo>
                    <a:pt y="679" x="5629"/>
                  </a:lnTo>
                  <a:close/>
                </a:path>
              </a:pathLst>
            </a:custGeom>
            <a:solidFill>
              <a:srgbClr val="000000"/>
            </a:solidFill>
            <a:ln>
              <a:noFill/>
            </a:ln>
          </p:spPr>
          <p:txBody>
            <a:bodyPr bIns="91425" rIns="91425" lIns="91425" tIns="91425" anchor="ctr" anchorCtr="0">
              <a:noAutofit/>
            </a:bodyPr>
            <a:lstStyle/>
            <a:p/>
          </p:txBody>
        </p:sp>
        <p:sp>
          <p:nvSpPr>
            <p:cNvPr id="296" name="Shape 296"/>
            <p:cNvSpPr/>
            <p:nvPr/>
          </p:nvSpPr>
          <p:spPr>
            <a:xfrm>
              <a:off y="460625" x="761800"/>
              <a:ext cy="1148350" cx="242975"/>
            </a:xfrm>
            <a:custGeom>
              <a:pathLst>
                <a:path w="9719" extrusionOk="0" h="45934">
                  <a:moveTo>
                    <a:pt y="366" x="704"/>
                  </a:moveTo>
                  <a:lnTo>
                    <a:pt y="6421" x="1276"/>
                  </a:lnTo>
                  <a:lnTo>
                    <a:pt y="9083" x="1716"/>
                  </a:lnTo>
                  <a:lnTo>
                    <a:pt y="11640" x="2243"/>
                  </a:lnTo>
                  <a:lnTo>
                    <a:pt y="14198" x="2903"/>
                  </a:lnTo>
                  <a:lnTo>
                    <a:pt y="16860" x="3606"/>
                  </a:lnTo>
                  <a:lnTo>
                    <a:pt y="19626" x="4354"/>
                  </a:lnTo>
                  <a:lnTo>
                    <a:pt y="22654" x="5189"/>
                  </a:lnTo>
                  <a:lnTo>
                    <a:pt y="35181" x="7696"/>
                  </a:lnTo>
                  <a:lnTo>
                    <a:pt y="44368" x="9631"/>
                  </a:lnTo>
                  <a:lnTo>
                    <a:pt y="44994" x="9719"/>
                  </a:lnTo>
                  <a:lnTo>
                    <a:pt y="45933" x="9411"/>
                  </a:lnTo>
                  <a:lnTo>
                    <a:pt y="45620" x="8663"/>
                  </a:lnTo>
                  <a:lnTo>
                    <a:pt y="44889" x="8180"/>
                  </a:lnTo>
                  <a:lnTo>
                    <a:pt y="42384" x="7828"/>
                  </a:lnTo>
                  <a:lnTo>
                    <a:pt y="40192" x="7388"/>
                  </a:lnTo>
                  <a:lnTo>
                    <a:pt y="38052" x="6904"/>
                  </a:lnTo>
                  <a:lnTo>
                    <a:pt y="35651" x="6289"/>
                  </a:lnTo>
                  <a:lnTo>
                    <a:pt y="23071" x="4134"/>
                  </a:lnTo>
                  <a:lnTo>
                    <a:pt y="19992" x="3299"/>
                  </a:lnTo>
                  <a:lnTo>
                    <a:pt y="17121" x="2595"/>
                  </a:lnTo>
                  <a:lnTo>
                    <a:pt y="11901" x="1408"/>
                  </a:lnTo>
                  <a:lnTo>
                    <a:pt y="418" x="1"/>
                  </a:lnTo>
                  <a:lnTo>
                    <a:pt y="0" x="309"/>
                  </a:lnTo>
                  <a:lnTo>
                    <a:pt y="366" x="704"/>
                  </a:lnTo>
                  <a:lnTo>
                    <a:pt y="366" x="704"/>
                  </a:lnTo>
                  <a:lnTo>
                    <a:pt y="366" x="704"/>
                  </a:lnTo>
                  <a:close/>
                </a:path>
              </a:pathLst>
            </a:custGeom>
            <a:solidFill>
              <a:srgbClr val="000000"/>
            </a:solidFill>
            <a:ln>
              <a:noFill/>
            </a:ln>
          </p:spPr>
          <p:txBody>
            <a:bodyPr bIns="91425" rIns="91425" lIns="91425" tIns="91425" anchor="ctr" anchorCtr="0">
              <a:noAutofit/>
            </a:bodyPr>
            <a:lstStyle/>
            <a:p/>
          </p:txBody>
        </p:sp>
        <p:sp>
          <p:nvSpPr>
            <p:cNvPr id="297" name="Shape 297"/>
            <p:cNvSpPr/>
            <p:nvPr/>
          </p:nvSpPr>
          <p:spPr>
            <a:xfrm>
              <a:off y="1615475" x="1028925"/>
              <a:ext cy="60050" cx="794825"/>
            </a:xfrm>
            <a:custGeom>
              <a:pathLst>
                <a:path w="31793" extrusionOk="0" h="2402">
                  <a:moveTo>
                    <a:pt y="261" x="397"/>
                  </a:moveTo>
                  <a:lnTo>
                    <a:pt y="418" x="4574"/>
                  </a:lnTo>
                  <a:lnTo>
                    <a:pt y="0" x="8795"/>
                  </a:lnTo>
                  <a:lnTo>
                    <a:pt y="314" x="30913"/>
                  </a:lnTo>
                  <a:lnTo>
                    <a:pt y="627" x="31573"/>
                  </a:lnTo>
                  <a:lnTo>
                    <a:pt y="1358" x="31793"/>
                  </a:lnTo>
                  <a:lnTo>
                    <a:pt y="2088" x="31573"/>
                  </a:lnTo>
                  <a:lnTo>
                    <a:pt y="2401" x="30913"/>
                  </a:lnTo>
                  <a:lnTo>
                    <a:pt y="2088" x="19876"/>
                  </a:lnTo>
                  <a:lnTo>
                    <a:pt y="1775" x="8795"/>
                  </a:lnTo>
                  <a:lnTo>
                    <a:pt y="1723" x="4486"/>
                  </a:lnTo>
                  <a:lnTo>
                    <a:pt y="1097" x="265"/>
                  </a:lnTo>
                  <a:lnTo>
                    <a:pt y="575" x="1"/>
                  </a:lnTo>
                  <a:lnTo>
                    <a:pt y="261" x="397"/>
                  </a:lnTo>
                  <a:lnTo>
                    <a:pt y="261" x="397"/>
                  </a:lnTo>
                  <a:lnTo>
                    <a:pt y="261" x="397"/>
                  </a:lnTo>
                  <a:close/>
                </a:path>
              </a:pathLst>
            </a:custGeom>
            <a:solidFill>
              <a:srgbClr val="000000"/>
            </a:solidFill>
            <a:ln>
              <a:noFill/>
            </a:ln>
          </p:spPr>
          <p:txBody>
            <a:bodyPr bIns="91425" rIns="91425" lIns="91425" tIns="91425" anchor="ctr" anchorCtr="0">
              <a:noAutofit/>
            </a:bodyPr>
            <a:lstStyle/>
            <a:p/>
          </p:txBody>
        </p:sp>
        <p:sp>
          <p:nvSpPr>
            <p:cNvPr id="298" name="Shape 298"/>
            <p:cNvSpPr/>
            <p:nvPr/>
          </p:nvSpPr>
          <p:spPr>
            <a:xfrm>
              <a:off y="1618075" x="1840225"/>
              <a:ext cy="65275" cx="150625"/>
            </a:xfrm>
            <a:custGeom>
              <a:pathLst>
                <a:path w="6025" extrusionOk="0" h="2611">
                  <a:moveTo>
                    <a:pt y="1097" x="616"/>
                  </a:moveTo>
                  <a:lnTo>
                    <a:pt y="679" x="2375"/>
                  </a:lnTo>
                  <a:lnTo>
                    <a:pt y="1" x="5585"/>
                  </a:lnTo>
                  <a:lnTo>
                    <a:pt y="210" x="6025"/>
                  </a:lnTo>
                  <a:lnTo>
                    <a:pt y="784" x="5805"/>
                  </a:lnTo>
                  <a:lnTo>
                    <a:pt y="1619" x="4266"/>
                  </a:lnTo>
                  <a:lnTo>
                    <a:pt y="2506" x="2771"/>
                  </a:lnTo>
                  <a:lnTo>
                    <a:pt y="2611" x="616"/>
                  </a:lnTo>
                  <a:lnTo>
                    <a:pt y="1880" x="0"/>
                  </a:lnTo>
                  <a:lnTo>
                    <a:pt y="1358" x="132"/>
                  </a:lnTo>
                  <a:lnTo>
                    <a:pt y="1097" x="616"/>
                  </a:lnTo>
                  <a:lnTo>
                    <a:pt y="1097" x="616"/>
                  </a:lnTo>
                  <a:lnTo>
                    <a:pt y="1097" x="616"/>
                  </a:lnTo>
                  <a:close/>
                </a:path>
              </a:pathLst>
            </a:custGeom>
            <a:solidFill>
              <a:srgbClr val="000000"/>
            </a:solidFill>
            <a:ln>
              <a:noFill/>
            </a:ln>
          </p:spPr>
          <p:txBody>
            <a:bodyPr bIns="91425" rIns="91425" lIns="91425" tIns="91425" anchor="ctr" anchorCtr="0">
              <a:noAutofit/>
            </a:bodyPr>
            <a:lstStyle/>
            <a:p/>
          </p:txBody>
        </p:sp>
        <p:sp>
          <p:nvSpPr>
            <p:cNvPr id="299" name="Shape 299"/>
            <p:cNvSpPr/>
            <p:nvPr/>
          </p:nvSpPr>
          <p:spPr>
            <a:xfrm>
              <a:off y="1631125" x="1109175"/>
              <a:ext cy="194475" cx="120950"/>
            </a:xfrm>
            <a:custGeom>
              <a:pathLst>
                <a:path w="4838" extrusionOk="0" h="7779">
                  <a:moveTo>
                    <a:pt y="523" x="3914"/>
                  </a:moveTo>
                  <a:lnTo>
                    <a:pt y="2715" x="4838"/>
                  </a:lnTo>
                  <a:lnTo>
                    <a:pt y="3394" x="4794"/>
                  </a:lnTo>
                  <a:lnTo>
                    <a:pt y="5064" x="4046"/>
                  </a:lnTo>
                  <a:lnTo>
                    <a:pt y="6212" x="3079"/>
                  </a:lnTo>
                  <a:lnTo>
                    <a:pt y="7047" x="1848"/>
                  </a:lnTo>
                  <a:lnTo>
                    <a:pt y="7778" x="485"/>
                  </a:lnTo>
                  <a:lnTo>
                    <a:pt y="7569" x="1"/>
                  </a:lnTo>
                  <a:lnTo>
                    <a:pt y="7047" x="177"/>
                  </a:lnTo>
                  <a:lnTo>
                    <a:pt y="5429" x="1936"/>
                  </a:lnTo>
                  <a:lnTo>
                    <a:pt y="3028" x="2991"/>
                  </a:lnTo>
                  <a:lnTo>
                    <a:pt y="1306" x="2375"/>
                  </a:lnTo>
                  <a:lnTo>
                    <a:pt y="523" x="2375"/>
                  </a:lnTo>
                  <a:lnTo>
                    <a:pt y="1" x="2815"/>
                  </a:lnTo>
                  <a:lnTo>
                    <a:pt y="523" x="3914"/>
                  </a:lnTo>
                  <a:lnTo>
                    <a:pt y="523" x="3914"/>
                  </a:lnTo>
                  <a:lnTo>
                    <a:pt y="523" x="3914"/>
                  </a:lnTo>
                  <a:close/>
                </a:path>
              </a:pathLst>
            </a:custGeom>
            <a:solidFill>
              <a:srgbClr val="000000"/>
            </a:solidFill>
            <a:ln>
              <a:noFill/>
            </a:ln>
          </p:spPr>
          <p:txBody>
            <a:bodyPr bIns="91425" rIns="91425" lIns="91425" tIns="91425" anchor="ctr" anchorCtr="0">
              <a:noAutofit/>
            </a:bodyPr>
            <a:lstStyle/>
            <a:p/>
          </p:txBody>
        </p:sp>
        <p:sp>
          <p:nvSpPr>
            <p:cNvPr id="300" name="Shape 300"/>
            <p:cNvSpPr/>
            <p:nvPr/>
          </p:nvSpPr>
          <p:spPr>
            <a:xfrm>
              <a:off y="1809900" x="1039925"/>
              <a:ext cy="88775" cx="58300"/>
            </a:xfrm>
            <a:custGeom>
              <a:pathLst>
                <a:path w="2332" extrusionOk="0" h="3551">
                  <a:moveTo>
                    <a:pt y="3341" x="660"/>
                  </a:moveTo>
                  <a:lnTo>
                    <a:pt y="2193" x="1"/>
                  </a:lnTo>
                  <a:lnTo>
                    <a:pt y="1567" x="89"/>
                  </a:lnTo>
                  <a:lnTo>
                    <a:pt y="679" x="880"/>
                  </a:lnTo>
                  <a:lnTo>
                    <a:pt y="1" x="1804"/>
                  </a:lnTo>
                  <a:lnTo>
                    <a:pt y="157" x="2331"/>
                  </a:lnTo>
                  <a:lnTo>
                    <a:pt y="784" x="2199"/>
                  </a:lnTo>
                  <a:lnTo>
                    <a:pt y="2089" x="1232"/>
                  </a:lnTo>
                  <a:lnTo>
                    <a:pt y="2872" x="1408"/>
                  </a:lnTo>
                  <a:lnTo>
                    <a:pt y="3550" x="1232"/>
                  </a:lnTo>
                  <a:lnTo>
                    <a:pt y="3341" x="660"/>
                  </a:lnTo>
                  <a:lnTo>
                    <a:pt y="3341" x="660"/>
                  </a:lnTo>
                  <a:lnTo>
                    <a:pt y="3341" x="660"/>
                  </a:lnTo>
                  <a:close/>
                </a:path>
              </a:pathLst>
            </a:custGeom>
            <a:solidFill>
              <a:srgbClr val="000000"/>
            </a:solidFill>
            <a:ln>
              <a:noFill/>
            </a:ln>
          </p:spPr>
          <p:txBody>
            <a:bodyPr bIns="91425" rIns="91425" lIns="91425" tIns="91425" anchor="ctr" anchorCtr="0">
              <a:noAutofit/>
            </a:bodyPr>
            <a:lstStyle/>
            <a:p/>
          </p:txBody>
        </p:sp>
        <p:sp>
          <p:nvSpPr>
            <p:cNvPr id="301" name="Shape 301"/>
            <p:cNvSpPr/>
            <p:nvPr/>
          </p:nvSpPr>
          <p:spPr>
            <a:xfrm>
              <a:off y="1627225" x="1702800"/>
              <a:ext cy="127900" cx="175925"/>
            </a:xfrm>
            <a:custGeom>
              <a:pathLst>
                <a:path w="7037" extrusionOk="0" h="5116">
                  <a:moveTo>
                    <a:pt y="783" x="1540"/>
                  </a:moveTo>
                  <a:lnTo>
                    <a:pt y="1723" x="1760"/>
                  </a:lnTo>
                  <a:lnTo>
                    <a:pt y="2401" x="2199"/>
                  </a:lnTo>
                  <a:lnTo>
                    <a:pt y="2923" x="2815"/>
                  </a:lnTo>
                  <a:lnTo>
                    <a:pt y="3393" x="3519"/>
                  </a:lnTo>
                  <a:lnTo>
                    <a:pt y="3497" x="6641"/>
                  </a:lnTo>
                  <a:lnTo>
                    <a:pt y="3863" x="7036"/>
                  </a:lnTo>
                  <a:lnTo>
                    <a:pt y="4280" x="6773"/>
                  </a:lnTo>
                  <a:lnTo>
                    <a:pt y="4802" x="4970"/>
                  </a:lnTo>
                  <a:lnTo>
                    <a:pt y="5115" x="3211"/>
                  </a:lnTo>
                  <a:lnTo>
                    <a:pt y="3550" x="1100"/>
                  </a:lnTo>
                  <a:lnTo>
                    <a:pt y="992" x="1"/>
                  </a:lnTo>
                  <a:lnTo>
                    <a:pt y="261" x="177"/>
                  </a:lnTo>
                  <a:lnTo>
                    <a:pt y="0" x="704"/>
                  </a:lnTo>
                  <a:lnTo>
                    <a:pt y="783" x="1540"/>
                  </a:lnTo>
                  <a:lnTo>
                    <a:pt y="783" x="1540"/>
                  </a:lnTo>
                  <a:lnTo>
                    <a:pt y="783" x="1540"/>
                  </a:lnTo>
                  <a:close/>
                </a:path>
              </a:pathLst>
            </a:custGeom>
            <a:solidFill>
              <a:srgbClr val="000000"/>
            </a:solidFill>
            <a:ln>
              <a:noFill/>
            </a:ln>
          </p:spPr>
          <p:txBody>
            <a:bodyPr bIns="91425" rIns="91425" lIns="91425" tIns="91425" anchor="ctr" anchorCtr="0">
              <a:noAutofit/>
            </a:bodyPr>
            <a:lstStyle/>
            <a:p/>
          </p:txBody>
        </p:sp>
        <p:sp>
          <p:nvSpPr>
            <p:cNvPr id="302" name="Shape 302"/>
            <p:cNvSpPr/>
            <p:nvPr/>
          </p:nvSpPr>
          <p:spPr>
            <a:xfrm>
              <a:off y="1721175" x="1902875"/>
              <a:ext cy="114850" cx="28625"/>
            </a:xfrm>
            <a:custGeom>
              <a:pathLst>
                <a:path w="1145" extrusionOk="0" h="4594">
                  <a:moveTo>
                    <a:pt y="470" x="1012"/>
                  </a:moveTo>
                  <a:lnTo>
                    <a:pt y="1932" x="1144"/>
                  </a:lnTo>
                  <a:lnTo>
                    <a:pt y="4176" x="924"/>
                  </a:lnTo>
                  <a:lnTo>
                    <a:pt y="4594" x="572"/>
                  </a:lnTo>
                  <a:lnTo>
                    <a:pt y="4176" x="221"/>
                  </a:lnTo>
                  <a:lnTo>
                    <a:pt y="1932" x="1"/>
                  </a:lnTo>
                  <a:lnTo>
                    <a:pt y="470" x="133"/>
                  </a:lnTo>
                  <a:lnTo>
                    <a:pt y="0" x="572"/>
                  </a:lnTo>
                  <a:lnTo>
                    <a:pt y="470" x="1012"/>
                  </a:lnTo>
                  <a:lnTo>
                    <a:pt y="470" x="1012"/>
                  </a:lnTo>
                  <a:lnTo>
                    <a:pt y="470" x="1012"/>
                  </a:lnTo>
                  <a:close/>
                </a:path>
              </a:pathLst>
            </a:custGeom>
            <a:solidFill>
              <a:srgbClr val="000000"/>
            </a:solidFill>
            <a:ln>
              <a:noFill/>
            </a:ln>
          </p:spPr>
          <p:txBody>
            <a:bodyPr bIns="91425" rIns="91425" lIns="91425" tIns="91425" anchor="ctr" anchorCtr="0">
              <a:noAutofit/>
            </a:bodyPr>
            <a:lstStyle/>
            <a:p/>
          </p:txBody>
        </p:sp>
        <p:sp>
          <p:nvSpPr>
            <p:cNvPr id="303" name="Shape 303"/>
            <p:cNvSpPr/>
            <p:nvPr/>
          </p:nvSpPr>
          <p:spPr>
            <a:xfrm>
              <a:off y="1483675" x="1093800"/>
              <a:ext cy="96600" cx="38500"/>
            </a:xfrm>
            <a:custGeom>
              <a:pathLst>
                <a:path w="1540" extrusionOk="0" h="3864">
                  <a:moveTo>
                    <a:pt y="731" x="1188"/>
                  </a:moveTo>
                  <a:lnTo>
                    <a:pt y="3341" x="1539"/>
                  </a:lnTo>
                  <a:lnTo>
                    <a:pt y="3863" x="1319"/>
                  </a:lnTo>
                  <a:lnTo>
                    <a:pt y="3654" x="880"/>
                  </a:lnTo>
                  <a:lnTo>
                    <a:pt y="836" x="0"/>
                  </a:lnTo>
                  <a:lnTo>
                    <a:pt y="209" x="132"/>
                  </a:lnTo>
                  <a:lnTo>
                    <a:pt y="1" x="484"/>
                  </a:lnTo>
                  <a:lnTo>
                    <a:pt y="731" x="1188"/>
                  </a:lnTo>
                  <a:lnTo>
                    <a:pt y="731" x="1188"/>
                  </a:lnTo>
                  <a:lnTo>
                    <a:pt y="731" x="1188"/>
                  </a:lnTo>
                  <a:close/>
                </a:path>
              </a:pathLst>
            </a:custGeom>
            <a:solidFill>
              <a:srgbClr val="000000"/>
            </a:solidFill>
            <a:ln>
              <a:noFill/>
            </a:ln>
          </p:spPr>
          <p:txBody>
            <a:bodyPr bIns="91425" rIns="91425" lIns="91425" tIns="91425" anchor="ctr" anchorCtr="0">
              <a:noAutofit/>
            </a:bodyPr>
            <a:lstStyle/>
            <a:p/>
          </p:txBody>
        </p:sp>
        <p:sp>
          <p:nvSpPr>
            <p:cNvPr id="304" name="Shape 304"/>
            <p:cNvSpPr/>
            <p:nvPr/>
          </p:nvSpPr>
          <p:spPr>
            <a:xfrm>
              <a:off y="1424950" x="1097100"/>
              <a:ext cy="82250" cx="701375"/>
            </a:xfrm>
            <a:custGeom>
              <a:pathLst>
                <a:path w="28055" extrusionOk="0" h="3290">
                  <a:moveTo>
                    <a:pt y="2402" x="44"/>
                  </a:moveTo>
                  <a:lnTo>
                    <a:pt y="2036" x="2814"/>
                  </a:lnTo>
                  <a:lnTo>
                    <a:pt y="523" x="14247"/>
                  </a:lnTo>
                  <a:lnTo>
                    <a:pt y="1" x="21019"/>
                  </a:lnTo>
                  <a:lnTo>
                    <a:pt y="157" x="27747"/>
                  </a:lnTo>
                  <a:lnTo>
                    <a:pt y="575" x="28054"/>
                  </a:lnTo>
                  <a:lnTo>
                    <a:pt y="992" x="27747"/>
                  </a:lnTo>
                  <a:lnTo>
                    <a:pt y="1932" x="13720"/>
                  </a:lnTo>
                  <a:lnTo>
                    <a:pt y="3132" x="2858"/>
                  </a:lnTo>
                  <a:lnTo>
                    <a:pt y="3289" x="572"/>
                  </a:lnTo>
                  <a:lnTo>
                    <a:pt y="2924" x="0"/>
                  </a:lnTo>
                  <a:lnTo>
                    <a:pt y="2402" x="44"/>
                  </a:lnTo>
                  <a:lnTo>
                    <a:pt y="2402" x="44"/>
                  </a:lnTo>
                  <a:lnTo>
                    <a:pt y="2402" x="44"/>
                  </a:lnTo>
                  <a:close/>
                </a:path>
              </a:pathLst>
            </a:custGeom>
            <a:solidFill>
              <a:srgbClr val="000000"/>
            </a:solidFill>
            <a:ln>
              <a:noFill/>
            </a:ln>
          </p:spPr>
          <p:txBody>
            <a:bodyPr bIns="91425" rIns="91425" lIns="91425" tIns="91425" anchor="ctr" anchorCtr="0">
              <a:noAutofit/>
            </a:bodyPr>
            <a:lstStyle/>
            <a:p/>
          </p:txBody>
        </p:sp>
        <p:sp>
          <p:nvSpPr>
            <p:cNvPr id="305" name="Shape 305"/>
            <p:cNvSpPr/>
            <p:nvPr/>
          </p:nvSpPr>
          <p:spPr>
            <a:xfrm>
              <a:off y="1428875" x="1778650"/>
              <a:ext cy="109625" cx="27525"/>
            </a:xfrm>
            <a:custGeom>
              <a:pathLst>
                <a:path w="1101" extrusionOk="0" h="4385">
                  <a:moveTo>
                    <a:pt y="679" x="1100"/>
                  </a:moveTo>
                  <a:lnTo>
                    <a:pt y="4019" x="880"/>
                  </a:lnTo>
                  <a:lnTo>
                    <a:pt y="4385" x="529"/>
                  </a:lnTo>
                  <a:lnTo>
                    <a:pt y="4019" x="177"/>
                  </a:lnTo>
                  <a:lnTo>
                    <a:pt y="679" x="1"/>
                  </a:lnTo>
                  <a:lnTo>
                    <a:pt y="157" x="177"/>
                  </a:lnTo>
                  <a:lnTo>
                    <a:pt y="0" x="529"/>
                  </a:lnTo>
                  <a:lnTo>
                    <a:pt y="679" x="1100"/>
                  </a:lnTo>
                  <a:lnTo>
                    <a:pt y="679" x="1100"/>
                  </a:lnTo>
                  <a:lnTo>
                    <a:pt y="679" x="1100"/>
                  </a:lnTo>
                  <a:close/>
                </a:path>
              </a:pathLst>
            </a:custGeom>
            <a:solidFill>
              <a:srgbClr val="000000"/>
            </a:solidFill>
            <a:ln>
              <a:noFill/>
            </a:ln>
          </p:spPr>
          <p:txBody>
            <a:bodyPr bIns="91425" rIns="91425" lIns="91425" tIns="91425" anchor="ctr" anchorCtr="0">
              <a:noAutofit/>
            </a:bodyPr>
            <a:lstStyle/>
            <a:p/>
          </p:txBody>
        </p:sp>
        <p:sp>
          <p:nvSpPr>
            <p:cNvPr id="306" name="Shape 306"/>
            <p:cNvSpPr/>
            <p:nvPr/>
          </p:nvSpPr>
          <p:spPr>
            <a:xfrm>
              <a:off y="1471925" x="1634650"/>
              <a:ext cy="83550" cx="26400"/>
            </a:xfrm>
            <a:custGeom>
              <a:pathLst>
                <a:path w="1056" extrusionOk="0" h="3342">
                  <a:moveTo>
                    <a:pt y="627" x="1056"/>
                  </a:moveTo>
                  <a:lnTo>
                    <a:pt y="2976" x="880"/>
                  </a:lnTo>
                  <a:lnTo>
                    <a:pt y="3341" x="528"/>
                  </a:lnTo>
                  <a:lnTo>
                    <a:pt y="2872" x="220"/>
                  </a:lnTo>
                  <a:lnTo>
                    <a:pt y="627" x="1"/>
                  </a:lnTo>
                  <a:lnTo>
                    <a:pt y="157" x="176"/>
                  </a:lnTo>
                  <a:lnTo>
                    <a:pt y="1" x="528"/>
                  </a:lnTo>
                  <a:lnTo>
                    <a:pt y="627" x="1056"/>
                  </a:lnTo>
                  <a:lnTo>
                    <a:pt y="627" x="1056"/>
                  </a:lnTo>
                  <a:lnTo>
                    <a:pt y="627" x="1056"/>
                  </a:lnTo>
                  <a:close/>
                </a:path>
              </a:pathLst>
            </a:custGeom>
            <a:solidFill>
              <a:srgbClr val="000000"/>
            </a:solidFill>
            <a:ln>
              <a:noFill/>
            </a:ln>
          </p:spPr>
          <p:txBody>
            <a:bodyPr bIns="91425" rIns="91425" lIns="91425" tIns="91425" anchor="ctr" anchorCtr="0">
              <a:noAutofit/>
            </a:bodyPr>
            <a:lstStyle/>
            <a:p/>
          </p:txBody>
        </p:sp>
        <p:sp>
          <p:nvSpPr>
            <p:cNvPr id="307" name="Shape 307"/>
            <p:cNvSpPr/>
            <p:nvPr/>
          </p:nvSpPr>
          <p:spPr>
            <a:xfrm>
              <a:off y="1470625" x="1502725"/>
              <a:ext cy="83550" cx="33025"/>
            </a:xfrm>
            <a:custGeom>
              <a:pathLst>
                <a:path w="1321" extrusionOk="0" h="3342">
                  <a:moveTo>
                    <a:pt y="470" x="1320"/>
                  </a:moveTo>
                  <a:lnTo>
                    <a:pt y="2663" x="1100"/>
                  </a:lnTo>
                  <a:lnTo>
                    <a:pt y="3341" x="748"/>
                  </a:lnTo>
                  <a:lnTo>
                    <a:pt y="2819" x="397"/>
                  </a:lnTo>
                  <a:lnTo>
                    <a:pt y="418" x="1"/>
                  </a:lnTo>
                  <a:lnTo>
                    <a:pt y="53" x="221"/>
                  </a:lnTo>
                  <a:lnTo>
                    <a:pt y="1" x="661"/>
                  </a:lnTo>
                  <a:lnTo>
                    <a:pt y="470" x="1320"/>
                  </a:lnTo>
                  <a:lnTo>
                    <a:pt y="470" x="1320"/>
                  </a:lnTo>
                  <a:lnTo>
                    <a:pt y="470" x="1320"/>
                  </a:lnTo>
                  <a:close/>
                </a:path>
              </a:pathLst>
            </a:custGeom>
            <a:solidFill>
              <a:srgbClr val="000000"/>
            </a:solidFill>
            <a:ln>
              <a:noFill/>
            </a:ln>
          </p:spPr>
          <p:txBody>
            <a:bodyPr bIns="91425" rIns="91425" lIns="91425" tIns="91425" anchor="ctr" anchorCtr="0">
              <a:noAutofit/>
            </a:bodyPr>
            <a:lstStyle/>
            <a:p/>
          </p:txBody>
        </p:sp>
        <p:sp>
          <p:nvSpPr>
            <p:cNvPr id="308" name="Shape 308"/>
            <p:cNvSpPr/>
            <p:nvPr/>
          </p:nvSpPr>
          <p:spPr>
            <a:xfrm>
              <a:off y="1465400" x="1351025"/>
              <a:ext cy="87450" cx="30800"/>
            </a:xfrm>
            <a:custGeom>
              <a:pathLst>
                <a:path w="1232" extrusionOk="0" h="3498">
                  <a:moveTo>
                    <a:pt y="679" x="1232"/>
                  </a:moveTo>
                  <a:lnTo>
                    <a:pt y="2872" x="1100"/>
                  </a:lnTo>
                  <a:lnTo>
                    <a:pt y="3498" x="704"/>
                  </a:lnTo>
                  <a:lnTo>
                    <a:pt y="2976" x="265"/>
                  </a:lnTo>
                  <a:lnTo>
                    <a:pt y="679" x="1"/>
                  </a:lnTo>
                  <a:lnTo>
                    <a:pt y="210" x="177"/>
                  </a:lnTo>
                  <a:lnTo>
                    <a:pt y="1" x="616"/>
                  </a:lnTo>
                  <a:lnTo>
                    <a:pt y="679" x="1232"/>
                  </a:lnTo>
                  <a:lnTo>
                    <a:pt y="679" x="1232"/>
                  </a:lnTo>
                  <a:lnTo>
                    <a:pt y="679" x="1232"/>
                  </a:lnTo>
                  <a:close/>
                </a:path>
              </a:pathLst>
            </a:custGeom>
            <a:solidFill>
              <a:srgbClr val="000000"/>
            </a:solidFill>
            <a:ln>
              <a:noFill/>
            </a:ln>
          </p:spPr>
          <p:txBody>
            <a:bodyPr bIns="91425" rIns="91425" lIns="91425" tIns="91425" anchor="ctr" anchorCtr="0">
              <a:noAutofit/>
            </a:bodyPr>
            <a:lstStyle/>
            <a:p/>
          </p:txBody>
        </p:sp>
        <p:sp>
          <p:nvSpPr>
            <p:cNvPr id="309" name="Shape 309"/>
            <p:cNvSpPr/>
            <p:nvPr/>
          </p:nvSpPr>
          <p:spPr>
            <a:xfrm>
              <a:off y="1474550" x="1219125"/>
              <a:ext cy="93975" cx="33000"/>
            </a:xfrm>
            <a:custGeom>
              <a:pathLst>
                <a:path w="1320" extrusionOk="0" h="3759">
                  <a:moveTo>
                    <a:pt y="574" x="1319"/>
                  </a:moveTo>
                  <a:lnTo>
                    <a:pt y="1618" x="1231"/>
                  </a:lnTo>
                  <a:lnTo>
                    <a:pt y="3341" x="1231"/>
                  </a:lnTo>
                  <a:lnTo>
                    <a:pt y="3758" x="880"/>
                  </a:lnTo>
                  <a:lnTo>
                    <a:pt y="3341" x="528"/>
                  </a:lnTo>
                  <a:lnTo>
                    <a:pt y="1723" x="176"/>
                  </a:lnTo>
                  <a:lnTo>
                    <a:pt y="522" x="0"/>
                  </a:lnTo>
                  <a:lnTo>
                    <a:pt y="105" x="176"/>
                  </a:lnTo>
                  <a:lnTo>
                    <a:pt y="0" x="660"/>
                  </a:lnTo>
                  <a:lnTo>
                    <a:pt y="574" x="1319"/>
                  </a:lnTo>
                  <a:lnTo>
                    <a:pt y="574" x="1319"/>
                  </a:lnTo>
                  <a:lnTo>
                    <a:pt y="574" x="1319"/>
                  </a:lnTo>
                  <a:close/>
                </a:path>
              </a:pathLst>
            </a:custGeom>
            <a:solidFill>
              <a:srgbClr val="000000"/>
            </a:solidFill>
            <a:ln>
              <a:noFill/>
            </a:ln>
          </p:spPr>
          <p:txBody>
            <a:bodyPr bIns="91425" rIns="91425" lIns="91425" tIns="91425" anchor="ctr" anchorCtr="0">
              <a:noAutofit/>
            </a:bodyPr>
            <a:lstStyle/>
            <a:p/>
          </p:txBody>
        </p:sp>
        <p:sp>
          <p:nvSpPr>
            <p:cNvPr id="310" name="Shape 310"/>
            <p:cNvSpPr/>
            <p:nvPr/>
          </p:nvSpPr>
          <p:spPr>
            <a:xfrm>
              <a:off y="305350" x="1604975"/>
              <a:ext cy="126600" cx="252850"/>
            </a:xfrm>
            <a:custGeom>
              <a:pathLst>
                <a:path w="10114" extrusionOk="0" h="5064">
                  <a:moveTo>
                    <a:pt y="0" x="396"/>
                  </a:moveTo>
                  <a:lnTo>
                    <a:pt y="261" x="5673"/>
                  </a:lnTo>
                  <a:lnTo>
                    <a:pt y="1201" x="7915"/>
                  </a:lnTo>
                  <a:lnTo>
                    <a:pt y="3184" x="9718"/>
                  </a:lnTo>
                  <a:lnTo>
                    <a:pt y="3810" x="9982"/>
                  </a:lnTo>
                  <a:lnTo>
                    <a:pt y="4541" x="10114"/>
                  </a:lnTo>
                  <a:lnTo>
                    <a:pt y="5063" x="9762"/>
                  </a:lnTo>
                  <a:lnTo>
                    <a:pt y="4750" x="8707"/>
                  </a:lnTo>
                  <a:lnTo>
                    <a:pt y="4228" x="8355"/>
                  </a:lnTo>
                  <a:lnTo>
                    <a:pt y="3184" x="7651"/>
                  </a:lnTo>
                  <a:lnTo>
                    <a:pt y="2349" x="6816"/>
                  </a:lnTo>
                  <a:lnTo>
                    <a:pt y="1775" x="5893"/>
                  </a:lnTo>
                  <a:lnTo>
                    <a:pt y="1357" x="4925"/>
                  </a:lnTo>
                  <a:lnTo>
                    <a:pt y="835" x="396"/>
                  </a:lnTo>
                  <a:lnTo>
                    <a:pt y="418" x="0"/>
                  </a:lnTo>
                  <a:lnTo>
                    <a:pt y="0" x="396"/>
                  </a:lnTo>
                  <a:lnTo>
                    <a:pt y="0" x="396"/>
                  </a:lnTo>
                  <a:lnTo>
                    <a:pt y="0" x="396"/>
                  </a:lnTo>
                  <a:close/>
                </a:path>
              </a:pathLst>
            </a:custGeom>
            <a:solidFill>
              <a:srgbClr val="000000"/>
            </a:solidFill>
            <a:ln>
              <a:noFill/>
            </a:ln>
          </p:spPr>
          <p:txBody>
            <a:bodyPr bIns="91425" rIns="91425" lIns="91425" tIns="91425" anchor="ctr" anchorCtr="0">
              <a:noAutofit/>
            </a:bodyPr>
            <a:lstStyle/>
            <a:p/>
          </p:txBody>
        </p:sp>
        <p:sp>
          <p:nvSpPr>
            <p:cNvPr id="311" name="Shape 311"/>
            <p:cNvSpPr/>
            <p:nvPr/>
          </p:nvSpPr>
          <p:spPr>
            <a:xfrm>
              <a:off y="696800" x="903625"/>
              <a:ext cy="681200" cx="202275"/>
            </a:xfrm>
            <a:custGeom>
              <a:pathLst>
                <a:path w="8091" extrusionOk="0" h="27248">
                  <a:moveTo>
                    <a:pt y="836" x="1539"/>
                  </a:moveTo>
                  <a:lnTo>
                    <a:pt y="4177" x="1847"/>
                  </a:lnTo>
                  <a:lnTo>
                    <a:pt y="7569" x="2331"/>
                  </a:lnTo>
                  <a:lnTo>
                    <a:pt y="10075" x="3254"/>
                  </a:lnTo>
                  <a:lnTo>
                    <a:pt y="16600" x="5453"/>
                  </a:lnTo>
                  <a:lnTo>
                    <a:pt y="20932" x="6684"/>
                  </a:lnTo>
                  <a:lnTo>
                    <a:pt y="25891" x="8091"/>
                  </a:lnTo>
                  <a:lnTo>
                    <a:pt y="26778" x="8047"/>
                  </a:lnTo>
                  <a:lnTo>
                    <a:pt y="27248" x="7475"/>
                  </a:lnTo>
                  <a:lnTo>
                    <a:pt y="27248" x="6816"/>
                  </a:lnTo>
                  <a:lnTo>
                    <a:pt y="26569" x="6332"/>
                  </a:lnTo>
                  <a:lnTo>
                    <a:pt y="21558" x="5057"/>
                  </a:lnTo>
                  <a:lnTo>
                    <a:pt y="17069" x="4177"/>
                  </a:lnTo>
                  <a:lnTo>
                    <a:pt y="7778" x="1627"/>
                  </a:lnTo>
                  <a:lnTo>
                    <a:pt y="4333" x="704"/>
                  </a:lnTo>
                  <a:lnTo>
                    <a:pt y="888" x="0"/>
                  </a:lnTo>
                  <a:lnTo>
                    <a:pt y="210" x="220"/>
                  </a:lnTo>
                  <a:lnTo>
                    <a:pt y="1" x="748"/>
                  </a:lnTo>
                  <a:lnTo>
                    <a:pt y="836" x="1539"/>
                  </a:lnTo>
                  <a:lnTo>
                    <a:pt y="836" x="1539"/>
                  </a:lnTo>
                  <a:close/>
                </a:path>
              </a:pathLst>
            </a:custGeom>
            <a:solidFill>
              <a:srgbClr val="000000"/>
            </a:solidFill>
            <a:ln>
              <a:noFill/>
            </a:ln>
          </p:spPr>
          <p:txBody>
            <a:bodyPr bIns="91425" rIns="91425" lIns="91425" tIns="91425" anchor="ctr" anchorCtr="0">
              <a:noAutofit/>
            </a:bodyPr>
            <a:lstStyle/>
            <a:p/>
          </p:txBody>
        </p:sp>
        <p:sp>
          <p:nvSpPr>
            <p:cNvPr id="312" name="Shape 312"/>
            <p:cNvSpPr/>
            <p:nvPr/>
          </p:nvSpPr>
          <p:spPr>
            <a:xfrm>
              <a:off y="1278800" x="1103700"/>
              <a:ext cy="125300" cx="721150"/>
            </a:xfrm>
            <a:custGeom>
              <a:pathLst>
                <a:path w="28846" extrusionOk="0" h="5012">
                  <a:moveTo>
                    <a:pt y="3654" x="879"/>
                  </a:moveTo>
                  <a:lnTo>
                    <a:pt y="2819" x="6112"/>
                  </a:lnTo>
                  <a:lnTo>
                    <a:pt y="2297" x="11037"/>
                  </a:lnTo>
                  <a:lnTo>
                    <a:pt y="940" x="19480"/>
                  </a:lnTo>
                  <a:lnTo>
                    <a:pt y="314" x="23437"/>
                  </a:lnTo>
                  <a:lnTo>
                    <a:pt y="1" x="27922"/>
                  </a:lnTo>
                  <a:lnTo>
                    <a:pt y="366" x="28626"/>
                  </a:lnTo>
                  <a:lnTo>
                    <a:pt y="1045" x="28846"/>
                  </a:lnTo>
                  <a:lnTo>
                    <a:pt y="1775" x="28626"/>
                  </a:lnTo>
                  <a:lnTo>
                    <a:pt y="2089" x="27922"/>
                  </a:lnTo>
                  <a:lnTo>
                    <a:pt y="2871" x="19568"/>
                  </a:lnTo>
                  <a:lnTo>
                    <a:pt y="3550" x="15654"/>
                  </a:lnTo>
                  <a:lnTo>
                    <a:pt y="4072" x="11169"/>
                  </a:lnTo>
                  <a:lnTo>
                    <a:pt y="5012" x="0"/>
                  </a:lnTo>
                  <a:lnTo>
                    <a:pt y="4437" x="88"/>
                  </a:lnTo>
                  <a:lnTo>
                    <a:pt y="3654" x="879"/>
                  </a:lnTo>
                  <a:lnTo>
                    <a:pt y="3654" x="879"/>
                  </a:lnTo>
                  <a:lnTo>
                    <a:pt y="3654" x="879"/>
                  </a:lnTo>
                  <a:close/>
                </a:path>
              </a:pathLst>
            </a:custGeom>
            <a:solidFill>
              <a:srgbClr val="000000"/>
            </a:solidFill>
            <a:ln>
              <a:noFill/>
            </a:ln>
          </p:spPr>
          <p:txBody>
            <a:bodyPr bIns="91425" rIns="91425" lIns="91425" tIns="91425" anchor="ctr" anchorCtr="0">
              <a:noAutofit/>
            </a:bodyPr>
            <a:lstStyle/>
            <a:p/>
          </p:txBody>
        </p:sp>
        <p:sp>
          <p:nvSpPr>
            <p:cNvPr id="313" name="Shape 313"/>
            <p:cNvSpPr/>
            <p:nvPr/>
          </p:nvSpPr>
          <p:spPr>
            <a:xfrm>
              <a:off y="271400" x="1777550"/>
              <a:ext cy="1060925" cx="149550"/>
            </a:xfrm>
            <a:custGeom>
              <a:pathLst>
                <a:path w="5982" extrusionOk="0" h="42437">
                  <a:moveTo>
                    <a:pt y="575" x="5629"/>
                  </a:moveTo>
                  <a:lnTo>
                    <a:pt y="4542" x="5981"/>
                  </a:lnTo>
                  <a:lnTo>
                    <a:pt y="10910" x="5717"/>
                  </a:lnTo>
                  <a:lnTo>
                    <a:pt y="16391" x="5058"/>
                  </a:lnTo>
                  <a:lnTo>
                    <a:pt y="21871" x="4178"/>
                  </a:lnTo>
                  <a:lnTo>
                    <a:pt y="28291" x="3211"/>
                  </a:lnTo>
                  <a:lnTo>
                    <a:pt y="35077" x="2507"/>
                  </a:lnTo>
                  <a:lnTo>
                    <a:pt y="38313" x="2244"/>
                  </a:lnTo>
                  <a:lnTo>
                    <a:pt y="41549" x="1760"/>
                  </a:lnTo>
                  <a:lnTo>
                    <a:pt y="42280" x="1408"/>
                  </a:lnTo>
                  <a:lnTo>
                    <a:pt y="42437" x="748"/>
                  </a:lnTo>
                  <a:lnTo>
                    <a:pt y="41236" x="1"/>
                  </a:lnTo>
                  <a:lnTo>
                    <a:pt y="34973" x="617"/>
                  </a:lnTo>
                  <a:lnTo>
                    <a:pt y="27926" x="1408"/>
                  </a:lnTo>
                  <a:lnTo>
                    <a:pt y="24585" x="1936"/>
                  </a:lnTo>
                  <a:lnTo>
                    <a:pt y="21558" x="2463"/>
                  </a:lnTo>
                  <a:lnTo>
                    <a:pt y="16025" x="3519"/>
                  </a:lnTo>
                  <a:lnTo>
                    <a:pt y="4124" x="4662"/>
                  </a:lnTo>
                  <a:lnTo>
                    <a:pt y="1776" x="4266"/>
                  </a:lnTo>
                  <a:lnTo>
                    <a:pt y="836" x="4486"/>
                  </a:lnTo>
                  <a:lnTo>
                    <a:pt y="157" x="4970"/>
                  </a:lnTo>
                  <a:lnTo>
                    <a:pt y="1" x="5410"/>
                  </a:lnTo>
                  <a:lnTo>
                    <a:pt y="575" x="5629"/>
                  </a:lnTo>
                  <a:lnTo>
                    <a:pt y="575" x="5629"/>
                  </a:lnTo>
                  <a:lnTo>
                    <a:pt y="575" x="5629"/>
                  </a:lnTo>
                  <a:close/>
                </a:path>
              </a:pathLst>
            </a:custGeom>
            <a:solidFill>
              <a:srgbClr val="000000"/>
            </a:solidFill>
            <a:ln>
              <a:noFill/>
            </a:ln>
          </p:spPr>
          <p:txBody>
            <a:bodyPr bIns="91425" rIns="91425" lIns="91425" tIns="91425" anchor="ctr" anchorCtr="0">
              <a:noAutofit/>
            </a:bodyPr>
            <a:lstStyle/>
            <a:p/>
          </p:txBody>
        </p:sp>
        <p:sp>
          <p:nvSpPr>
            <p:cNvPr id="314" name="Shape 314"/>
            <p:cNvSpPr/>
            <p:nvPr/>
          </p:nvSpPr>
          <p:spPr>
            <a:xfrm>
              <a:off y="2111350" x="436400"/>
              <a:ext cy="345825" cx="253975"/>
            </a:xfrm>
            <a:custGeom>
              <a:pathLst>
                <a:path w="10159" extrusionOk="0" h="13833">
                  <a:moveTo>
                    <a:pt y="574" x="10159"/>
                  </a:moveTo>
                  <a:lnTo>
                    <a:pt y="3706" x="7520"/>
                  </a:lnTo>
                  <a:lnTo>
                    <a:pt y="6733" x="5453"/>
                  </a:lnTo>
                  <a:lnTo>
                    <a:pt y="9917" x="3475"/>
                  </a:lnTo>
                  <a:lnTo>
                    <a:pt y="13467" x="1276"/>
                  </a:lnTo>
                  <a:lnTo>
                    <a:pt y="13832" x="704"/>
                  </a:lnTo>
                  <a:lnTo>
                    <a:pt y="13623" x="133"/>
                  </a:lnTo>
                  <a:lnTo>
                    <a:pt y="12266" x="1"/>
                  </a:lnTo>
                  <a:lnTo>
                    <a:pt y="8821" x="2331"/>
                  </a:lnTo>
                  <a:lnTo>
                    <a:pt y="5898" x="4574"/>
                  </a:lnTo>
                  <a:lnTo>
                    <a:pt y="3080" x="6949"/>
                  </a:lnTo>
                  <a:lnTo>
                    <a:pt y="0" x="9675"/>
                  </a:lnTo>
                  <a:lnTo>
                    <a:pt y="0" x="10159"/>
                  </a:lnTo>
                  <a:lnTo>
                    <a:pt y="574" x="10159"/>
                  </a:lnTo>
                  <a:lnTo>
                    <a:pt y="574" x="10159"/>
                  </a:lnTo>
                  <a:close/>
                </a:path>
              </a:pathLst>
            </a:custGeom>
            <a:solidFill>
              <a:srgbClr val="000000"/>
            </a:solidFill>
            <a:ln>
              <a:noFill/>
            </a:ln>
          </p:spPr>
          <p:txBody>
            <a:bodyPr bIns="91425" rIns="91425" lIns="91425" tIns="91425" anchor="ctr" anchorCtr="0">
              <a:noAutofit/>
            </a:bodyPr>
            <a:lstStyle/>
            <a:p/>
          </p:txBody>
        </p:sp>
        <p:sp>
          <p:nvSpPr>
            <p:cNvPr id="315" name="Shape 315"/>
            <p:cNvSpPr/>
            <p:nvPr/>
          </p:nvSpPr>
          <p:spPr>
            <a:xfrm>
              <a:off y="61325" x="60450"/>
              <a:ext cy="1332325" cx="1290600"/>
            </a:xfrm>
            <a:custGeom>
              <a:pathLst>
                <a:path w="51624" extrusionOk="0" h="53293">
                  <a:moveTo>
                    <a:pt y="3706" x="51624"/>
                  </a:moveTo>
                  <a:lnTo>
                    <a:pt y="2819" x="49381"/>
                  </a:lnTo>
                  <a:lnTo>
                    <a:pt y="1149" x="44544"/>
                  </a:lnTo>
                  <a:lnTo>
                    <a:pt y="0" x="38388"/>
                  </a:lnTo>
                  <a:lnTo>
                    <a:pt y="470" x="30957"/>
                  </a:lnTo>
                  <a:lnTo>
                    <a:pt y="2506" x="23921"/>
                  </a:lnTo>
                  <a:lnTo>
                    <a:pt y="3967" x="20623"/>
                  </a:lnTo>
                  <a:lnTo>
                    <a:pt y="6003" x="17369"/>
                  </a:lnTo>
                  <a:lnTo>
                    <a:pt y="8665" x="13984"/>
                  </a:lnTo>
                  <a:lnTo>
                    <a:pt y="12005" x="10818"/>
                  </a:lnTo>
                  <a:lnTo>
                    <a:pt y="15346" x="8135"/>
                  </a:lnTo>
                  <a:lnTo>
                    <a:pt y="18269" x="6201"/>
                  </a:lnTo>
                  <a:lnTo>
                    <a:pt y="22915" x="4134"/>
                  </a:lnTo>
                  <a:lnTo>
                    <a:pt y="28604" x="2683"/>
                  </a:lnTo>
                  <a:lnTo>
                    <a:pt y="32101" x="1803"/>
                  </a:lnTo>
                  <a:lnTo>
                    <a:pt y="38574" x="836"/>
                  </a:lnTo>
                  <a:lnTo>
                    <a:pt y="48908" x="0"/>
                  </a:lnTo>
                  <a:lnTo>
                    <a:pt y="48700" x="1188"/>
                  </a:lnTo>
                  <a:lnTo>
                    <a:pt y="48752" x="2331"/>
                  </a:lnTo>
                  <a:lnTo>
                    <a:pt y="53293" x="2551"/>
                  </a:lnTo>
                  <a:lnTo>
                    <a:pt y="53293" x="3298"/>
                  </a:lnTo>
                  <a:lnTo>
                    <a:pt y="49117" x="3430"/>
                  </a:lnTo>
                  <a:lnTo>
                    <a:pt y="41758" x="3870"/>
                  </a:lnTo>
                  <a:lnTo>
                    <a:pt y="37477" x="4574"/>
                  </a:lnTo>
                  <a:lnTo>
                    <a:pt y="33197" x="5409"/>
                  </a:lnTo>
                  <a:lnTo>
                    <a:pt y="27142" x="7124"/>
                  </a:lnTo>
                  <a:lnTo>
                    <a:pt y="22654" x="9367"/>
                  </a:lnTo>
                  <a:lnTo>
                    <a:pt y="18060" x="12445"/>
                  </a:lnTo>
                  <a:lnTo>
                    <a:pt y="14824" x="15039"/>
                  </a:lnTo>
                  <a:lnTo>
                    <a:pt y="10805" x="19128"/>
                  </a:lnTo>
                  <a:lnTo>
                    <a:pt y="8456" x="23657"/>
                  </a:lnTo>
                  <a:lnTo>
                    <a:pt y="6681" x="27835"/>
                  </a:lnTo>
                  <a:lnTo>
                    <a:pt y="5324" x="32584"/>
                  </a:lnTo>
                  <a:lnTo>
                    <a:pt y="4333" x="38828"/>
                  </a:lnTo>
                  <a:lnTo>
                    <a:pt y="4750" x="43577"/>
                  </a:lnTo>
                  <a:lnTo>
                    <a:pt y="5324" x="47007"/>
                  </a:lnTo>
                  <a:lnTo>
                    <a:pt y="3706" x="51624"/>
                  </a:lnTo>
                  <a:lnTo>
                    <a:pt y="3706" x="51624"/>
                  </a:lnTo>
                  <a:close/>
                </a:path>
              </a:pathLst>
            </a:custGeom>
            <a:solidFill>
              <a:srgbClr val="000000"/>
            </a:solidFill>
            <a:ln>
              <a:noFill/>
            </a:ln>
          </p:spPr>
          <p:txBody>
            <a:bodyPr bIns="91425" rIns="91425" lIns="91425" tIns="91425" anchor="ctr" anchorCtr="0">
              <a:noAutofit/>
            </a:bodyPr>
            <a:lstStyle/>
            <a:p/>
          </p:txBody>
        </p:sp>
        <p:sp>
          <p:nvSpPr>
            <p:cNvPr id="316" name="Shape 316"/>
            <p:cNvSpPr/>
            <p:nvPr/>
          </p:nvSpPr>
          <p:spPr>
            <a:xfrm>
              <a:off y="832525" x="2085375"/>
              <a:ext cy="1584200" cx="892650"/>
            </a:xfrm>
            <a:custGeom>
              <a:pathLst>
                <a:path w="35706" extrusionOk="0" h="63368">
                  <a:moveTo>
                    <a:pt y="0" x="1363"/>
                  </a:moveTo>
                  <a:lnTo>
                    <a:pt y="1305" x="2507"/>
                  </a:lnTo>
                  <a:lnTo>
                    <a:pt y="3602" x="5233"/>
                  </a:lnTo>
                  <a:lnTo>
                    <a:pt y="5064" x="7344"/>
                  </a:lnTo>
                  <a:lnTo>
                    <a:pt y="6264" x="9542"/>
                  </a:lnTo>
                  <a:lnTo>
                    <a:pt y="7673" x="12224"/>
                  </a:lnTo>
                  <a:lnTo>
                    <a:pt y="9187" x="15259"/>
                  </a:lnTo>
                  <a:lnTo>
                    <a:pt y="10753" x="18337"/>
                  </a:lnTo>
                  <a:lnTo>
                    <a:pt y="12423" x="21283"/>
                  </a:lnTo>
                  <a:lnTo>
                    <a:pt y="14094" x="23921"/>
                  </a:lnTo>
                  <a:lnTo>
                    <a:pt y="16495" x="26647"/>
                  </a:lnTo>
                  <a:lnTo>
                    <a:pt y="19992" x="29066"/>
                  </a:lnTo>
                  <a:lnTo>
                    <a:pt y="23593" x="31045"/>
                  </a:lnTo>
                  <a:lnTo>
                    <a:pt y="27351" x="32628"/>
                  </a:lnTo>
                  <a:lnTo>
                    <a:pt y="34137" x="34782"/>
                  </a:lnTo>
                  <a:lnTo>
                    <a:pt y="37895" x="35486"/>
                  </a:lnTo>
                  <a:lnTo>
                    <a:pt y="43585" x="35706"/>
                  </a:lnTo>
                  <a:lnTo>
                    <a:pt y="49744" x="34782"/>
                  </a:lnTo>
                  <a:lnTo>
                    <a:pt y="53502" x="33375"/>
                  </a:lnTo>
                  <a:lnTo>
                    <a:pt y="56164" x="32188"/>
                  </a:lnTo>
                  <a:lnTo>
                    <a:pt y="60966" x="29813"/>
                  </a:lnTo>
                  <a:lnTo>
                    <a:pt y="63367" x="28362"/>
                  </a:lnTo>
                  <a:lnTo>
                    <a:pt y="59818" x="25460"/>
                  </a:lnTo>
                  <a:lnTo>
                    <a:pt y="57051" x="26955"/>
                  </a:lnTo>
                  <a:lnTo>
                    <a:pt y="54076" x="28274"/>
                  </a:lnTo>
                  <a:lnTo>
                    <a:pt y="49587" x="29593"/>
                  </a:lnTo>
                  <a:lnTo>
                    <a:pt y="45307" x="30473"/>
                  </a:lnTo>
                  <a:lnTo>
                    <a:pt y="38835" x="30957"/>
                  </a:lnTo>
                  <a:lnTo>
                    <a:pt y="35233" x="30781"/>
                  </a:lnTo>
                  <a:lnTo>
                    <a:pt y="31057" x="29813"/>
                  </a:lnTo>
                  <a:lnTo>
                    <a:pt y="27612" x="28714"/>
                  </a:lnTo>
                  <a:lnTo>
                    <a:pt y="24272" x="27131"/>
                  </a:lnTo>
                  <a:lnTo>
                    <a:pt y="20983" x="25064"/>
                  </a:lnTo>
                  <a:lnTo>
                    <a:pt y="17591" x="22470"/>
                  </a:lnTo>
                  <a:lnTo>
                    <a:pt y="14876" x="19920"/>
                  </a:lnTo>
                  <a:lnTo>
                    <a:pt y="13258" x="17369"/>
                  </a:lnTo>
                  <a:lnTo>
                    <a:pt y="11640" x="12884"/>
                  </a:lnTo>
                  <a:lnTo>
                    <a:pt y="10857" x="9718"/>
                  </a:lnTo>
                  <a:lnTo>
                    <a:pt y="10022" x="6596"/>
                  </a:lnTo>
                  <a:lnTo>
                    <a:pt y="9030" x="3826"/>
                  </a:lnTo>
                  <a:lnTo>
                    <a:pt y="7673" x="1539"/>
                  </a:lnTo>
                  <a:lnTo>
                    <a:pt y="5846" x="0"/>
                  </a:lnTo>
                  <a:lnTo>
                    <a:pt y="0" x="1363"/>
                  </a:lnTo>
                  <a:lnTo>
                    <a:pt y="0" x="1363"/>
                  </a:lnTo>
                  <a:close/>
                </a:path>
              </a:pathLst>
            </a:custGeom>
            <a:solidFill>
              <a:srgbClr val="000000"/>
            </a:solidFill>
            <a:ln>
              <a:noFill/>
            </a:ln>
          </p:spPr>
          <p:txBody>
            <a:bodyPr bIns="91425" rIns="91425" lIns="91425" tIns="91425" anchor="ctr" anchorCtr="0">
              <a:noAutofit/>
            </a:bodyPr>
            <a:lstStyle/>
            <a:p/>
          </p:txBody>
        </p:sp>
        <p:sp>
          <p:nvSpPr>
            <p:cNvPr id="317" name="Shape 317"/>
            <p:cNvSpPr/>
            <p:nvPr/>
          </p:nvSpPr>
          <p:spPr>
            <a:xfrm>
              <a:off y="2433650" x="424325"/>
              <a:ext cy="122700" cx="73675"/>
            </a:xfrm>
            <a:custGeom>
              <a:pathLst>
                <a:path w="2947" extrusionOk="0" h="4908">
                  <a:moveTo>
                    <a:pt y="418" x="1495"/>
                  </a:moveTo>
                  <a:lnTo>
                    <a:pt y="3707" x="2858"/>
                  </a:lnTo>
                  <a:lnTo>
                    <a:pt y="4437" x="2946"/>
                  </a:lnTo>
                  <a:lnTo>
                    <a:pt y="4907" x="2595"/>
                  </a:lnTo>
                  <a:lnTo>
                    <a:pt y="4594" x="1583"/>
                  </a:lnTo>
                  <a:lnTo>
                    <a:pt y="1306" x="44"/>
                  </a:lnTo>
                  <a:lnTo>
                    <a:pt y="523" x="0"/>
                  </a:lnTo>
                  <a:lnTo>
                    <a:pt y="1" x="396"/>
                  </a:lnTo>
                  <a:lnTo>
                    <a:pt y="418" x="1495"/>
                  </a:lnTo>
                  <a:lnTo>
                    <a:pt y="418" x="1495"/>
                  </a:lnTo>
                  <a:lnTo>
                    <a:pt y="418" x="1495"/>
                  </a:lnTo>
                  <a:close/>
                </a:path>
              </a:pathLst>
            </a:custGeom>
            <a:solidFill>
              <a:srgbClr val="000000"/>
            </a:solidFill>
            <a:ln>
              <a:noFill/>
            </a:ln>
          </p:spPr>
          <p:txBody>
            <a:bodyPr bIns="91425" rIns="91425" lIns="91425" tIns="91425" anchor="ctr" anchorCtr="0">
              <a:noAutofit/>
            </a:bodyPr>
            <a:lstStyle/>
            <a:p/>
          </p:txBody>
        </p:sp>
        <p:sp>
          <p:nvSpPr>
            <p:cNvPr id="318" name="Shape 318"/>
            <p:cNvSpPr/>
            <p:nvPr/>
          </p:nvSpPr>
          <p:spPr>
            <a:xfrm>
              <a:off y="2548475" x="870625"/>
              <a:ext cy="425450" cx="1771025"/>
            </a:xfrm>
            <a:custGeom>
              <a:pathLst>
                <a:path w="70841" extrusionOk="0" h="17018">
                  <a:moveTo>
                    <a:pt y="1984" x="23086"/>
                  </a:moveTo>
                  <a:lnTo>
                    <a:pt y="3394" x="26692"/>
                  </a:lnTo>
                  <a:lnTo>
                    <a:pt y="5168" x="31045"/>
                  </a:lnTo>
                  <a:lnTo>
                    <a:pt y="7361" x="34739"/>
                  </a:lnTo>
                  <a:lnTo>
                    <a:pt y="9605" x="38433"/>
                  </a:lnTo>
                  <a:lnTo>
                    <a:pt y="11328" x="41774"/>
                  </a:lnTo>
                  <a:lnTo>
                    <a:pt y="12633" x="44545"/>
                  </a:lnTo>
                  <a:lnTo>
                    <a:pt y="13624" x="49206"/>
                  </a:lnTo>
                  <a:lnTo>
                    <a:pt y="14146" x="52636"/>
                  </a:lnTo>
                  <a:lnTo>
                    <a:pt y="13729" x="56461"/>
                  </a:lnTo>
                  <a:lnTo>
                    <a:pt y="12894" x="58704"/>
                  </a:lnTo>
                  <a:lnTo>
                    <a:pt y="11432" x="60726"/>
                  </a:lnTo>
                  <a:lnTo>
                    <a:pt y="9449" x="63057"/>
                  </a:lnTo>
                  <a:lnTo>
                    <a:pt y="7622" x="64332"/>
                  </a:lnTo>
                  <a:lnTo>
                    <a:pt y="6056" x="65739"/>
                  </a:lnTo>
                  <a:lnTo>
                    <a:pt y="3864" x="67190"/>
                  </a:lnTo>
                  <a:lnTo>
                    <a:pt y="5116" x="70840"/>
                  </a:lnTo>
                  <a:lnTo>
                    <a:pt y="7517" x="69521"/>
                  </a:lnTo>
                  <a:lnTo>
                    <a:pt y="9240" x="68290"/>
                  </a:lnTo>
                  <a:lnTo>
                    <a:pt y="11014" x="66751"/>
                  </a:lnTo>
                  <a:lnTo>
                    <a:pt y="12685" x="64948"/>
                  </a:lnTo>
                  <a:lnTo>
                    <a:pt y="14042" x="63013"/>
                  </a:lnTo>
                  <a:lnTo>
                    <a:pt y="15138" x="60946"/>
                  </a:lnTo>
                  <a:lnTo>
                    <a:pt y="15973" x="58660"/>
                  </a:lnTo>
                  <a:lnTo>
                    <a:pt y="16495" x="56285"/>
                  </a:lnTo>
                  <a:lnTo>
                    <a:pt y="16860" x="53383"/>
                  </a:lnTo>
                  <a:lnTo>
                    <a:pt y="17017" x="49865"/>
                  </a:lnTo>
                  <a:lnTo>
                    <a:pt y="16339" x="43665"/>
                  </a:lnTo>
                  <a:lnTo>
                    <a:pt y="14616" x="38652"/>
                  </a:lnTo>
                  <a:lnTo>
                    <a:pt y="12528" x="34255"/>
                  </a:lnTo>
                  <a:lnTo>
                    <a:pt y="10649" x="30694"/>
                  </a:lnTo>
                  <a:lnTo>
                    <a:pt y="8822" x="27308"/>
                  </a:lnTo>
                  <a:lnTo>
                    <a:pt y="6995" x="23790"/>
                  </a:lnTo>
                  <a:lnTo>
                    <a:pt y="5064" x="19920"/>
                  </a:lnTo>
                  <a:lnTo>
                    <a:pt y="3342" x="16183"/>
                  </a:lnTo>
                  <a:lnTo>
                    <a:pt y="1984" x="12885"/>
                  </a:lnTo>
                  <a:lnTo>
                    <a:pt y="1201" x="8971"/>
                  </a:lnTo>
                  <a:lnTo>
                    <a:pt y="627" x="4310"/>
                  </a:lnTo>
                  <a:lnTo>
                    <a:pt y="1" x="1"/>
                  </a:lnTo>
                  <a:lnTo>
                    <a:pt y="262" x="10554"/>
                  </a:lnTo>
                  <a:lnTo>
                    <a:pt y="732" x="19700"/>
                  </a:lnTo>
                  <a:lnTo>
                    <a:pt y="1984" x="23086"/>
                  </a:lnTo>
                  <a:lnTo>
                    <a:pt y="1984" x="23086"/>
                  </a:lnTo>
                  <a:close/>
                </a:path>
              </a:pathLst>
            </a:custGeom>
            <a:solidFill>
              <a:srgbClr val="000000"/>
            </a:solidFill>
            <a:ln>
              <a:noFill/>
            </a:ln>
          </p:spPr>
          <p:txBody>
            <a:bodyPr bIns="91425" rIns="91425" lIns="91425" tIns="91425" anchor="ctr" anchorCtr="0">
              <a:noAutofit/>
            </a:bodyPr>
            <a:lstStyle/>
            <a:p/>
          </p:txBody>
        </p:sp>
        <p:sp>
          <p:nvSpPr>
            <p:cNvPr id="319" name="Shape 319"/>
            <p:cNvSpPr/>
            <p:nvPr/>
          </p:nvSpPr>
          <p:spPr>
            <a:xfrm>
              <a:off y="260975" x="902525"/>
              <a:ext cy="321025" cx="986100"/>
            </a:xfrm>
            <a:custGeom>
              <a:pathLst>
                <a:path w="39444" extrusionOk="0" h="12841">
                  <a:moveTo>
                    <a:pt y="835" x="39135"/>
                  </a:moveTo>
                  <a:lnTo>
                    <a:pt y="1671" x="34298"/>
                  </a:lnTo>
                  <a:lnTo>
                    <a:pt y="2349" x="30077"/>
                  </a:lnTo>
                  <a:lnTo>
                    <a:pt y="3967" x="21107"/>
                  </a:lnTo>
                  <a:lnTo>
                    <a:pt y="5429" x="16314"/>
                  </a:lnTo>
                  <a:lnTo>
                    <a:pt y="7151" x="11653"/>
                  </a:lnTo>
                  <a:lnTo>
                    <a:pt y="8091" x="8663"/>
                  </a:lnTo>
                  <a:lnTo>
                    <a:pt y="9030" x="6068"/>
                  </a:lnTo>
                  <a:lnTo>
                    <a:pt y="10387" x="3694"/>
                  </a:lnTo>
                  <a:lnTo>
                    <a:pt y="12528" x="1319"/>
                  </a:lnTo>
                  <a:lnTo>
                    <a:pt y="12841" x="748"/>
                  </a:lnTo>
                  <a:lnTo>
                    <a:pt y="12528" x="220"/>
                  </a:lnTo>
                  <a:lnTo>
                    <a:pt y="11953" x="0"/>
                  </a:lnTo>
                  <a:lnTo>
                    <a:pt y="11275" x="220"/>
                  </a:lnTo>
                  <a:lnTo>
                    <a:pt y="9970" x="1495"/>
                  </a:lnTo>
                  <a:lnTo>
                    <a:pt y="8926" x="2726"/>
                  </a:lnTo>
                  <a:lnTo>
                    <a:pt y="7464" x="5277"/>
                  </a:lnTo>
                  <a:lnTo>
                    <a:pt y="6421" x="8047"/>
                  </a:lnTo>
                  <a:lnTo>
                    <a:pt y="5429" x="11213"/>
                  </a:lnTo>
                  <a:lnTo>
                    <a:pt y="3706" x="15962"/>
                  </a:lnTo>
                  <a:lnTo>
                    <a:pt y="2297" x="20799"/>
                  </a:lnTo>
                  <a:lnTo>
                    <a:pt y="574" x="29681"/>
                  </a:lnTo>
                  <a:lnTo>
                    <a:pt y="157" x="33947"/>
                  </a:lnTo>
                  <a:lnTo>
                    <a:pt y="0" x="39003"/>
                  </a:lnTo>
                  <a:lnTo>
                    <a:pt y="366" x="39443"/>
                  </a:lnTo>
                  <a:lnTo>
                    <a:pt y="835" x="39135"/>
                  </a:lnTo>
                  <a:lnTo>
                    <a:pt y="835" x="39135"/>
                  </a:lnTo>
                  <a:close/>
                </a:path>
              </a:pathLst>
            </a:custGeom>
            <a:solidFill>
              <a:srgbClr val="000000"/>
            </a:solidFill>
            <a:ln>
              <a:noFill/>
            </a:ln>
          </p:spPr>
          <p:txBody>
            <a:bodyPr bIns="91425" rIns="91425" lIns="91425" tIns="91425" anchor="ctr" anchorCtr="0">
              <a:noAutofit/>
            </a:bodyPr>
            <a:lstStyle/>
            <a:p/>
          </p:txBody>
        </p:sp>
        <p:sp>
          <p:nvSpPr>
            <p:cNvPr id="320" name="Shape 320"/>
            <p:cNvSpPr/>
            <p:nvPr/>
          </p:nvSpPr>
          <p:spPr>
            <a:xfrm>
              <a:off y="354925" x="966275"/>
              <a:ext cy="536350" cx="403475"/>
            </a:xfrm>
            <a:custGeom>
              <a:pathLst>
                <a:path w="16139" extrusionOk="0" h="21454">
                  <a:moveTo>
                    <a:pt y="21140" x="1056"/>
                  </a:moveTo>
                  <a:lnTo>
                    <a:pt y="12632" x="1"/>
                  </a:lnTo>
                  <a:lnTo>
                    <a:pt y="10753" x="176"/>
                  </a:lnTo>
                  <a:lnTo>
                    <a:pt y="8874" x="660"/>
                  </a:lnTo>
                  <a:lnTo>
                    <a:pt y="7151" x="1452"/>
                  </a:lnTo>
                  <a:lnTo>
                    <a:pt y="5429" x="2595"/>
                  </a:lnTo>
                  <a:lnTo>
                    <a:pt y="3811" x="4925"/>
                  </a:lnTo>
                  <a:lnTo>
                    <a:pt y="2558" x="7696"/>
                  </a:lnTo>
                  <a:lnTo>
                    <a:pt y="1671" x="10202"/>
                  </a:lnTo>
                  <a:lnTo>
                    <a:pt y="888" x="12752"/>
                  </a:lnTo>
                  <a:lnTo>
                    <a:pt y="0" x="15699"/>
                  </a:lnTo>
                  <a:lnTo>
                    <a:pt y="261" x="16138"/>
                  </a:lnTo>
                  <a:lnTo>
                    <a:pt y="783" x="15918"/>
                  </a:lnTo>
                  <a:lnTo>
                    <a:pt y="1880" x="13060"/>
                  </a:lnTo>
                  <a:lnTo>
                    <a:pt y="3028" x="10686"/>
                  </a:lnTo>
                  <a:lnTo>
                    <a:pt y="4281" x="8311"/>
                  </a:lnTo>
                  <a:lnTo>
                    <a:pt y="5690" x="5629"/>
                  </a:lnTo>
                  <a:lnTo>
                    <a:pt y="6943" x="3826"/>
                  </a:lnTo>
                  <a:lnTo>
                    <a:pt y="8509" x="2727"/>
                  </a:lnTo>
                  <a:lnTo>
                    <a:pt y="10074" x="1935"/>
                  </a:lnTo>
                  <a:lnTo>
                    <a:pt y="13415" x="1144"/>
                  </a:lnTo>
                  <a:lnTo>
                    <a:pt y="16964" x="1188"/>
                  </a:lnTo>
                  <a:lnTo>
                    <a:pt y="20931" x="1759"/>
                  </a:lnTo>
                  <a:lnTo>
                    <a:pt y="21453" x="1496"/>
                  </a:lnTo>
                  <a:lnTo>
                    <a:pt y="21140" x="1056"/>
                  </a:lnTo>
                  <a:lnTo>
                    <a:pt y="21140" x="1056"/>
                  </a:lnTo>
                  <a:close/>
                </a:path>
              </a:pathLst>
            </a:custGeom>
            <a:solidFill>
              <a:srgbClr val="000000"/>
            </a:solidFill>
            <a:ln>
              <a:noFill/>
            </a:ln>
          </p:spPr>
          <p:txBody>
            <a:bodyPr bIns="91425" rIns="91425" lIns="91425" tIns="91425" anchor="ctr" anchorCtr="0">
              <a:noAutofit/>
            </a:bodyPr>
            <a:lstStyle/>
            <a:p/>
          </p:txBody>
        </p:sp>
        <p:sp>
          <p:nvSpPr>
            <p:cNvPr id="321" name="Shape 321"/>
            <p:cNvSpPr/>
            <p:nvPr/>
          </p:nvSpPr>
          <p:spPr>
            <a:xfrm>
              <a:off y="1907775" x="781600"/>
              <a:ext cy="180100" cx="36300"/>
            </a:xfrm>
            <a:custGeom>
              <a:pathLst>
                <a:path w="1452" extrusionOk="0" h="7204">
                  <a:moveTo>
                    <a:pt y="2349" x="1012"/>
                  </a:moveTo>
                  <a:lnTo>
                    <a:pt y="3811" x="1012"/>
                  </a:lnTo>
                  <a:lnTo>
                    <a:pt y="7204" x="1451"/>
                  </a:lnTo>
                  <a:lnTo>
                    <a:pt y="7204" x="44"/>
                  </a:lnTo>
                  <a:lnTo>
                    <a:pt y="261" x="0"/>
                  </a:lnTo>
                  <a:lnTo>
                    <a:pt y="0" x="924"/>
                  </a:lnTo>
                  <a:lnTo>
                    <a:pt y="679" x="1231"/>
                  </a:lnTo>
                  <a:lnTo>
                    <a:pt y="2349" x="1012"/>
                  </a:lnTo>
                  <a:lnTo>
                    <a:pt y="2349" x="1012"/>
                  </a:lnTo>
                  <a:close/>
                </a:path>
              </a:pathLst>
            </a:custGeom>
            <a:solidFill>
              <a:srgbClr val="000000"/>
            </a:solidFill>
            <a:ln>
              <a:noFill/>
            </a:ln>
          </p:spPr>
          <p:txBody>
            <a:bodyPr bIns="91425" rIns="91425" lIns="91425" tIns="91425" anchor="ctr" anchorCtr="0">
              <a:noAutofit/>
            </a:bodyPr>
            <a:lstStyle/>
            <a:p/>
          </p:txBody>
        </p:sp>
      </p:grpSp>
      <p:sp>
        <p:nvSpPr>
          <p:cNvPr id="322" name="Shape 322"/>
          <p:cNvSpPr/>
          <p:nvPr/>
        </p:nvSpPr>
        <p:spPr>
          <a:xfrm>
            <a:off y="2971800" x="4267200"/>
            <a:ext cy="254867" cx="311727"/>
          </a:xfrm>
          <a:prstGeom prst="plus">
            <a:avLst>
              <a:gd fmla="val 36806" name="adj"/>
            </a:avLst>
          </a:prstGeom>
          <a:solidFill>
            <a:schemeClr val="accent1"/>
          </a:solidFill>
          <a:ln w="9525" cap="flat">
            <a:solidFill>
              <a:schemeClr val="lt1"/>
            </a:solidFill>
            <a:prstDash val="solid"/>
            <a:miter/>
            <a:headEnd w="med" len="med" type="none"/>
            <a:tailEnd w="med" len="med" type="none"/>
          </a:ln>
        </p:spPr>
        <p:txBody>
          <a:bodyPr bIns="45700" rIns="91425" lIns="91425" tIns="45700" anchor="ctr" anchorCtr="0">
            <a:noAutofit/>
          </a:bodyPr>
          <a:lstStyle/>
          <a:p/>
        </p:txBody>
      </p:sp>
      <p:sp>
        <p:nvSpPr>
          <p:cNvPr id="323" name="Shape 323"/>
          <p:cNvSpPr/>
          <p:nvPr/>
        </p:nvSpPr>
        <p:spPr>
          <a:xfrm>
            <a:off y="1981200" x="1371600"/>
            <a:ext cy="341632" cx="7086600"/>
          </a:xfrm>
          <a:prstGeom prst="rect">
            <a:avLst/>
          </a:prstGeom>
          <a:noFill/>
          <a:ln>
            <a:noFill/>
          </a:ln>
        </p:spPr>
        <p:txBody>
          <a:bodyPr bIns="45700" rIns="91425" lIns="91425" tIns="45700" anchor="t" anchorCtr="0">
            <a:noAutofit/>
          </a:bodyPr>
          <a:lstStyle/>
          <a:p>
            <a:pPr algn="l" rtl="0" lvl="0" marR="0" indent="0" marL="0">
              <a:lnSpc>
                <a:spcPct val="90000"/>
              </a:lnSpc>
              <a:buSzPct val="25000"/>
              <a:buNone/>
            </a:pPr>
            <a:r>
              <a:rPr strike="noStrike" u="none" b="1" cap="none" baseline="0" sz="1800" lang="en-US" i="0">
                <a:solidFill>
                  <a:schemeClr val="accent2"/>
                </a:solidFill>
                <a:latin typeface="Cantarell"/>
                <a:ea typeface="Cantarell"/>
                <a:cs typeface="Cantarell"/>
                <a:sym typeface="Cantarell"/>
              </a:rPr>
              <a:t>Computer Programs</a:t>
            </a:r>
            <a:r>
              <a:rPr strike="noStrike" u="none" b="0" cap="none" baseline="0" sz="1800" lang="en-US" i="0">
                <a:solidFill>
                  <a:schemeClr val="lt1"/>
                </a:solidFill>
                <a:latin typeface="Cantarell"/>
                <a:ea typeface="Cantarell"/>
                <a:cs typeface="Cantarell"/>
                <a:sym typeface="Cantarell"/>
              </a:rPr>
              <a:t>                                    </a:t>
            </a:r>
            <a:r>
              <a:rPr strike="noStrike" u="none" b="1" cap="none" baseline="0" sz="1800" lang="en-US" i="0">
                <a:solidFill>
                  <a:schemeClr val="accent2"/>
                </a:solidFill>
                <a:latin typeface="Cantarell"/>
                <a:ea typeface="Cantarell"/>
                <a:cs typeface="Cantarell"/>
                <a:sym typeface="Cantarell"/>
              </a:rPr>
              <a:t>Associated Documentation</a:t>
            </a:r>
          </a:p>
        </p:txBody>
      </p:sp>
      <p:sp>
        <p:nvSpPr>
          <p:cNvPr id="324" name="Shape 324"/>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US"/>
              <a:t> </a:t>
            </a: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1" name="Shape 391"/>
        <p:cNvGrpSpPr/>
        <p:nvPr/>
      </p:nvGrpSpPr>
      <p:grpSpPr>
        <a:xfrm>
          <a:off y="0" x="0"/>
          <a:ext cy="0" cx="0"/>
          <a:chOff y="0" x="0"/>
          <a:chExt cy="0" cx="0"/>
        </a:xfrm>
      </p:grpSpPr>
      <p:sp>
        <p:nvSpPr>
          <p:cNvPr id="392" name="Shape 392"/>
          <p:cNvSpPr txBox="1"/>
          <p:nvPr>
            <p:ph type="title"/>
          </p:nvPr>
        </p:nvSpPr>
        <p:spPr>
          <a:xfrm>
            <a:off y="512064" x="914400"/>
            <a:ext cy="914400" cx="7772400"/>
          </a:xfrm>
          <a:prstGeom prst="rect">
            <a:avLst/>
          </a:prstGeom>
          <a:noFill/>
          <a:ln>
            <a:noFill/>
          </a:ln>
        </p:spPr>
        <p:txBody>
          <a:bodyPr bIns="45700" rIns="91425" lIns="91425" tIns="45700" anchor="t" anchorCtr="0">
            <a:noAutofit/>
          </a:bodyPr>
          <a:lstStyle/>
          <a:p>
            <a:pPr algn="l" rtl="0" lvl="0" marR="0" indent="0" marL="0">
              <a:spcBef>
                <a:spcPts val="0"/>
              </a:spcBef>
              <a:buClr>
                <a:schemeClr val="lt2"/>
              </a:buClr>
              <a:buSzPct val="25000"/>
              <a:buFont typeface="Consolas"/>
              <a:buNone/>
            </a:pPr>
            <a:r>
              <a:rPr strike="noStrike" u="none" b="0" cap="none" baseline="0" sz="4000" lang="en-US" i="0">
                <a:solidFill>
                  <a:schemeClr val="lt2"/>
                </a:solidFill>
                <a:latin typeface="Consolas"/>
                <a:ea typeface="Consolas"/>
                <a:cs typeface="Consolas"/>
                <a:sym typeface="Consolas"/>
              </a:rPr>
              <a:t>Advantages of software engineering</a:t>
            </a:r>
          </a:p>
        </p:txBody>
      </p:sp>
      <p:sp>
        <p:nvSpPr>
          <p:cNvPr id="393" name="Shape 393"/>
          <p:cNvSpPr txBox="1"/>
          <p:nvPr>
            <p:ph idx="1" type="body"/>
          </p:nvPr>
        </p:nvSpPr>
        <p:spPr>
          <a:xfrm>
            <a:off y="1783559" x="914400"/>
            <a:ext cy="4572000" cx="7772400"/>
          </a:xfrm>
          <a:prstGeom prst="rect">
            <a:avLst/>
          </a:prstGeom>
          <a:noFill/>
          <a:ln>
            <a:noFill/>
          </a:ln>
        </p:spPr>
        <p:txBody>
          <a:bodyPr bIns="45700" rIns="91425" lIns="91425" tIns="45700" anchor="t" anchorCtr="0">
            <a:noAutofit/>
          </a:bodyPr>
          <a:lstStyle/>
          <a:p>
            <a:pPr algn="l" rtl="0" lvl="0" marR="0" indent="-347980" marL="411480">
              <a:spcBef>
                <a:spcPts val="700"/>
              </a:spcBef>
              <a:buClr>
                <a:schemeClr val="lt2"/>
              </a:buClr>
              <a:buSzPct val="94444"/>
              <a:buFont typeface="Arial"/>
              <a:buChar char="•"/>
            </a:pPr>
            <a:r>
              <a:rPr strike="noStrike" u="none" b="0" cap="none" baseline="0" sz="3000" lang="en-US" i="0">
                <a:solidFill>
                  <a:schemeClr val="lt1"/>
                </a:solidFill>
                <a:latin typeface="Cantarell"/>
                <a:ea typeface="Cantarell"/>
                <a:cs typeface="Cantarell"/>
                <a:sym typeface="Cantarell"/>
              </a:rPr>
              <a:t>Improved requirement specification</a:t>
            </a:r>
          </a:p>
          <a:p>
            <a:pPr algn="l" rtl="0" lvl="0" marR="0" indent="-347980" marL="411480">
              <a:spcBef>
                <a:spcPts val="700"/>
              </a:spcBef>
              <a:buClr>
                <a:schemeClr val="lt2"/>
              </a:buClr>
              <a:buSzPct val="94444"/>
              <a:buFont typeface="Arial"/>
              <a:buChar char="•"/>
            </a:pPr>
            <a:r>
              <a:rPr strike="noStrike" u="none" b="0" cap="none" baseline="0" sz="3000" lang="en-US" i="0">
                <a:solidFill>
                  <a:schemeClr val="lt1"/>
                </a:solidFill>
                <a:latin typeface="Cantarell"/>
                <a:ea typeface="Cantarell"/>
                <a:cs typeface="Cantarell"/>
                <a:sym typeface="Cantarell"/>
              </a:rPr>
              <a:t>Improved cost and scheduled estimates</a:t>
            </a:r>
          </a:p>
          <a:p>
            <a:pPr algn="l" rtl="0" lvl="0" marR="0" indent="-347980" marL="411480">
              <a:spcBef>
                <a:spcPts val="700"/>
              </a:spcBef>
              <a:buClr>
                <a:schemeClr val="lt2"/>
              </a:buClr>
              <a:buSzPct val="94444"/>
              <a:buFont typeface="Arial"/>
              <a:buChar char="•"/>
            </a:pPr>
            <a:r>
              <a:rPr strike="noStrike" u="none" b="0" cap="none" baseline="0" sz="3000" lang="en-US" i="0">
                <a:solidFill>
                  <a:schemeClr val="lt1"/>
                </a:solidFill>
                <a:latin typeface="Cantarell"/>
                <a:ea typeface="Cantarell"/>
                <a:cs typeface="Cantarell"/>
                <a:sym typeface="Cantarell"/>
              </a:rPr>
              <a:t>Improved quality</a:t>
            </a:r>
          </a:p>
          <a:p>
            <a:pPr algn="l" rtl="0" lvl="0" marR="0" indent="-347980" marL="411480">
              <a:spcBef>
                <a:spcPts val="700"/>
              </a:spcBef>
              <a:buClr>
                <a:schemeClr val="lt2"/>
              </a:buClr>
              <a:buSzPct val="94444"/>
              <a:buFont typeface="Arial"/>
              <a:buChar char="•"/>
            </a:pPr>
            <a:r>
              <a:rPr strike="noStrike" u="none" b="0" cap="none" baseline="0" sz="3000" lang="en-US" i="0">
                <a:solidFill>
                  <a:schemeClr val="lt1"/>
                </a:solidFill>
                <a:latin typeface="Cantarell"/>
                <a:ea typeface="Cantarell"/>
                <a:cs typeface="Cantarell"/>
                <a:sym typeface="Cantarell"/>
              </a:rPr>
              <a:t>Better use of automated tools and techniques</a:t>
            </a:r>
          </a:p>
          <a:p>
            <a:pPr algn="l" rtl="0" lvl="0" marR="0" indent="-347980" marL="411480">
              <a:spcBef>
                <a:spcPts val="700"/>
              </a:spcBef>
              <a:buClr>
                <a:schemeClr val="lt2"/>
              </a:buClr>
              <a:buSzPct val="94444"/>
              <a:buFont typeface="Arial"/>
              <a:buChar char="•"/>
            </a:pPr>
            <a:r>
              <a:rPr strike="noStrike" u="none" b="0" cap="none" baseline="0" sz="3000" lang="en-US" i="0">
                <a:solidFill>
                  <a:schemeClr val="lt1"/>
                </a:solidFill>
                <a:latin typeface="Cantarell"/>
                <a:ea typeface="Cantarell"/>
                <a:cs typeface="Cantarell"/>
                <a:sym typeface="Cantarell"/>
              </a:rPr>
              <a:t>Less defects in final product</a:t>
            </a:r>
          </a:p>
          <a:p>
            <a:pPr algn="l" rtl="0" lvl="0" marR="0" indent="-347980" marL="411480">
              <a:spcBef>
                <a:spcPts val="700"/>
              </a:spcBef>
              <a:buClr>
                <a:schemeClr val="lt2"/>
              </a:buClr>
              <a:buSzPct val="94444"/>
              <a:buFont typeface="Arial"/>
              <a:buChar char="•"/>
            </a:pPr>
            <a:r>
              <a:rPr strike="noStrike" u="none" b="0" cap="none" baseline="0" sz="3000" lang="en-US" i="0">
                <a:solidFill>
                  <a:schemeClr val="lt1"/>
                </a:solidFill>
                <a:latin typeface="Cantarell"/>
                <a:ea typeface="Cantarell"/>
                <a:cs typeface="Cantarell"/>
                <a:sym typeface="Cantarell"/>
              </a:rPr>
              <a:t>Better maintenance of delivered software</a:t>
            </a:r>
          </a:p>
          <a:p>
            <a:pPr algn="l" rtl="0" lvl="0" marR="0" indent="-347980" marL="411480">
              <a:spcBef>
                <a:spcPts val="700"/>
              </a:spcBef>
              <a:buClr>
                <a:schemeClr val="lt2"/>
              </a:buClr>
              <a:buSzPct val="94444"/>
              <a:buFont typeface="Arial"/>
              <a:buChar char="•"/>
            </a:pPr>
            <a:r>
              <a:rPr strike="noStrike" u="none" b="0" cap="none" baseline="0" sz="3000" lang="en-US" i="0">
                <a:solidFill>
                  <a:schemeClr val="lt1"/>
                </a:solidFill>
                <a:latin typeface="Cantarell"/>
                <a:ea typeface="Cantarell"/>
                <a:cs typeface="Cantarell"/>
                <a:sym typeface="Cantarell"/>
              </a:rPr>
              <a:t>Well defined processes</a:t>
            </a:r>
          </a:p>
          <a:p>
            <a:pPr algn="l" rtl="0" lvl="0" marR="0" indent="-347980" marL="411480">
              <a:spcBef>
                <a:spcPts val="700"/>
              </a:spcBef>
              <a:buClr>
                <a:schemeClr val="lt2"/>
              </a:buClr>
              <a:buSzPct val="94444"/>
              <a:buFont typeface="Arial"/>
              <a:buChar char="•"/>
            </a:pPr>
            <a:r>
              <a:rPr strike="noStrike" u="none" b="0" cap="none" baseline="0" sz="3000" lang="en-US" i="0">
                <a:solidFill>
                  <a:schemeClr val="lt1"/>
                </a:solidFill>
                <a:latin typeface="Cantarell"/>
                <a:ea typeface="Cantarell"/>
                <a:cs typeface="Cantarell"/>
                <a:sym typeface="Cantarell"/>
              </a:rPr>
              <a:t>Improved reliability</a:t>
            </a:r>
          </a:p>
          <a:p>
            <a:pPr algn="l" rtl="0" lvl="0" marR="0" indent="-347980" marL="411480">
              <a:spcBef>
                <a:spcPts val="700"/>
              </a:spcBef>
              <a:buClr>
                <a:schemeClr val="lt2"/>
              </a:buClr>
              <a:buSzPct val="94444"/>
              <a:buFont typeface="Arial"/>
              <a:buChar char="•"/>
            </a:pPr>
            <a:r>
              <a:rPr strike="noStrike" u="none" b="0" cap="none" baseline="0" sz="3000" lang="en-US" i="0">
                <a:solidFill>
                  <a:schemeClr val="lt1"/>
                </a:solidFill>
                <a:latin typeface="Cantarell"/>
                <a:ea typeface="Cantarell"/>
                <a:cs typeface="Cantarell"/>
                <a:sym typeface="Cantarell"/>
              </a:rPr>
              <a:t>Improved productivity</a:t>
            </a:r>
          </a:p>
        </p:txBody>
      </p:sp>
      <p:sp>
        <p:nvSpPr>
          <p:cNvPr id="394" name="Shape 394"/>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US"/>
              <a:t> </a:t>
            </a:r>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8" name="Shape 398"/>
        <p:cNvGrpSpPr/>
        <p:nvPr/>
      </p:nvGrpSpPr>
      <p:grpSpPr>
        <a:xfrm>
          <a:off y="0" x="0"/>
          <a:ext cy="0" cx="0"/>
          <a:chOff y="0" x="0"/>
          <a:chExt cy="0" cx="0"/>
        </a:xfrm>
      </p:grpSpPr>
      <p:sp>
        <p:nvSpPr>
          <p:cNvPr id="399" name="Shape 399"/>
          <p:cNvSpPr txBox="1"/>
          <p:nvPr>
            <p:ph type="title"/>
          </p:nvPr>
        </p:nvSpPr>
        <p:spPr>
          <a:xfrm>
            <a:off y="76200" x="914400"/>
            <a:ext cy="914400" cx="7772400"/>
          </a:xfrm>
          <a:prstGeom prst="rect">
            <a:avLst/>
          </a:prstGeom>
          <a:noFill/>
          <a:ln>
            <a:noFill/>
          </a:ln>
        </p:spPr>
        <p:txBody>
          <a:bodyPr bIns="45700" rIns="91425" lIns="91425" tIns="45700" anchor="t" anchorCtr="0">
            <a:noAutofit/>
          </a:bodyPr>
          <a:lstStyle/>
          <a:p>
            <a:pPr algn="l" rtl="0" lvl="0" marR="0" indent="0" marL="0">
              <a:spcBef>
                <a:spcPts val="0"/>
              </a:spcBef>
              <a:buClr>
                <a:schemeClr val="lt2"/>
              </a:buClr>
              <a:buSzPct val="25000"/>
              <a:buFont typeface="Consolas"/>
              <a:buNone/>
            </a:pPr>
            <a:r>
              <a:rPr strike="noStrike" u="none" b="0" cap="none" baseline="0" sz="4000" lang="en-US" i="0">
                <a:solidFill>
                  <a:schemeClr val="lt2"/>
                </a:solidFill>
                <a:latin typeface="Consolas"/>
                <a:ea typeface="Consolas"/>
                <a:cs typeface="Consolas"/>
                <a:sym typeface="Consolas"/>
              </a:rPr>
              <a:t>Software engineering vs computer science</a:t>
            </a:r>
          </a:p>
        </p:txBody>
      </p:sp>
      <p:sp>
        <p:nvSpPr>
          <p:cNvPr id="400" name="Shape 400"/>
          <p:cNvSpPr txBox="1"/>
          <p:nvPr>
            <p:ph idx="1" type="body"/>
          </p:nvPr>
        </p:nvSpPr>
        <p:spPr>
          <a:xfrm>
            <a:off y="1676400" x="914400"/>
            <a:ext cy="4953000" cx="8077199"/>
          </a:xfrm>
          <a:prstGeom prst="rect">
            <a:avLst/>
          </a:prstGeom>
          <a:noFill/>
          <a:ln>
            <a:noFill/>
          </a:ln>
        </p:spPr>
        <p:txBody>
          <a:bodyPr bIns="45700" rIns="91425" lIns="91425" tIns="45700" anchor="t" anchorCtr="0">
            <a:noAutofit/>
          </a:bodyPr>
          <a:lstStyle/>
          <a:p>
            <a:pPr algn="just" rtl="0" lvl="0" marR="0" indent="-347980" marL="411480">
              <a:spcBef>
                <a:spcPts val="700"/>
              </a:spcBef>
              <a:buClr>
                <a:schemeClr val="lt2"/>
              </a:buClr>
              <a:buSzPct val="108974"/>
              <a:buFont typeface="Arial"/>
              <a:buChar char="•"/>
            </a:pPr>
            <a:r>
              <a:rPr strike="noStrike" u="none" b="0" cap="none" baseline="0" sz="2550" lang="en-US" i="0">
                <a:solidFill>
                  <a:schemeClr val="lt1"/>
                </a:solidFill>
                <a:latin typeface="Cantarell"/>
                <a:ea typeface="Cantarell"/>
                <a:cs typeface="Cantarell"/>
                <a:sym typeface="Cantarell"/>
              </a:rPr>
              <a:t>CS is concerned with the theories and methods which underlie computers and software systems whereas software engineering is concerned with the practical problems of producing software</a:t>
            </a:r>
          </a:p>
          <a:p>
            <a:pPr algn="just" rtl="0" lvl="0" marR="0" indent="-347980" marL="411480">
              <a:spcBef>
                <a:spcPts val="700"/>
              </a:spcBef>
              <a:buClr>
                <a:schemeClr val="lt2"/>
              </a:buClr>
              <a:buSzPct val="108974"/>
              <a:buFont typeface="Arial"/>
              <a:buChar char="•"/>
            </a:pPr>
            <a:r>
              <a:rPr strike="noStrike" u="none" b="0" cap="none" baseline="0" sz="2550" lang="en-US" i="0">
                <a:solidFill>
                  <a:srgbClr val="FF0000"/>
                </a:solidFill>
                <a:latin typeface="Cantarell"/>
                <a:ea typeface="Cantarell"/>
                <a:cs typeface="Cantarell"/>
                <a:sym typeface="Cantarell"/>
              </a:rPr>
              <a:t>Some knowledge of CS is essential for software engineers in the same way some knowledge of physics is essential for electrical engineers</a:t>
            </a:r>
          </a:p>
          <a:p>
            <a:pPr algn="just" rtl="0" lvl="0" marR="0" indent="-347980" marL="411480">
              <a:spcBef>
                <a:spcPts val="700"/>
              </a:spcBef>
              <a:buClr>
                <a:schemeClr val="lt2"/>
              </a:buClr>
              <a:buSzPct val="108974"/>
              <a:buFont typeface="Arial"/>
              <a:buChar char="•"/>
            </a:pPr>
            <a:r>
              <a:rPr strike="noStrike" u="none" b="0" cap="none" baseline="0" sz="2550" lang="en-US" i="0">
                <a:solidFill>
                  <a:schemeClr val="lt1"/>
                </a:solidFill>
                <a:latin typeface="Cantarell"/>
                <a:ea typeface="Cantarell"/>
                <a:cs typeface="Cantarell"/>
                <a:sym typeface="Cantarell"/>
              </a:rPr>
              <a:t>All software engineering should be underpinned by theories of CS but in reality this is not the case.</a:t>
            </a:r>
          </a:p>
          <a:p>
            <a:pPr algn="just" rtl="0" lvl="0" marR="0" indent="-347980" marL="411480">
              <a:spcBef>
                <a:spcPts val="700"/>
              </a:spcBef>
              <a:buClr>
                <a:schemeClr val="lt2"/>
              </a:buClr>
              <a:buSzPct val="108974"/>
              <a:buFont typeface="Arial"/>
              <a:buChar char="•"/>
            </a:pPr>
            <a:r>
              <a:rPr strike="noStrike" u="none" b="0" cap="none" baseline="0" sz="2550" lang="en-US" i="0">
                <a:solidFill>
                  <a:schemeClr val="lt1"/>
                </a:solidFill>
                <a:latin typeface="Cantarell"/>
                <a:ea typeface="Cantarell"/>
                <a:cs typeface="Cantarell"/>
                <a:sym typeface="Cantarell"/>
              </a:rPr>
              <a:t>Software engineers must often use ad hoc approaches to develop the software.</a:t>
            </a:r>
          </a:p>
          <a:p>
            <a:pPr algn="just" rtl="0" lvl="0" marR="0" indent="-347980" marL="411480">
              <a:spcBef>
                <a:spcPts val="700"/>
              </a:spcBef>
              <a:buClr>
                <a:schemeClr val="lt2"/>
              </a:buClr>
              <a:buSzPct val="108974"/>
              <a:buFont typeface="Arial"/>
              <a:buChar char="•"/>
            </a:pPr>
            <a:r>
              <a:rPr strike="noStrike" u="none" b="0" cap="none" baseline="0" sz="2550" lang="en-US" i="0">
                <a:solidFill>
                  <a:schemeClr val="lt1"/>
                </a:solidFill>
                <a:latin typeface="Cantarell"/>
                <a:ea typeface="Cantarell"/>
                <a:cs typeface="Cantarell"/>
                <a:sym typeface="Cantarell"/>
              </a:rPr>
              <a:t>Elegant theories of CS can’t always be applied to real, complex problems which require a software solution</a:t>
            </a:r>
          </a:p>
        </p:txBody>
      </p:sp>
      <p:sp>
        <p:nvSpPr>
          <p:cNvPr id="401" name="Shape 401"/>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US"/>
              <a:t> </a:t>
            </a: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5" name="Shape 405"/>
        <p:cNvGrpSpPr/>
        <p:nvPr/>
      </p:nvGrpSpPr>
      <p:grpSpPr>
        <a:xfrm>
          <a:off y="0" x="0"/>
          <a:ext cy="0" cx="0"/>
          <a:chOff y="0" x="0"/>
          <a:chExt cy="0" cx="0"/>
        </a:xfrm>
      </p:grpSpPr>
      <p:sp>
        <p:nvSpPr>
          <p:cNvPr id="406" name="Shape 406"/>
          <p:cNvSpPr txBox="1"/>
          <p:nvPr>
            <p:ph type="title"/>
          </p:nvPr>
        </p:nvSpPr>
        <p:spPr>
          <a:xfrm>
            <a:off y="0" x="381000"/>
            <a:ext cy="914400" cx="7772400"/>
          </a:xfrm>
          <a:prstGeom prst="rect">
            <a:avLst/>
          </a:prstGeom>
          <a:noFill/>
          <a:ln>
            <a:noFill/>
          </a:ln>
        </p:spPr>
        <p:txBody>
          <a:bodyPr bIns="45700" rIns="91425" lIns="91425" tIns="45700" anchor="t" anchorCtr="0">
            <a:noAutofit/>
          </a:bodyPr>
          <a:lstStyle/>
          <a:p>
            <a:pPr algn="l" rtl="0" lvl="0" marR="0" indent="0" marL="0">
              <a:spcBef>
                <a:spcPts val="0"/>
              </a:spcBef>
              <a:buClr>
                <a:schemeClr val="lt2"/>
              </a:buClr>
              <a:buSzPct val="25000"/>
              <a:buFont typeface="Consolas"/>
              <a:buNone/>
            </a:pPr>
            <a:r>
              <a:rPr strike="noStrike" u="none" b="0" cap="none" baseline="0" sz="4000" lang="en-US" i="0">
                <a:solidFill>
                  <a:schemeClr val="lt2"/>
                </a:solidFill>
                <a:latin typeface="Consolas"/>
                <a:ea typeface="Consolas"/>
                <a:cs typeface="Consolas"/>
                <a:sym typeface="Consolas"/>
              </a:rPr>
              <a:t>Software Engineering/System Engineering</a:t>
            </a:r>
          </a:p>
        </p:txBody>
      </p:sp>
      <p:sp>
        <p:nvSpPr>
          <p:cNvPr id="407" name="Shape 407"/>
          <p:cNvSpPr txBox="1"/>
          <p:nvPr>
            <p:ph idx="1" type="body"/>
          </p:nvPr>
        </p:nvSpPr>
        <p:spPr>
          <a:xfrm>
            <a:off y="2743200" x="762000"/>
            <a:ext cy="4572000" cx="7772400"/>
          </a:xfrm>
          <a:prstGeom prst="rect">
            <a:avLst/>
          </a:prstGeom>
          <a:noFill/>
          <a:ln>
            <a:noFill/>
          </a:ln>
        </p:spPr>
        <p:txBody>
          <a:bodyPr bIns="45700" rIns="91425" lIns="91425" tIns="45700" anchor="t" anchorCtr="0">
            <a:noAutofit/>
          </a:bodyPr>
          <a:lstStyle/>
          <a:p>
            <a:pPr algn="l" rtl="0" lvl="0" marR="0" indent="-240030" marL="411480">
              <a:lnSpc>
                <a:spcPct val="90000"/>
              </a:lnSpc>
              <a:spcBef>
                <a:spcPts val="700"/>
              </a:spcBef>
              <a:buClr>
                <a:schemeClr val="lt2"/>
              </a:buClr>
              <a:buSzPct val="56666"/>
              <a:buFont typeface="Cantarell"/>
              <a:buNone/>
            </a:pPr>
            <a:r>
              <a:rPr strike="noStrike" u="none" b="0" cap="none" baseline="0" sz="3000" lang="en-US" i="0">
                <a:solidFill>
                  <a:schemeClr val="lt1"/>
                </a:solidFill>
                <a:latin typeface="Cantarell"/>
                <a:ea typeface="Cantarell"/>
                <a:cs typeface="Cantarell"/>
                <a:sym typeface="Cantarell"/>
              </a:rPr>
              <a:t>
</a:t>
            </a:r>
          </a:p>
          <a:p>
            <a:r>
              <a:t/>
            </a:r>
          </a:p>
        </p:txBody>
      </p:sp>
      <p:sp>
        <p:nvSpPr>
          <p:cNvPr id="408" name="Shape 408"/>
          <p:cNvSpPr/>
          <p:nvPr/>
        </p:nvSpPr>
        <p:spPr>
          <a:xfrm>
            <a:off y="3276600" x="1524000"/>
            <a:ext cy="1143000" cx="2438399"/>
          </a:xfrm>
          <a:prstGeom prst="roundRect">
            <a:avLst>
              <a:gd fmla="val 16667" name="adj"/>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a:pPr algn="l" rtl="0" lvl="0" marR="0" indent="0" marL="0">
              <a:lnSpc>
                <a:spcPct val="90000"/>
              </a:lnSpc>
              <a:buSzPct val="25000"/>
              <a:buNone/>
            </a:pPr>
            <a:r>
              <a:rPr strike="noStrike" u="none" b="0" cap="none" baseline="0" sz="1800" lang="en-US" i="0">
                <a:solidFill>
                  <a:schemeClr val="dk1"/>
                </a:solidFill>
                <a:latin typeface="Cantarell"/>
                <a:ea typeface="Cantarell"/>
                <a:cs typeface="Cantarell"/>
                <a:sym typeface="Cantarell"/>
              </a:rPr>
              <a:t>Concerned with all aspects of software production</a:t>
            </a:r>
          </a:p>
        </p:txBody>
      </p:sp>
      <p:sp>
        <p:nvSpPr>
          <p:cNvPr id="409" name="Shape 409"/>
          <p:cNvSpPr/>
          <p:nvPr/>
        </p:nvSpPr>
        <p:spPr>
          <a:xfrm>
            <a:off y="2971800" x="5029200"/>
            <a:ext cy="2362200" cx="3581399"/>
          </a:xfrm>
          <a:prstGeom prst="roundRect">
            <a:avLst>
              <a:gd fmla="val 16667" name="adj"/>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a:pPr algn="l" rtl="0" lvl="0" marR="0" indent="0" marL="0">
              <a:lnSpc>
                <a:spcPct val="90000"/>
              </a:lnSpc>
              <a:buSzPct val="25000"/>
              <a:buNone/>
            </a:pPr>
            <a:r>
              <a:rPr strike="noStrike" u="none" b="0" cap="none" baseline="0" sz="1800" lang="en-US" i="0">
                <a:solidFill>
                  <a:schemeClr val="dk1"/>
                </a:solidFill>
                <a:latin typeface="Cantarell"/>
                <a:ea typeface="Cantarell"/>
                <a:cs typeface="Cantarell"/>
                <a:sym typeface="Cantarell"/>
              </a:rPr>
              <a:t>Concerned with all aspects of computer-based systems development including </a:t>
            </a:r>
          </a:p>
          <a:p>
            <a:pPr algn="l" rtl="0" lvl="1" marR="0" indent="0" marL="457200">
              <a:lnSpc>
                <a:spcPct val="90000"/>
              </a:lnSpc>
              <a:buSzPct val="25000"/>
              <a:buNone/>
            </a:pPr>
            <a:r>
              <a:rPr strike="noStrike" u="none" b="0" cap="none" baseline="0" sz="1800" lang="en-US" i="0">
                <a:solidFill>
                  <a:schemeClr val="dk1"/>
                </a:solidFill>
                <a:latin typeface="Cantarell"/>
                <a:ea typeface="Cantarell"/>
                <a:cs typeface="Cantarell"/>
                <a:sym typeface="Cantarell"/>
              </a:rPr>
              <a:t>Hardware development, policy and process design and system deployment as well as software engineering</a:t>
            </a:r>
          </a:p>
        </p:txBody>
      </p:sp>
      <p:sp>
        <p:nvSpPr>
          <p:cNvPr id="410" name="Shape 410"/>
          <p:cNvSpPr/>
          <p:nvPr/>
        </p:nvSpPr>
        <p:spPr>
          <a:xfrm>
            <a:off y="5410200" x="1905000"/>
            <a:ext cy="914400" cx="7391399"/>
          </a:xfrm>
          <a:prstGeom prst="roundRect">
            <a:avLst>
              <a:gd fmla="val 16667" name="adj"/>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a:pPr algn="l" rtl="0" lvl="0" marR="0" indent="0" marL="0">
              <a:lnSpc>
                <a:spcPct val="90000"/>
              </a:lnSpc>
              <a:buSzPct val="25000"/>
              <a:buNone/>
            </a:pPr>
            <a:r>
              <a:rPr strike="noStrike" u="none" b="1" cap="none" baseline="0" sz="1800" lang="en-US" i="0">
                <a:solidFill>
                  <a:schemeClr val="dk1"/>
                </a:solidFill>
                <a:latin typeface="Cantarell"/>
                <a:ea typeface="Cantarell"/>
                <a:cs typeface="Cantarell"/>
                <a:sym typeface="Cantarell"/>
              </a:rPr>
              <a:t>System engineers</a:t>
            </a:r>
            <a:r>
              <a:rPr strike="noStrike" u="none" b="0" cap="none" baseline="0" sz="1800" lang="en-US" i="0">
                <a:solidFill>
                  <a:schemeClr val="dk1"/>
                </a:solidFill>
                <a:latin typeface="Cantarell"/>
                <a:ea typeface="Cantarell"/>
                <a:cs typeface="Cantarell"/>
                <a:sym typeface="Cantarell"/>
              </a:rPr>
              <a:t> are involved in </a:t>
            </a:r>
          </a:p>
          <a:p>
            <a:pPr algn="l" rtl="0" lvl="0" marR="0" indent="0" marL="0">
              <a:lnSpc>
                <a:spcPct val="90000"/>
              </a:lnSpc>
              <a:buClr>
                <a:schemeClr val="dk1"/>
              </a:buClr>
              <a:buSzPct val="25000"/>
              <a:buFont typeface="Cantarell"/>
              <a:buNone/>
            </a:pPr>
            <a:r>
              <a:rPr strike="noStrike" u="none" b="1" cap="none" baseline="0" sz="1800" lang="en-US" i="0">
                <a:solidFill>
                  <a:schemeClr val="dk1"/>
                </a:solidFill>
                <a:latin typeface="Cantarell"/>
                <a:ea typeface="Cantarell"/>
                <a:cs typeface="Cantarell"/>
                <a:sym typeface="Cantarell"/>
              </a:rPr>
              <a:t>system</a:t>
            </a:r>
            <a:r>
              <a:rPr strike="noStrike" u="none" b="0" cap="none" baseline="0" sz="1800" lang="en-US" i="0">
                <a:solidFill>
                  <a:schemeClr val="dk1"/>
                </a:solidFill>
                <a:latin typeface="Cantarell"/>
                <a:ea typeface="Cantarell"/>
                <a:cs typeface="Cantarell"/>
                <a:sym typeface="Cantarell"/>
              </a:rPr>
              <a:t> </a:t>
            </a:r>
            <a:r>
              <a:rPr strike="noStrike" u="none" b="1" cap="none" baseline="0" sz="1800" lang="en-US" i="0">
                <a:solidFill>
                  <a:schemeClr val="dk1"/>
                </a:solidFill>
                <a:latin typeface="Cantarell"/>
                <a:ea typeface="Cantarell"/>
                <a:cs typeface="Cantarell"/>
                <a:sym typeface="Cantarell"/>
              </a:rPr>
              <a:t>specification</a:t>
            </a:r>
            <a:r>
              <a:rPr strike="noStrike" u="none" b="0" cap="none" baseline="0" sz="1800" lang="en-US" i="0">
                <a:solidFill>
                  <a:schemeClr val="dk1"/>
                </a:solidFill>
                <a:latin typeface="Cantarell"/>
                <a:ea typeface="Cantarell"/>
                <a:cs typeface="Cantarell"/>
                <a:sym typeface="Cantarell"/>
              </a:rPr>
              <a:t>, </a:t>
            </a:r>
            <a:r>
              <a:rPr strike="noStrike" u="none" b="1" cap="none" baseline="0" sz="1800" lang="en-US" i="0">
                <a:solidFill>
                  <a:schemeClr val="dk1"/>
                </a:solidFill>
                <a:latin typeface="Cantarell"/>
                <a:ea typeface="Cantarell"/>
                <a:cs typeface="Cantarell"/>
                <a:sym typeface="Cantarell"/>
              </a:rPr>
              <a:t>architectural design</a:t>
            </a:r>
            <a:r>
              <a:rPr strike="noStrike" u="none" b="0" cap="none" baseline="0" sz="1800" lang="en-US" i="0">
                <a:solidFill>
                  <a:schemeClr val="dk1"/>
                </a:solidFill>
                <a:latin typeface="Cantarell"/>
                <a:ea typeface="Cantarell"/>
                <a:cs typeface="Cantarell"/>
                <a:sym typeface="Cantarell"/>
              </a:rPr>
              <a:t>, </a:t>
            </a:r>
            <a:r>
              <a:rPr strike="noStrike" u="none" b="1" cap="none" baseline="0" sz="1800" lang="en-US" i="0">
                <a:solidFill>
                  <a:schemeClr val="dk1"/>
                </a:solidFill>
                <a:latin typeface="Cantarell"/>
                <a:ea typeface="Cantarell"/>
                <a:cs typeface="Cantarell"/>
                <a:sym typeface="Cantarell"/>
              </a:rPr>
              <a:t>integration</a:t>
            </a:r>
            <a:r>
              <a:rPr strike="noStrike" u="none" b="0" cap="none" baseline="0" sz="1800" lang="en-US" i="0">
                <a:solidFill>
                  <a:schemeClr val="dk1"/>
                </a:solidFill>
                <a:latin typeface="Cantarell"/>
                <a:ea typeface="Cantarell"/>
                <a:cs typeface="Cantarell"/>
                <a:sym typeface="Cantarell"/>
              </a:rPr>
              <a:t> and </a:t>
            </a:r>
            <a:r>
              <a:rPr strike="noStrike" u="none" b="1" cap="none" baseline="0" sz="1800" lang="en-US" i="0">
                <a:solidFill>
                  <a:schemeClr val="dk1"/>
                </a:solidFill>
                <a:latin typeface="Cantarell"/>
                <a:ea typeface="Cantarell"/>
                <a:cs typeface="Cantarell"/>
                <a:sym typeface="Cantarell"/>
              </a:rPr>
              <a:t>deployment</a:t>
            </a:r>
          </a:p>
        </p:txBody>
      </p:sp>
      <p:sp>
        <p:nvSpPr>
          <p:cNvPr id="411" name="Shape 411"/>
          <p:cNvSpPr/>
          <p:nvPr/>
        </p:nvSpPr>
        <p:spPr>
          <a:xfrm>
            <a:off y="1295400" x="1828800"/>
            <a:ext cy="1219199" cx="1600199"/>
          </a:xfrm>
          <a:prstGeom prst="roundRect">
            <a:avLst>
              <a:gd fmla="val 16667" name="adj"/>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a:pPr algn="ctr" rtl="0" lvl="0" marR="0" indent="0" marL="0">
              <a:buSzPct val="25000"/>
              <a:buNone/>
            </a:pPr>
            <a:r>
              <a:rPr strike="noStrike" u="none" b="1" cap="none" baseline="0" sz="1800" lang="en-US" i="0">
                <a:solidFill>
                  <a:schemeClr val="dk1"/>
                </a:solidFill>
                <a:latin typeface="Cantarell"/>
                <a:ea typeface="Cantarell"/>
                <a:cs typeface="Cantarell"/>
                <a:sym typeface="Cantarell"/>
              </a:rPr>
              <a:t>Software engineering</a:t>
            </a:r>
            <a:r>
              <a:rPr strike="noStrike" u="none" b="0" cap="none" baseline="0" sz="1800" lang="en-US" i="0">
                <a:solidFill>
                  <a:schemeClr val="dk1"/>
                </a:solidFill>
                <a:latin typeface="Cantarell"/>
                <a:ea typeface="Cantarell"/>
                <a:cs typeface="Cantarell"/>
                <a:sym typeface="Cantarell"/>
              </a:rPr>
              <a:t> </a:t>
            </a:r>
          </a:p>
        </p:txBody>
      </p:sp>
      <p:sp>
        <p:nvSpPr>
          <p:cNvPr id="412" name="Shape 412"/>
          <p:cNvSpPr/>
          <p:nvPr/>
        </p:nvSpPr>
        <p:spPr>
          <a:xfrm>
            <a:off y="1371600" x="5029200"/>
            <a:ext cy="1219199" cx="1600199"/>
          </a:xfrm>
          <a:prstGeom prst="roundRect">
            <a:avLst>
              <a:gd fmla="val 16667" name="adj"/>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a:pPr algn="ctr" rtl="0" lvl="0" marR="0" indent="0" marL="0">
              <a:buSzPct val="25000"/>
              <a:buNone/>
            </a:pPr>
            <a:r>
              <a:rPr strike="noStrike" u="none" b="1" cap="none" baseline="0" sz="1800" lang="en-US" i="0">
                <a:solidFill>
                  <a:schemeClr val="dk1"/>
                </a:solidFill>
                <a:latin typeface="Cantarell"/>
                <a:ea typeface="Cantarell"/>
                <a:cs typeface="Cantarell"/>
                <a:sym typeface="Cantarell"/>
              </a:rPr>
              <a:t>System engineering</a:t>
            </a:r>
          </a:p>
        </p:txBody>
      </p:sp>
      <p:sp>
        <p:nvSpPr>
          <p:cNvPr id="413" name="Shape 413"/>
          <p:cNvSpPr/>
          <p:nvPr/>
        </p:nvSpPr>
        <p:spPr>
          <a:xfrm>
            <a:off y="1600200" x="3657600"/>
            <a:ext cy="685799" cx="1295400"/>
          </a:xfrm>
          <a:prstGeom prst="rightArrow">
            <a:avLst>
              <a:gd fmla="val 50000" name="adj1"/>
              <a:gd fmla="val 50000" name="adj2"/>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a:pPr algn="l" rtl="0" lvl="0" marR="0" indent="0" marL="0">
              <a:lnSpc>
                <a:spcPct val="90000"/>
              </a:lnSpc>
              <a:buSzPct val="25000"/>
              <a:buNone/>
            </a:pPr>
            <a:r>
              <a:rPr strike="noStrike" u="none" b="0" cap="none" baseline="0" sz="1800" lang="en-US" i="0">
                <a:solidFill>
                  <a:schemeClr val="dk1"/>
                </a:solidFill>
                <a:latin typeface="Cantarell"/>
                <a:ea typeface="Cantarell"/>
                <a:cs typeface="Cantarell"/>
                <a:sym typeface="Cantarell"/>
              </a:rPr>
              <a:t>is part of </a:t>
            </a:r>
          </a:p>
        </p:txBody>
      </p:sp>
      <p:cxnSp>
        <p:nvCxnSpPr>
          <p:cNvPr id="414" name="Shape 414"/>
          <p:cNvCxnSpPr>
            <a:stCxn id="411" idx="2"/>
          </p:cNvCxnSpPr>
          <p:nvPr/>
        </p:nvCxnSpPr>
        <p:spPr>
          <a:xfrm rot="5400000">
            <a:off y="2838449" x="2266950"/>
            <a:ext cy="38099" cx="685799"/>
          </a:xfrm>
          <a:prstGeom prst="straightConnector1">
            <a:avLst/>
          </a:prstGeom>
          <a:noFill/>
          <a:ln w="9525" cap="flat">
            <a:solidFill>
              <a:schemeClr val="accent1"/>
            </a:solidFill>
            <a:prstDash val="solid"/>
            <a:round/>
            <a:headEnd w="med" len="med" type="none"/>
            <a:tailEnd w="lg" len="lg" type="stealth"/>
          </a:ln>
        </p:spPr>
      </p:cxnSp>
      <p:cxnSp>
        <p:nvCxnSpPr>
          <p:cNvPr id="415" name="Shape 415"/>
          <p:cNvCxnSpPr>
            <a:stCxn id="412" idx="2"/>
          </p:cNvCxnSpPr>
          <p:nvPr/>
        </p:nvCxnSpPr>
        <p:spPr>
          <a:xfrm rot="-5400000" flipH="1">
            <a:off y="2838449" x="5581650"/>
            <a:ext cy="114300" cx="609599"/>
          </a:xfrm>
          <a:prstGeom prst="straightConnector1">
            <a:avLst/>
          </a:prstGeom>
          <a:noFill/>
          <a:ln w="9525" cap="flat">
            <a:solidFill>
              <a:schemeClr val="accent1"/>
            </a:solidFill>
            <a:prstDash val="solid"/>
            <a:round/>
            <a:headEnd w="med" len="med" type="none"/>
            <a:tailEnd w="lg" len="lg" type="stealth"/>
          </a:ln>
        </p:spPr>
      </p:cxnSp>
      <p:sp>
        <p:nvSpPr>
          <p:cNvPr id="416" name="Shape 416"/>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US"/>
              <a:t> </a:t>
            </a:r>
          </a:p>
        </p:txBody>
      </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0" name="Shape 420"/>
        <p:cNvGrpSpPr/>
        <p:nvPr/>
      </p:nvGrpSpPr>
      <p:grpSpPr>
        <a:xfrm>
          <a:off y="0" x="0"/>
          <a:ext cy="0" cx="0"/>
          <a:chOff y="0" x="0"/>
          <a:chExt cy="0" cx="0"/>
        </a:xfrm>
      </p:grpSpPr>
      <p:sp>
        <p:nvSpPr>
          <p:cNvPr id="421" name="Shape 421"/>
          <p:cNvSpPr txBox="1"/>
          <p:nvPr>
            <p:ph type="title"/>
          </p:nvPr>
        </p:nvSpPr>
        <p:spPr>
          <a:xfrm>
            <a:off y="-228600" x="381000"/>
            <a:ext cy="685799" cx="7772400"/>
          </a:xfrm>
          <a:prstGeom prst="rect">
            <a:avLst/>
          </a:prstGeom>
          <a:noFill/>
          <a:ln>
            <a:noFill/>
          </a:ln>
        </p:spPr>
        <p:txBody>
          <a:bodyPr bIns="45700" rIns="91425" lIns="91425" tIns="45700" anchor="t" anchorCtr="0">
            <a:noAutofit/>
          </a:bodyPr>
          <a:lstStyle/>
          <a:p>
            <a:pPr algn="l" rtl="0" lvl="0" marR="0" indent="0" marL="0">
              <a:spcBef>
                <a:spcPts val="0"/>
              </a:spcBef>
              <a:buClr>
                <a:schemeClr val="lt1"/>
              </a:buClr>
              <a:buSzPct val="25000"/>
              <a:buFont typeface="Consolas"/>
              <a:buNone/>
            </a:pPr>
            <a:r>
              <a:rPr strike="noStrike" u="none" b="0" cap="none" baseline="0" sz="4000" lang="en-US" i="0">
                <a:solidFill>
                  <a:schemeClr val="lt1"/>
                </a:solidFill>
                <a:latin typeface="Consolas"/>
                <a:ea typeface="Consolas"/>
                <a:cs typeface="Consolas"/>
                <a:sym typeface="Consolas"/>
              </a:rPr>
              <a:t>Software Process</a:t>
            </a:r>
          </a:p>
        </p:txBody>
      </p:sp>
      <p:sp>
        <p:nvSpPr>
          <p:cNvPr id="422" name="Shape 422"/>
          <p:cNvSpPr/>
          <p:nvPr/>
        </p:nvSpPr>
        <p:spPr>
          <a:xfrm>
            <a:off y="457200" x="457200"/>
            <a:ext cy="1676399" cx="8610599"/>
          </a:xfrm>
          <a:prstGeom prst="roundRect">
            <a:avLst>
              <a:gd fmla="val 16667" name="adj"/>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a:pPr algn="just" rtl="0" lvl="0" marR="0" indent="0" marL="0">
              <a:buSzPct val="25000"/>
              <a:buNone/>
            </a:pPr>
            <a:r>
              <a:rPr strike="noStrike" u="none" b="1" cap="none" baseline="0" sz="2400" lang="en-US" i="0">
                <a:solidFill>
                  <a:schemeClr val="dk1"/>
                </a:solidFill>
                <a:latin typeface="Cantarell"/>
                <a:ea typeface="Cantarell"/>
                <a:cs typeface="Cantarell"/>
                <a:sym typeface="Cantarell"/>
              </a:rPr>
              <a:t>Set of activities and associated results that produce the software product. Software process is the way in which we produce software. These activities are carried out by SEs. Four fundamental process activities are common to all software process</a:t>
            </a:r>
          </a:p>
        </p:txBody>
      </p:sp>
      <p:sp>
        <p:nvSpPr>
          <p:cNvPr id="423" name="Shape 423"/>
          <p:cNvSpPr/>
          <p:nvPr/>
        </p:nvSpPr>
        <p:spPr>
          <a:xfrm>
            <a:off y="2133600" x="3352800"/>
            <a:ext cy="1447800" cx="2819400"/>
          </a:xfrm>
          <a:prstGeom prst="rect">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a:pPr algn="l" rtl="0" lvl="1" marR="0" indent="0" marL="457200">
              <a:lnSpc>
                <a:spcPct val="90000"/>
              </a:lnSpc>
              <a:buSzPct val="25000"/>
              <a:buNone/>
            </a:pPr>
            <a:r>
              <a:rPr strike="noStrike" u="none" b="1" cap="none" baseline="0" sz="1800" lang="en-US" i="0">
                <a:solidFill>
                  <a:schemeClr val="dk1"/>
                </a:solidFill>
                <a:latin typeface="Cantarell"/>
                <a:ea typeface="Cantarell"/>
                <a:cs typeface="Cantarell"/>
                <a:sym typeface="Cantarell"/>
              </a:rPr>
              <a:t>Specification</a:t>
            </a:r>
            <a:r>
              <a:rPr strike="noStrike" u="none" b="0" cap="none" baseline="0" sz="1800" lang="en-US" i="0">
                <a:solidFill>
                  <a:schemeClr val="dk1"/>
                </a:solidFill>
                <a:latin typeface="Cantarell"/>
                <a:ea typeface="Cantarell"/>
                <a:cs typeface="Cantarell"/>
                <a:sym typeface="Cantarell"/>
              </a:rPr>
              <a:t> - </a:t>
            </a:r>
            <a:r>
              <a:rPr strike="noStrike" u="none" b="1" cap="none" baseline="0" sz="1800" lang="en-US" i="0">
                <a:solidFill>
                  <a:schemeClr val="dk1"/>
                </a:solidFill>
                <a:latin typeface="Cantarell"/>
                <a:ea typeface="Cantarell"/>
                <a:cs typeface="Cantarell"/>
                <a:sym typeface="Cantarell"/>
              </a:rPr>
              <a:t>what</a:t>
            </a:r>
            <a:r>
              <a:rPr strike="noStrike" u="none" b="0" cap="none" baseline="0" sz="1800" lang="en-US" i="0">
                <a:solidFill>
                  <a:schemeClr val="dk1"/>
                </a:solidFill>
                <a:latin typeface="Cantarell"/>
                <a:ea typeface="Cantarell"/>
                <a:cs typeface="Cantarell"/>
                <a:sym typeface="Cantarell"/>
              </a:rPr>
              <a:t> the system should do and its development constraints</a:t>
            </a:r>
          </a:p>
        </p:txBody>
      </p:sp>
      <p:sp>
        <p:nvSpPr>
          <p:cNvPr id="424" name="Shape 424"/>
          <p:cNvSpPr/>
          <p:nvPr/>
        </p:nvSpPr>
        <p:spPr>
          <a:xfrm>
            <a:off y="3581400" x="6172200"/>
            <a:ext cy="1600199" cx="2438399"/>
          </a:xfrm>
          <a:prstGeom prst="rect">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a:pPr algn="l" rtl="0" lvl="1" marR="0" indent="0" marL="457200">
              <a:lnSpc>
                <a:spcPct val="90000"/>
              </a:lnSpc>
              <a:buSzPct val="25000"/>
              <a:buNone/>
            </a:pPr>
            <a:r>
              <a:rPr strike="noStrike" u="none" b="1" cap="none" baseline="0" sz="1800" lang="en-US" i="0">
                <a:solidFill>
                  <a:schemeClr val="dk1"/>
                </a:solidFill>
                <a:latin typeface="Cantarell"/>
                <a:ea typeface="Cantarell"/>
                <a:cs typeface="Cantarell"/>
                <a:sym typeface="Cantarell"/>
              </a:rPr>
              <a:t>Development</a:t>
            </a:r>
            <a:r>
              <a:rPr strike="noStrike" u="none" b="0" cap="none" baseline="0" sz="1800" lang="en-US" i="0">
                <a:solidFill>
                  <a:schemeClr val="dk1"/>
                </a:solidFill>
                <a:latin typeface="Cantarell"/>
                <a:ea typeface="Cantarell"/>
                <a:cs typeface="Cantarell"/>
                <a:sym typeface="Cantarell"/>
              </a:rPr>
              <a:t> - production of software system to meet the specification</a:t>
            </a:r>
          </a:p>
        </p:txBody>
      </p:sp>
      <p:sp>
        <p:nvSpPr>
          <p:cNvPr id="425" name="Shape 425"/>
          <p:cNvSpPr/>
          <p:nvPr/>
        </p:nvSpPr>
        <p:spPr>
          <a:xfrm>
            <a:off y="5181600" x="3352800"/>
            <a:ext cy="1600199" cx="2819400"/>
          </a:xfrm>
          <a:prstGeom prst="rect">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a:pPr algn="l" rtl="0" lvl="1" marR="0" indent="0" marL="457200">
              <a:lnSpc>
                <a:spcPct val="90000"/>
              </a:lnSpc>
              <a:buSzPct val="25000"/>
              <a:buNone/>
            </a:pPr>
            <a:r>
              <a:rPr strike="noStrike" u="none" b="1" cap="none" baseline="0" sz="1800" lang="en-US" i="0">
                <a:solidFill>
                  <a:schemeClr val="dk1"/>
                </a:solidFill>
                <a:latin typeface="Cantarell"/>
                <a:ea typeface="Cantarell"/>
                <a:cs typeface="Cantarell"/>
                <a:sym typeface="Cantarell"/>
              </a:rPr>
              <a:t>Validation</a:t>
            </a:r>
            <a:r>
              <a:rPr strike="noStrike" u="none" b="0" cap="none" baseline="0" sz="1800" lang="en-US" i="0">
                <a:solidFill>
                  <a:schemeClr val="dk1"/>
                </a:solidFill>
                <a:latin typeface="Cantarell"/>
                <a:ea typeface="Cantarell"/>
                <a:cs typeface="Cantarell"/>
                <a:sym typeface="Cantarell"/>
              </a:rPr>
              <a:t> - checking that the software is what the customer wants</a:t>
            </a:r>
          </a:p>
        </p:txBody>
      </p:sp>
      <p:sp>
        <p:nvSpPr>
          <p:cNvPr id="426" name="Shape 426"/>
          <p:cNvSpPr/>
          <p:nvPr/>
        </p:nvSpPr>
        <p:spPr>
          <a:xfrm>
            <a:off y="3581400" x="762000"/>
            <a:ext cy="1600199" cx="2590800"/>
          </a:xfrm>
          <a:prstGeom prst="rect">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a:pPr algn="l" rtl="0" lvl="1" marR="0" indent="0" marL="457200">
              <a:lnSpc>
                <a:spcPct val="90000"/>
              </a:lnSpc>
              <a:buSzPct val="25000"/>
              <a:buNone/>
            </a:pPr>
            <a:r>
              <a:rPr strike="noStrike" u="none" b="1" cap="none" baseline="0" sz="1800" lang="en-US" i="0">
                <a:solidFill>
                  <a:schemeClr val="dk1"/>
                </a:solidFill>
                <a:latin typeface="Cantarell"/>
                <a:ea typeface="Cantarell"/>
                <a:cs typeface="Cantarell"/>
                <a:sym typeface="Cantarell"/>
              </a:rPr>
              <a:t>Evolution</a:t>
            </a:r>
            <a:r>
              <a:rPr strike="noStrike" u="none" b="0" cap="none" baseline="0" sz="1800" lang="en-US" i="0">
                <a:solidFill>
                  <a:schemeClr val="dk1"/>
                </a:solidFill>
                <a:latin typeface="Cantarell"/>
                <a:ea typeface="Cantarell"/>
                <a:cs typeface="Cantarell"/>
                <a:sym typeface="Cantarell"/>
              </a:rPr>
              <a:t> - changing the software in response to changing demands</a:t>
            </a:r>
          </a:p>
        </p:txBody>
      </p:sp>
      <p:sp>
        <p:nvSpPr>
          <p:cNvPr id="427" name="Shape 427"/>
          <p:cNvSpPr/>
          <p:nvPr/>
        </p:nvSpPr>
        <p:spPr>
          <a:xfrm>
            <a:off y="3581400" x="3352800"/>
            <a:ext cy="1600199" cx="2819400"/>
          </a:xfrm>
          <a:prstGeom prst="ellipse">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a:pPr algn="ctr" rtl="0" lvl="0" marR="0" indent="0" marL="0">
              <a:lnSpc>
                <a:spcPct val="90000"/>
              </a:lnSpc>
              <a:buSzPct val="25000"/>
              <a:buNone/>
            </a:pPr>
            <a:r>
              <a:rPr strike="noStrike" u="none" b="1" cap="none" baseline="0" sz="1800" lang="en-US" i="0">
                <a:solidFill>
                  <a:schemeClr val="dk1"/>
                </a:solidFill>
                <a:latin typeface="Cantarell"/>
                <a:ea typeface="Cantarell"/>
                <a:cs typeface="Cantarell"/>
                <a:sym typeface="Cantarell"/>
              </a:rPr>
              <a:t>Generic activities in all software processes</a:t>
            </a:r>
          </a:p>
        </p:txBody>
      </p:sp>
      <p:sp>
        <p:nvSpPr>
          <p:cNvPr id="428" name="Shape 428"/>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US"/>
              <a:t> </a:t>
            </a:r>
          </a:p>
        </p:txBody>
      </p:sp>
    </p:spTree>
  </p:cSld>
  <p:clrMapOvr>
    <a:masterClrMapping/>
  </p:clrMapOvr>
  <p:transition spd="slow">
    <p:fade/>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2" fill="hold" presetSubtype="8" presetClass="entr" nodeType="clickEffect">
                                  <p:stCondLst>
                                    <p:cond delay="0"/>
                                  </p:stCondLst>
                                  <p:childTnLst>
                                    <p:set>
                                      <p:cBhvr>
                                        <p:cTn dur="1" fill="hold">
                                          <p:stCondLst>
                                            <p:cond delay="0"/>
                                          </p:stCondLst>
                                        </p:cTn>
                                        <p:tgtEl>
                                          <p:spTgt spid="423"/>
                                        </p:tgtEl>
                                        <p:attrNameLst>
                                          <p:attrName>style.visibility</p:attrName>
                                        </p:attrNameLst>
                                      </p:cBhvr>
                                      <p:to>
                                        <p:strVal val="visible"/>
                                      </p:to>
                                    </p:set>
                                    <p:anim calcmode="lin" valueType="num">
                                      <p:cBhvr additive="base">
                                        <p:cTn dur="500"/>
                                        <p:tgtEl>
                                          <p:spTgt spid="423"/>
                                        </p:tgtEl>
                                        <p:attrNameLst>
                                          <p:attrName>ppt_x</p:attrName>
                                        </p:attrNameLst>
                                      </p:cBhvr>
                                      <p:tavLst>
                                        <p:tav tm="0" fmla="">
                                          <p:val>
                                            <p:strVal val="#ppt_x-1"/>
                                          </p:val>
                                        </p:tav>
                                        <p:tav tm="100000" fmla="">
                                          <p:val>
                                            <p:strVal val="#ppt_x"/>
                                          </p:val>
                                        </p:tav>
                                      </p:tavLst>
                                    </p:anim>
                                  </p:childTnLst>
                                </p:cTn>
                              </p:par>
                            </p:childTnLst>
                          </p:cTn>
                        </p:par>
                      </p:childTnLst>
                    </p:cTn>
                  </p:par>
                  <p:par>
                    <p:cTn fill="hold">
                      <p:stCondLst>
                        <p:cond delay="indefinite"/>
                      </p:stCondLst>
                      <p:childTnLst>
                        <p:par>
                          <p:cTn fill="hold">
                            <p:stCondLst>
                              <p:cond delay="0"/>
                            </p:stCondLst>
                            <p:childTnLst>
                              <p:par>
                                <p:cTn presetID="2" fill="hold" presetSubtype="8" presetClass="entr" nodeType="clickEffect">
                                  <p:stCondLst>
                                    <p:cond delay="0"/>
                                  </p:stCondLst>
                                  <p:childTnLst>
                                    <p:set>
                                      <p:cBhvr>
                                        <p:cTn dur="1" fill="hold">
                                          <p:stCondLst>
                                            <p:cond delay="0"/>
                                          </p:stCondLst>
                                        </p:cTn>
                                        <p:tgtEl>
                                          <p:spTgt spid="424"/>
                                        </p:tgtEl>
                                        <p:attrNameLst>
                                          <p:attrName>style.visibility</p:attrName>
                                        </p:attrNameLst>
                                      </p:cBhvr>
                                      <p:to>
                                        <p:strVal val="visible"/>
                                      </p:to>
                                    </p:set>
                                    <p:anim calcmode="lin" valueType="num">
                                      <p:cBhvr additive="base">
                                        <p:cTn dur="500"/>
                                        <p:tgtEl>
                                          <p:spTgt spid="424"/>
                                        </p:tgtEl>
                                        <p:attrNameLst>
                                          <p:attrName>ppt_x</p:attrName>
                                        </p:attrNameLst>
                                      </p:cBhvr>
                                      <p:tavLst>
                                        <p:tav tm="0" fmla="">
                                          <p:val>
                                            <p:strVal val="#ppt_x-1"/>
                                          </p:val>
                                        </p:tav>
                                        <p:tav tm="100000" fmla="">
                                          <p:val>
                                            <p:strVal val="#ppt_x"/>
                                          </p:val>
                                        </p:tav>
                                      </p:tavLst>
                                    </p:anim>
                                  </p:childTnLst>
                                </p:cTn>
                              </p:par>
                            </p:childTnLst>
                          </p:cTn>
                        </p:par>
                      </p:childTnLst>
                    </p:cTn>
                  </p:par>
                  <p:par>
                    <p:cTn fill="hold">
                      <p:stCondLst>
                        <p:cond delay="indefinite"/>
                      </p:stCondLst>
                      <p:childTnLst>
                        <p:par>
                          <p:cTn fill="hold">
                            <p:stCondLst>
                              <p:cond delay="0"/>
                            </p:stCondLst>
                            <p:childTnLst>
                              <p:par>
                                <p:cTn presetID="2" fill="hold" presetSubtype="8" presetClass="entr" nodeType="clickEffect">
                                  <p:stCondLst>
                                    <p:cond delay="0"/>
                                  </p:stCondLst>
                                  <p:childTnLst>
                                    <p:set>
                                      <p:cBhvr>
                                        <p:cTn dur="1" fill="hold">
                                          <p:stCondLst>
                                            <p:cond delay="0"/>
                                          </p:stCondLst>
                                        </p:cTn>
                                        <p:tgtEl>
                                          <p:spTgt spid="425"/>
                                        </p:tgtEl>
                                        <p:attrNameLst>
                                          <p:attrName>style.visibility</p:attrName>
                                        </p:attrNameLst>
                                      </p:cBhvr>
                                      <p:to>
                                        <p:strVal val="visible"/>
                                      </p:to>
                                    </p:set>
                                    <p:anim calcmode="lin" valueType="num">
                                      <p:cBhvr additive="base">
                                        <p:cTn dur="500"/>
                                        <p:tgtEl>
                                          <p:spTgt spid="425"/>
                                        </p:tgtEl>
                                        <p:attrNameLst>
                                          <p:attrName>ppt_x</p:attrName>
                                        </p:attrNameLst>
                                      </p:cBhvr>
                                      <p:tavLst>
                                        <p:tav tm="0" fmla="">
                                          <p:val>
                                            <p:strVal val="#ppt_x-1"/>
                                          </p:val>
                                        </p:tav>
                                        <p:tav tm="100000" fmla="">
                                          <p:val>
                                            <p:strVal val="#ppt_x"/>
                                          </p:val>
                                        </p:tav>
                                      </p:tavLst>
                                    </p:anim>
                                  </p:childTnLst>
                                </p:cTn>
                              </p:par>
                            </p:childTnLst>
                          </p:cTn>
                        </p:par>
                      </p:childTnLst>
                    </p:cTn>
                  </p:par>
                  <p:par>
                    <p:cTn fill="hold">
                      <p:stCondLst>
                        <p:cond delay="indefinite"/>
                      </p:stCondLst>
                      <p:childTnLst>
                        <p:par>
                          <p:cTn fill="hold">
                            <p:stCondLst>
                              <p:cond delay="0"/>
                            </p:stCondLst>
                            <p:childTnLst>
                              <p:par>
                                <p:cTn presetID="2" fill="hold" presetSubtype="8" presetClass="entr" nodeType="clickEffect">
                                  <p:stCondLst>
                                    <p:cond delay="0"/>
                                  </p:stCondLst>
                                  <p:childTnLst>
                                    <p:set>
                                      <p:cBhvr>
                                        <p:cTn dur="1" fill="hold">
                                          <p:stCondLst>
                                            <p:cond delay="0"/>
                                          </p:stCondLst>
                                        </p:cTn>
                                        <p:tgtEl>
                                          <p:spTgt spid="426"/>
                                        </p:tgtEl>
                                        <p:attrNameLst>
                                          <p:attrName>style.visibility</p:attrName>
                                        </p:attrNameLst>
                                      </p:cBhvr>
                                      <p:to>
                                        <p:strVal val="visible"/>
                                      </p:to>
                                    </p:set>
                                    <p:anim calcmode="lin" valueType="num">
                                      <p:cBhvr additive="base">
                                        <p:cTn dur="500"/>
                                        <p:tgtEl>
                                          <p:spTgt spid="426"/>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2" name="Shape 432"/>
        <p:cNvGrpSpPr/>
        <p:nvPr/>
      </p:nvGrpSpPr>
      <p:grpSpPr>
        <a:xfrm>
          <a:off y="0" x="0"/>
          <a:ext cy="0" cx="0"/>
          <a:chOff y="0" x="0"/>
          <a:chExt cy="0" cx="0"/>
        </a:xfrm>
      </p:grpSpPr>
      <p:sp>
        <p:nvSpPr>
          <p:cNvPr id="433" name="Shape 433"/>
          <p:cNvSpPr txBox="1"/>
          <p:nvPr>
            <p:ph type="title"/>
          </p:nvPr>
        </p:nvSpPr>
        <p:spPr>
          <a:xfrm>
            <a:off y="0" x="381000"/>
            <a:ext cy="914400" cx="7772400"/>
          </a:xfrm>
          <a:prstGeom prst="rect">
            <a:avLst/>
          </a:prstGeom>
          <a:noFill/>
          <a:ln>
            <a:noFill/>
          </a:ln>
        </p:spPr>
        <p:txBody>
          <a:bodyPr bIns="45700" rIns="91425" lIns="91425" tIns="45700" anchor="t" anchorCtr="0">
            <a:noAutofit/>
          </a:bodyPr>
          <a:lstStyle/>
          <a:p>
            <a:pPr algn="l" rtl="0" lvl="0" marR="0" indent="0" marL="0">
              <a:spcBef>
                <a:spcPts val="0"/>
              </a:spcBef>
              <a:buClr>
                <a:schemeClr val="lt2"/>
              </a:buClr>
              <a:buSzPct val="25000"/>
              <a:buFont typeface="Consolas"/>
              <a:buNone/>
            </a:pPr>
            <a:r>
              <a:rPr strike="noStrike" u="none" b="1" cap="none" baseline="0" sz="4000" lang="en-US" i="0">
                <a:solidFill>
                  <a:schemeClr val="lt2"/>
                </a:solidFill>
                <a:latin typeface="Consolas"/>
                <a:ea typeface="Consolas"/>
                <a:cs typeface="Consolas"/>
                <a:sym typeface="Consolas"/>
              </a:rPr>
              <a:t>Software Characteristics</a:t>
            </a:r>
          </a:p>
        </p:txBody>
      </p:sp>
      <p:sp>
        <p:nvSpPr>
          <p:cNvPr id="434" name="Shape 434"/>
          <p:cNvSpPr/>
          <p:nvPr/>
        </p:nvSpPr>
        <p:spPr>
          <a:xfrm>
            <a:off y="709412" x="1674790"/>
            <a:ext cy="647700" cx="6324600"/>
          </a:xfrm>
          <a:prstGeom prst="roundRect">
            <a:avLst>
              <a:gd fmla="val 16667" name="adj"/>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a:pPr algn="l" rtl="0" lvl="0" marR="0" indent="0" marL="0">
              <a:buSzPct val="25000"/>
              <a:buNone/>
            </a:pPr>
            <a:r>
              <a:rPr strike="noStrike" u="none" b="1" cap="none" baseline="0" sz="2800" lang="en-US" i="0">
                <a:solidFill>
                  <a:schemeClr val="dk1"/>
                </a:solidFill>
                <a:latin typeface="Cantarell"/>
                <a:ea typeface="Cantarell"/>
                <a:cs typeface="Cantarell"/>
                <a:sym typeface="Cantarell"/>
              </a:rPr>
              <a:t>Software does not wear out </a:t>
            </a:r>
          </a:p>
        </p:txBody>
      </p:sp>
      <p:sp>
        <p:nvSpPr>
          <p:cNvPr id="435" name="Shape 435"/>
          <p:cNvSpPr/>
          <p:nvPr/>
        </p:nvSpPr>
        <p:spPr>
          <a:xfrm>
            <a:off y="1357112" x="457200"/>
            <a:ext cy="5500888" cx="8686800"/>
          </a:xfrm>
          <a:prstGeom prst="roundRect">
            <a:avLst>
              <a:gd fmla="val 16667" name="adj"/>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a:pPr algn="just" rtl="0" lvl="0" marR="0" indent="-457200" marL="457200">
              <a:buClr>
                <a:schemeClr val="dk1"/>
              </a:buClr>
              <a:buSzPct val="100694"/>
              <a:buFont typeface="Arial"/>
              <a:buChar char="•"/>
            </a:pPr>
            <a:r>
              <a:rPr strike="noStrike" u="none" b="1" cap="none" baseline="0" sz="2400" lang="en-US" i="0">
                <a:solidFill>
                  <a:schemeClr val="dk1"/>
                </a:solidFill>
                <a:latin typeface="Cantarell"/>
                <a:ea typeface="Cantarell"/>
                <a:cs typeface="Cantarell"/>
                <a:sym typeface="Cantarell"/>
              </a:rPr>
              <a:t>Well understood with the help of bath tub curve.</a:t>
            </a:r>
          </a:p>
          <a:p>
            <a:pPr algn="just" rtl="0" lvl="0" marR="0" indent="-457200" marL="457200">
              <a:buClr>
                <a:schemeClr val="dk1"/>
              </a:buClr>
              <a:buSzPct val="100694"/>
              <a:buFont typeface="Arial"/>
              <a:buChar char="•"/>
            </a:pPr>
            <a:r>
              <a:rPr strike="noStrike" u="none" b="1" cap="none" baseline="0" sz="2400" lang="en-US" i="0">
                <a:solidFill>
                  <a:schemeClr val="dk1"/>
                </a:solidFill>
                <a:latin typeface="Cantarell"/>
                <a:ea typeface="Cantarell"/>
                <a:cs typeface="Cantarell"/>
                <a:sym typeface="Cantarell"/>
              </a:rPr>
              <a:t>There are three phases in the life of a h/w product</a:t>
            </a:r>
          </a:p>
          <a:p>
            <a:pPr algn="just" rtl="0" lvl="0" marR="0" indent="-457200" marL="457200">
              <a:buClr>
                <a:schemeClr val="dk1"/>
              </a:buClr>
              <a:buSzPct val="100694"/>
              <a:buFont typeface="Arial"/>
              <a:buChar char="•"/>
            </a:pPr>
            <a:r>
              <a:rPr strike="noStrike" u="none" b="1" cap="none" baseline="0" sz="2400" lang="en-US" i="0">
                <a:solidFill>
                  <a:schemeClr val="dk1"/>
                </a:solidFill>
                <a:latin typeface="Cantarell"/>
                <a:ea typeface="Cantarell"/>
                <a:cs typeface="Cantarell"/>
                <a:sym typeface="Cantarell"/>
              </a:rPr>
              <a:t>Initial phase is </a:t>
            </a:r>
            <a:r>
              <a:rPr strike="noStrike" u="none" b="1" cap="none" baseline="0" sz="2400" lang="en-US" i="0">
                <a:solidFill>
                  <a:srgbClr val="FF0000"/>
                </a:solidFill>
                <a:latin typeface="Cantarell"/>
                <a:ea typeface="Cantarell"/>
                <a:cs typeface="Cantarell"/>
                <a:sym typeface="Cantarell"/>
              </a:rPr>
              <a:t>burn-in phase</a:t>
            </a:r>
            <a:r>
              <a:rPr strike="noStrike" u="none" b="1" cap="none" baseline="0" sz="2400" lang="en-US" i="0">
                <a:solidFill>
                  <a:schemeClr val="dk1"/>
                </a:solidFill>
                <a:latin typeface="Cantarell"/>
                <a:ea typeface="Cantarell"/>
                <a:cs typeface="Cantarell"/>
                <a:sym typeface="Cantarell"/>
              </a:rPr>
              <a:t>, where failure intensity is high. It is expected to test the product in the industry before delivery. Due to testing and fixing problems, failure intensity will come down initially.</a:t>
            </a:r>
          </a:p>
          <a:p>
            <a:pPr algn="just" rtl="0" lvl="0" marR="0" indent="-457200" marL="457200">
              <a:buClr>
                <a:schemeClr val="dk1"/>
              </a:buClr>
              <a:buSzPct val="100694"/>
              <a:buFont typeface="Arial"/>
              <a:buChar char="•"/>
            </a:pPr>
            <a:r>
              <a:rPr strike="noStrike" u="none" b="1" cap="none" baseline="0" sz="2400" lang="en-US" i="0">
                <a:solidFill>
                  <a:schemeClr val="dk1"/>
                </a:solidFill>
                <a:latin typeface="Cantarell"/>
                <a:ea typeface="Cantarell"/>
                <a:cs typeface="Cantarell"/>
                <a:sym typeface="Cantarell"/>
              </a:rPr>
              <a:t>The second phase is the </a:t>
            </a:r>
            <a:r>
              <a:rPr strike="noStrike" u="none" b="1" cap="none" baseline="0" sz="2400" lang="en-US" i="0">
                <a:solidFill>
                  <a:srgbClr val="FF0000"/>
                </a:solidFill>
                <a:latin typeface="Cantarell"/>
                <a:ea typeface="Cantarell"/>
                <a:cs typeface="Cantarell"/>
                <a:sym typeface="Cantarell"/>
              </a:rPr>
              <a:t>useful life phase</a:t>
            </a:r>
            <a:r>
              <a:rPr strike="noStrike" u="none" b="1" cap="none" baseline="0" sz="2400" lang="en-US" i="0">
                <a:solidFill>
                  <a:schemeClr val="dk1"/>
                </a:solidFill>
                <a:latin typeface="Cantarell"/>
                <a:ea typeface="Cantarell"/>
                <a:cs typeface="Cantarell"/>
                <a:sym typeface="Cantarell"/>
              </a:rPr>
              <a:t> where the failure intensity is approx. constant and called the useful life of a product.</a:t>
            </a:r>
          </a:p>
          <a:p>
            <a:pPr algn="just" rtl="0" lvl="0" marR="0" indent="-457200" marL="457200">
              <a:buClr>
                <a:schemeClr val="dk1"/>
              </a:buClr>
              <a:buSzPct val="100694"/>
              <a:buFont typeface="Arial"/>
              <a:buChar char="•"/>
            </a:pPr>
            <a:r>
              <a:rPr strike="noStrike" u="none" b="1" cap="none" baseline="0" sz="2400" lang="en-US" i="0">
                <a:solidFill>
                  <a:schemeClr val="dk1"/>
                </a:solidFill>
                <a:latin typeface="Cantarell"/>
                <a:ea typeface="Cantarell"/>
                <a:cs typeface="Cantarell"/>
                <a:sym typeface="Cantarell"/>
              </a:rPr>
              <a:t>After few years, again failure intensity will increase due to wearing out of components, called </a:t>
            </a:r>
            <a:r>
              <a:rPr strike="noStrike" u="none" b="1" cap="none" baseline="0" sz="2400" lang="en-US" i="0">
                <a:solidFill>
                  <a:srgbClr val="FF0000"/>
                </a:solidFill>
                <a:latin typeface="Cantarell"/>
                <a:ea typeface="Cantarell"/>
                <a:cs typeface="Cantarell"/>
                <a:sym typeface="Cantarell"/>
              </a:rPr>
              <a:t>wear out phase.</a:t>
            </a:r>
          </a:p>
          <a:p>
            <a:pPr algn="just" rtl="0" lvl="0" marR="0" indent="-457200" marL="457200">
              <a:buClr>
                <a:srgbClr val="FF0000"/>
              </a:buClr>
              <a:buSzPct val="100694"/>
              <a:buFont typeface="Arial"/>
              <a:buChar char="•"/>
            </a:pPr>
            <a:r>
              <a:rPr strike="noStrike" u="none" b="1" cap="none" baseline="0" sz="2400" lang="en-US" i="0">
                <a:solidFill>
                  <a:srgbClr val="FF0000"/>
                </a:solidFill>
                <a:latin typeface="Cantarell"/>
                <a:ea typeface="Cantarell"/>
                <a:cs typeface="Cantarell"/>
                <a:sym typeface="Cantarell"/>
              </a:rPr>
              <a:t>Hw components suffer from the cumulative affects of dust, vibration, abuse, temperature, environmental maladies.</a:t>
            </a:r>
          </a:p>
        </p:txBody>
      </p:sp>
      <p:sp>
        <p:nvSpPr>
          <p:cNvPr id="436" name="Shape 436"/>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US"/>
              <a:t> </a:t>
            </a:r>
          </a:p>
        </p:txBody>
      </p:sp>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0" name="Shape 440"/>
        <p:cNvGrpSpPr/>
        <p:nvPr/>
      </p:nvGrpSpPr>
      <p:grpSpPr>
        <a:xfrm>
          <a:off y="0" x="0"/>
          <a:ext cy="0" cx="0"/>
          <a:chOff y="0" x="0"/>
          <a:chExt cy="0" cx="0"/>
        </a:xfrm>
      </p:grpSpPr>
      <p:sp>
        <p:nvSpPr>
          <p:cNvPr id="441" name="Shape 441"/>
          <p:cNvSpPr txBox="1"/>
          <p:nvPr>
            <p:ph type="title"/>
          </p:nvPr>
        </p:nvSpPr>
        <p:spPr>
          <a:xfrm>
            <a:off y="228600" x="914400"/>
            <a:ext cy="914400" cx="7772400"/>
          </a:xfrm>
          <a:prstGeom prst="rect">
            <a:avLst/>
          </a:prstGeom>
          <a:noFill/>
          <a:ln>
            <a:noFill/>
          </a:ln>
        </p:spPr>
        <p:txBody>
          <a:bodyPr bIns="45700" rIns="91425" lIns="91425" tIns="45700" anchor="t" anchorCtr="0">
            <a:noAutofit/>
          </a:bodyPr>
          <a:lstStyle/>
          <a:p>
            <a:pPr algn="l" rtl="0" lvl="0" marR="0" indent="0" marL="0">
              <a:spcBef>
                <a:spcPts val="0"/>
              </a:spcBef>
              <a:buClr>
                <a:schemeClr val="lt2"/>
              </a:buClr>
              <a:buSzPct val="25000"/>
              <a:buFont typeface="Consolas"/>
              <a:buNone/>
            </a:pPr>
            <a:r>
              <a:rPr strike="noStrike" u="none" b="0" cap="none" baseline="0" sz="4000" lang="en-US" i="0">
                <a:solidFill>
                  <a:schemeClr val="lt2"/>
                </a:solidFill>
                <a:latin typeface="Consolas"/>
                <a:ea typeface="Consolas"/>
                <a:cs typeface="Consolas"/>
                <a:sym typeface="Consolas"/>
              </a:rPr>
              <a:t>Software/hw Failure Curve</a:t>
            </a:r>
          </a:p>
        </p:txBody>
      </p:sp>
      <p:sp>
        <p:nvSpPr>
          <p:cNvPr id="442" name="Shape 442"/>
          <p:cNvSpPr/>
          <p:nvPr/>
        </p:nvSpPr>
        <p:spPr>
          <a:xfrm>
            <a:off y="990600" x="609600"/>
            <a:ext cy="5715000" cx="8229599"/>
          </a:xfrm>
          <a:prstGeom prst="rect">
            <a:avLst/>
          </a:prstGeom>
          <a:blipFill>
            <a:blip r:embed="rId3"/>
            <a:stretch>
              <a:fillRect/>
            </a:stretch>
          </a:blipFill>
        </p:spPr>
      </p:sp>
      <p:sp>
        <p:nvSpPr>
          <p:cNvPr id="443" name="Shape 443"/>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US"/>
              <a:t> </a:t>
            </a:r>
          </a:p>
        </p:txBody>
      </p:sp>
    </p:spTree>
  </p:cSld>
  <p:clrMapOvr>
    <a:masterClrMapping/>
  </p:clrMapOvr>
  <p:transition spd="slow">
    <p:fade/>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442"/>
                                        </p:tgtEl>
                                        <p:attrNameLst>
                                          <p:attrName>style.visibility</p:attrName>
                                        </p:attrNameLst>
                                      </p:cBhvr>
                                      <p:to>
                                        <p:strVal val="visible"/>
                                      </p:to>
                                    </p:set>
                                    <p:animEffect transition="in" filter="fade">
                                      <p:cBhvr>
                                        <p:cTn dur="2000"/>
                                        <p:tgtEl>
                                          <p:spTgt spid="4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7" name="Shape 447"/>
        <p:cNvGrpSpPr/>
        <p:nvPr/>
      </p:nvGrpSpPr>
      <p:grpSpPr>
        <a:xfrm>
          <a:off y="0" x="0"/>
          <a:ext cy="0" cx="0"/>
          <a:chOff y="0" x="0"/>
          <a:chExt cy="0" cx="0"/>
        </a:xfrm>
      </p:grpSpPr>
      <p:sp>
        <p:nvSpPr>
          <p:cNvPr id="448" name="Shape 448"/>
          <p:cNvSpPr txBox="1"/>
          <p:nvPr>
            <p:ph type="title"/>
          </p:nvPr>
        </p:nvSpPr>
        <p:spPr>
          <a:xfrm>
            <a:off y="0" x="381000"/>
            <a:ext cy="914400" cx="7772400"/>
          </a:xfrm>
          <a:prstGeom prst="rect">
            <a:avLst/>
          </a:prstGeom>
          <a:noFill/>
          <a:ln>
            <a:noFill/>
          </a:ln>
        </p:spPr>
        <p:txBody>
          <a:bodyPr bIns="45700" rIns="91425" lIns="91425" tIns="45700" anchor="t" anchorCtr="0">
            <a:noAutofit/>
          </a:bodyPr>
          <a:lstStyle/>
          <a:p>
            <a:pPr algn="l" rtl="0" lvl="0" marR="0" indent="0" marL="0">
              <a:spcBef>
                <a:spcPts val="0"/>
              </a:spcBef>
              <a:buClr>
                <a:schemeClr val="lt2"/>
              </a:buClr>
              <a:buSzPct val="25000"/>
              <a:buFont typeface="Consolas"/>
              <a:buNone/>
            </a:pPr>
            <a:r>
              <a:rPr strike="noStrike" u="none" b="1" cap="none" baseline="0" sz="4000" lang="en-US" i="0">
                <a:solidFill>
                  <a:schemeClr val="lt2"/>
                </a:solidFill>
                <a:latin typeface="Consolas"/>
                <a:ea typeface="Consolas"/>
                <a:cs typeface="Consolas"/>
                <a:sym typeface="Consolas"/>
              </a:rPr>
              <a:t>Software Characteristics</a:t>
            </a:r>
          </a:p>
        </p:txBody>
      </p:sp>
      <p:sp>
        <p:nvSpPr>
          <p:cNvPr id="449" name="Shape 449"/>
          <p:cNvSpPr/>
          <p:nvPr/>
        </p:nvSpPr>
        <p:spPr>
          <a:xfrm>
            <a:off y="709412" x="457200"/>
            <a:ext cy="647700" cx="8686800"/>
          </a:xfrm>
          <a:prstGeom prst="roundRect">
            <a:avLst>
              <a:gd fmla="val 16667" name="adj"/>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a:pPr algn="l" rtl="0" lvl="0" marR="0" indent="0" marL="0">
              <a:buSzPct val="25000"/>
              <a:buNone/>
            </a:pPr>
            <a:r>
              <a:rPr strike="noStrike" u="none" b="1" cap="none" baseline="0" sz="2800" lang="en-US" i="0">
                <a:solidFill>
                  <a:schemeClr val="dk1"/>
                </a:solidFill>
                <a:latin typeface="Cantarell"/>
                <a:ea typeface="Cantarell"/>
                <a:cs typeface="Cantarell"/>
                <a:sym typeface="Cantarell"/>
              </a:rPr>
              <a:t>Software does not wear out  but it does deteriorate…</a:t>
            </a:r>
          </a:p>
        </p:txBody>
      </p:sp>
      <p:sp>
        <p:nvSpPr>
          <p:cNvPr id="450" name="Shape 450"/>
          <p:cNvSpPr/>
          <p:nvPr/>
        </p:nvSpPr>
        <p:spPr>
          <a:xfrm>
            <a:off y="1357112" x="457200"/>
            <a:ext cy="5500888" cx="8686800"/>
          </a:xfrm>
          <a:prstGeom prst="roundRect">
            <a:avLst>
              <a:gd fmla="val 16667" name="adj"/>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a:pPr algn="just" rtl="0" lvl="0" marR="0" indent="-457200" marL="457200">
              <a:buClr>
                <a:schemeClr val="dk1"/>
              </a:buClr>
              <a:buSzPct val="98484"/>
              <a:buFont typeface="Arial"/>
              <a:buChar char="•"/>
            </a:pPr>
            <a:r>
              <a:rPr strike="noStrike" u="none" b="1" cap="none" baseline="0" sz="2200" lang="en-US" i="0">
                <a:solidFill>
                  <a:schemeClr val="dk1"/>
                </a:solidFill>
                <a:latin typeface="Cantarell"/>
                <a:ea typeface="Cantarell"/>
                <a:cs typeface="Cantarell"/>
                <a:sym typeface="Cantarell"/>
              </a:rPr>
              <a:t>Software is not susceptive to environmental maladies that cause hardware to wear out.</a:t>
            </a:r>
          </a:p>
          <a:p>
            <a:pPr algn="just" rtl="0" lvl="0" marR="0" indent="-457200" marL="457200">
              <a:buClr>
                <a:schemeClr val="dk1"/>
              </a:buClr>
              <a:buSzPct val="98484"/>
              <a:buFont typeface="Arial"/>
              <a:buChar char="•"/>
            </a:pPr>
            <a:r>
              <a:rPr strike="noStrike" u="none" b="1" cap="none" baseline="0" sz="2200" lang="en-US" i="0">
                <a:solidFill>
                  <a:schemeClr val="dk1"/>
                </a:solidFill>
                <a:latin typeface="Cantarell"/>
                <a:ea typeface="Cantarell"/>
                <a:cs typeface="Cantarell"/>
                <a:sym typeface="Cantarell"/>
              </a:rPr>
              <a:t>In theory, failure rate curve for software should take the form of the “idealized curve”.</a:t>
            </a:r>
          </a:p>
          <a:p>
            <a:pPr algn="just" rtl="0" lvl="0" marR="0" indent="-457200" marL="457200">
              <a:buClr>
                <a:schemeClr val="dk1"/>
              </a:buClr>
              <a:buSzPct val="98484"/>
              <a:buFont typeface="Arial"/>
              <a:buChar char="•"/>
            </a:pPr>
            <a:r>
              <a:rPr strike="noStrike" u="none" b="1" cap="none" baseline="0" sz="2200" lang="en-US" i="0">
                <a:solidFill>
                  <a:schemeClr val="dk1"/>
                </a:solidFill>
                <a:latin typeface="Cantarell"/>
                <a:ea typeface="Cantarell"/>
                <a:cs typeface="Cantarell"/>
                <a:sym typeface="Cantarell"/>
              </a:rPr>
              <a:t>Undiscovered defects will cause high failure rate early in the life of a program.</a:t>
            </a:r>
          </a:p>
          <a:p>
            <a:pPr algn="just" rtl="0" lvl="0" marR="0" indent="-457200" marL="457200">
              <a:buClr>
                <a:schemeClr val="dk1"/>
              </a:buClr>
              <a:buSzPct val="98484"/>
              <a:buFont typeface="Arial"/>
              <a:buChar char="•"/>
            </a:pPr>
            <a:r>
              <a:rPr strike="noStrike" u="none" b="1" cap="none" baseline="0" sz="2200" lang="en-US" i="0">
                <a:solidFill>
                  <a:schemeClr val="dk1"/>
                </a:solidFill>
                <a:latin typeface="Cantarell"/>
                <a:ea typeface="Cantarell"/>
                <a:cs typeface="Cantarell"/>
                <a:sym typeface="Cantarell"/>
              </a:rPr>
              <a:t>However, these are corrected (hopefully without introducing the other errors) so failure curve flattens.</a:t>
            </a:r>
          </a:p>
          <a:p>
            <a:pPr algn="just" rtl="0" lvl="0" marR="0" indent="-457200" marL="457200">
              <a:buClr>
                <a:schemeClr val="dk1"/>
              </a:buClr>
              <a:buSzPct val="98484"/>
              <a:buFont typeface="Arial"/>
              <a:buChar char="•"/>
            </a:pPr>
            <a:r>
              <a:rPr strike="noStrike" u="none" b="1" cap="none" baseline="0" sz="2200" lang="en-US" i="0">
                <a:solidFill>
                  <a:schemeClr val="dk1"/>
                </a:solidFill>
                <a:latin typeface="Cantarell"/>
                <a:ea typeface="Cantarell"/>
                <a:cs typeface="Cantarell"/>
                <a:sym typeface="Cantarell"/>
              </a:rPr>
              <a:t>During life, software will undergo change. As changes are made, it is likely that errors will be introduced, causing the failure rate curve to spike as in figure.</a:t>
            </a:r>
          </a:p>
          <a:p>
            <a:pPr algn="just" rtl="0" lvl="0" marR="0" indent="-457200" marL="457200">
              <a:buClr>
                <a:schemeClr val="dk1"/>
              </a:buClr>
              <a:buSzPct val="98484"/>
              <a:buFont typeface="Arial"/>
              <a:buChar char="•"/>
            </a:pPr>
            <a:r>
              <a:rPr strike="noStrike" u="none" b="1" cap="none" baseline="0" sz="2200" lang="en-US" i="0">
                <a:solidFill>
                  <a:schemeClr val="dk1"/>
                </a:solidFill>
                <a:latin typeface="Cantarell"/>
                <a:ea typeface="Cantarell"/>
                <a:cs typeface="Cantarell"/>
                <a:sym typeface="Cantarell"/>
              </a:rPr>
              <a:t>Before the curve can return to the original steady state, another change is requested, causing the curve to spike again.</a:t>
            </a:r>
          </a:p>
          <a:p>
            <a:pPr algn="just" rtl="0" lvl="0" marR="0" indent="-457200" marL="457200">
              <a:buClr>
                <a:schemeClr val="dk1"/>
              </a:buClr>
              <a:buSzPct val="98484"/>
              <a:buFont typeface="Arial"/>
              <a:buChar char="•"/>
            </a:pPr>
            <a:r>
              <a:rPr strike="noStrike" u="none" b="1" cap="none" baseline="0" sz="2200" lang="en-US" i="0">
                <a:solidFill>
                  <a:schemeClr val="dk1"/>
                </a:solidFill>
                <a:latin typeface="Cantarell"/>
                <a:ea typeface="Cantarell"/>
                <a:cs typeface="Cantarell"/>
                <a:sym typeface="Cantarell"/>
              </a:rPr>
              <a:t>Slowly, minimum failure rate level begins to rise-the software is deteriorating due to change.</a:t>
            </a:r>
          </a:p>
        </p:txBody>
      </p:sp>
      <p:sp>
        <p:nvSpPr>
          <p:cNvPr id="451" name="Shape 451"/>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US"/>
              <a:t> </a:t>
            </a:r>
          </a:p>
        </p:txBody>
      </p: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5" name="Shape 455"/>
        <p:cNvGrpSpPr/>
        <p:nvPr/>
      </p:nvGrpSpPr>
      <p:grpSpPr>
        <a:xfrm>
          <a:off y="0" x="0"/>
          <a:ext cy="0" cx="0"/>
          <a:chOff y="0" x="0"/>
          <a:chExt cy="0" cx="0"/>
        </a:xfrm>
      </p:grpSpPr>
      <p:sp>
        <p:nvSpPr>
          <p:cNvPr id="456" name="Shape 456"/>
          <p:cNvSpPr txBox="1"/>
          <p:nvPr>
            <p:ph type="title"/>
          </p:nvPr>
        </p:nvSpPr>
        <p:spPr>
          <a:xfrm>
            <a:off y="512064" x="914400"/>
            <a:ext cy="914400" cx="7772400"/>
          </a:xfrm>
          <a:prstGeom prst="rect">
            <a:avLst/>
          </a:prstGeom>
          <a:noFill/>
          <a:ln>
            <a:noFill/>
          </a:ln>
        </p:spPr>
        <p:txBody>
          <a:bodyPr bIns="45700" rIns="91425" lIns="91425" tIns="45700" anchor="t" anchorCtr="0">
            <a:noAutofit/>
          </a:bodyPr>
          <a:lstStyle/>
          <a:p>
            <a:pPr algn="l" rtl="0" lvl="0" marR="0" indent="0" marL="0">
              <a:spcBef>
                <a:spcPts val="0"/>
              </a:spcBef>
              <a:buClr>
                <a:schemeClr val="lt2"/>
              </a:buClr>
              <a:buSzPct val="25000"/>
              <a:buFont typeface="Consolas"/>
              <a:buNone/>
            </a:pPr>
            <a:r>
              <a:rPr strike="noStrike" u="none" b="0" cap="none" baseline="0" sz="4000" lang="en-US" i="0">
                <a:solidFill>
                  <a:schemeClr val="lt2"/>
                </a:solidFill>
                <a:latin typeface="Consolas"/>
                <a:ea typeface="Consolas"/>
                <a:cs typeface="Consolas"/>
                <a:sym typeface="Consolas"/>
              </a:rPr>
              <a:t>Question???</a:t>
            </a:r>
          </a:p>
        </p:txBody>
      </p:sp>
      <p:sp>
        <p:nvSpPr>
          <p:cNvPr id="457" name="Shape 457"/>
          <p:cNvSpPr txBox="1"/>
          <p:nvPr>
            <p:ph idx="1" type="body"/>
          </p:nvPr>
        </p:nvSpPr>
        <p:spPr>
          <a:xfrm>
            <a:off y="1783559" x="914400"/>
            <a:ext cy="4572000" cx="7772400"/>
          </a:xfrm>
          <a:prstGeom prst="rect">
            <a:avLst/>
          </a:prstGeom>
          <a:noFill/>
          <a:ln>
            <a:noFill/>
          </a:ln>
        </p:spPr>
        <p:txBody>
          <a:bodyPr bIns="45700" rIns="91425" lIns="91425" tIns="45700" anchor="t" anchorCtr="0">
            <a:noAutofit/>
          </a:bodyPr>
          <a:lstStyle/>
          <a:p>
            <a:pPr algn="l" rtl="0" lvl="0" marR="0" indent="-347980" marL="411480">
              <a:spcBef>
                <a:spcPts val="700"/>
              </a:spcBef>
              <a:buClr>
                <a:schemeClr val="lt2"/>
              </a:buClr>
              <a:buSzPct val="94444"/>
              <a:buFont typeface="Arial"/>
              <a:buChar char="•"/>
            </a:pPr>
            <a:r>
              <a:rPr strike="noStrike" u="none" b="0" cap="none" baseline="0" sz="3000" lang="en-US" i="0">
                <a:solidFill>
                  <a:schemeClr val="lt1"/>
                </a:solidFill>
                <a:latin typeface="Cantarell"/>
                <a:ea typeface="Cantarell"/>
                <a:cs typeface="Cantarell"/>
                <a:sym typeface="Cantarell"/>
              </a:rPr>
              <a:t>Software maintenance involves considerably more complexity than hardware maintenance</a:t>
            </a:r>
          </a:p>
        </p:txBody>
      </p:sp>
      <p:sp>
        <p:nvSpPr>
          <p:cNvPr id="458" name="Shape 458"/>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US"/>
              <a:t> </a:t>
            </a:r>
          </a:p>
        </p:txBody>
      </p:sp>
      <p:sp>
        <p:nvSpPr>
          <p:cNvPr id="459" name="Shape 459"/>
          <p:cNvSpPr/>
          <p:nvPr/>
        </p:nvSpPr>
        <p:spPr>
          <a:xfrm>
            <a:off y="3048000" x="2667000"/>
            <a:ext cy="3581399" cx="6019799"/>
          </a:xfrm>
          <a:prstGeom prst="roundRect">
            <a:avLst>
              <a:gd fmla="val 16667" name="adj"/>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a:pPr algn="just" rtl="0" lvl="0" marR="0" indent="0" marL="0">
              <a:buSzPct val="25000"/>
              <a:buNone/>
            </a:pPr>
            <a:r>
              <a:rPr strike="noStrike" u="none" b="1" cap="none" baseline="0" sz="2800" lang="en-US" i="0">
                <a:solidFill>
                  <a:srgbClr val="FF0000"/>
                </a:solidFill>
                <a:latin typeface="Cantarell"/>
                <a:ea typeface="Cantarell"/>
                <a:cs typeface="Cantarell"/>
                <a:sym typeface="Cantarell"/>
              </a:rPr>
              <a:t>When a hardware component wears out, it is replaced by a spare part. There are no software spare part. Every software failure indicates an error in design or in the process thorough which design was translated into machine executable code.</a:t>
            </a:r>
          </a:p>
        </p:txBody>
      </p:sp>
      <p:sp>
        <p:nvSpPr>
          <p:cNvPr id="460" name="Shape 460"/>
          <p:cNvSpPr/>
          <p:nvPr/>
        </p:nvSpPr>
        <p:spPr>
          <a:xfrm>
            <a:off y="3200400" x="2819400"/>
            <a:ext cy="3581399" cx="6019799"/>
          </a:xfrm>
          <a:prstGeom prst="roundRect">
            <a:avLst>
              <a:gd fmla="val 16667" name="adj"/>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a:pPr algn="just" rtl="0" lvl="0" marR="0" indent="0" marL="0">
              <a:buSzPct val="25000"/>
              <a:buNone/>
            </a:pPr>
            <a:r>
              <a:rPr strike="noStrike" u="none" b="1" cap="none" baseline="0" sz="2800" lang="en-US" i="0">
                <a:solidFill>
                  <a:srgbClr val="FF0000"/>
                </a:solidFill>
                <a:latin typeface="Cantarell"/>
                <a:ea typeface="Cantarell"/>
                <a:cs typeface="Cantarell"/>
                <a:sym typeface="Cantarell"/>
              </a:rPr>
              <a:t>You can’t easily detect the exact point where the errors have been occurred!!!!</a:t>
            </a:r>
          </a:p>
        </p:txBody>
      </p:sp>
    </p:spTree>
  </p:cSld>
  <p:clrMapOvr>
    <a:masterClrMapping/>
  </p:clrMapOvr>
  <p:transition spd="slow">
    <p:fade/>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459"/>
                                        </p:tgtEl>
                                        <p:attrNameLst>
                                          <p:attrName>style.visibility</p:attrName>
                                        </p:attrNameLst>
                                      </p:cBhvr>
                                      <p:to>
                                        <p:strVal val="visible"/>
                                      </p:to>
                                    </p:set>
                                    <p:animEffect transition="in" filter="fade">
                                      <p:cBhvr>
                                        <p:cTn dur="2000"/>
                                        <p:tgtEl>
                                          <p:spTgt spid="459"/>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460"/>
                                        </p:tgtEl>
                                        <p:attrNameLst>
                                          <p:attrName>style.visibility</p:attrName>
                                        </p:attrNameLst>
                                      </p:cBhvr>
                                      <p:to>
                                        <p:strVal val="visible"/>
                                      </p:to>
                                    </p:set>
                                    <p:animEffect transition="in" filter="fade">
                                      <p:cBhvr>
                                        <p:cTn dur="500"/>
                                        <p:tgtEl>
                                          <p:spTgt spid="4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4" name="Shape 464"/>
        <p:cNvGrpSpPr/>
        <p:nvPr/>
      </p:nvGrpSpPr>
      <p:grpSpPr>
        <a:xfrm>
          <a:off y="0" x="0"/>
          <a:ext cy="0" cx="0"/>
          <a:chOff y="0" x="0"/>
          <a:chExt cy="0" cx="0"/>
        </a:xfrm>
      </p:grpSpPr>
      <p:sp>
        <p:nvSpPr>
          <p:cNvPr id="465" name="Shape 465"/>
          <p:cNvSpPr txBox="1"/>
          <p:nvPr>
            <p:ph type="title"/>
          </p:nvPr>
        </p:nvSpPr>
        <p:spPr>
          <a:xfrm>
            <a:off y="0" x="381000"/>
            <a:ext cy="914400" cx="7772400"/>
          </a:xfrm>
          <a:prstGeom prst="rect">
            <a:avLst/>
          </a:prstGeom>
          <a:noFill/>
          <a:ln>
            <a:noFill/>
          </a:ln>
        </p:spPr>
        <p:txBody>
          <a:bodyPr bIns="45700" rIns="91425" lIns="91425" tIns="45700" anchor="t" anchorCtr="0">
            <a:noAutofit/>
          </a:bodyPr>
          <a:lstStyle/>
          <a:p>
            <a:pPr algn="l" rtl="0" lvl="0" marR="0" indent="0" marL="0">
              <a:spcBef>
                <a:spcPts val="0"/>
              </a:spcBef>
              <a:buClr>
                <a:schemeClr val="lt2"/>
              </a:buClr>
              <a:buSzPct val="25000"/>
              <a:buFont typeface="Consolas"/>
              <a:buNone/>
            </a:pPr>
            <a:r>
              <a:rPr strike="noStrike" u="none" b="1" cap="none" baseline="0" sz="4000" lang="en-US" i="0">
                <a:solidFill>
                  <a:schemeClr val="lt2"/>
                </a:solidFill>
                <a:latin typeface="Consolas"/>
                <a:ea typeface="Consolas"/>
                <a:cs typeface="Consolas"/>
                <a:sym typeface="Consolas"/>
              </a:rPr>
              <a:t>Software Characteristics</a:t>
            </a:r>
          </a:p>
        </p:txBody>
      </p:sp>
      <p:sp>
        <p:nvSpPr>
          <p:cNvPr id="466" name="Shape 466"/>
          <p:cNvSpPr/>
          <p:nvPr/>
        </p:nvSpPr>
        <p:spPr>
          <a:xfrm>
            <a:off y="709412" x="457200"/>
            <a:ext cy="966988" cx="8686800"/>
          </a:xfrm>
          <a:prstGeom prst="roundRect">
            <a:avLst>
              <a:gd fmla="val 16667" name="adj"/>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a:pPr algn="l" rtl="0" lvl="0" marR="0" indent="0" marL="0">
              <a:buSzPct val="25000"/>
              <a:buNone/>
            </a:pPr>
            <a:r>
              <a:rPr strike="noStrike" u="none" b="1" cap="none" baseline="0" sz="2800" lang="en-US" i="0">
                <a:solidFill>
                  <a:schemeClr val="dk1"/>
                </a:solidFill>
                <a:latin typeface="Cantarell"/>
                <a:ea typeface="Cantarell"/>
                <a:cs typeface="Cantarell"/>
                <a:sym typeface="Cantarell"/>
              </a:rPr>
              <a:t>Software is developed or engineered, it is not manufactured in the classical sense</a:t>
            </a:r>
          </a:p>
        </p:txBody>
      </p:sp>
      <p:sp>
        <p:nvSpPr>
          <p:cNvPr id="467" name="Shape 467"/>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US"/>
              <a:t> </a:t>
            </a:r>
          </a:p>
        </p:txBody>
      </p:sp>
      <p:sp>
        <p:nvSpPr>
          <p:cNvPr id="468" name="Shape 468"/>
          <p:cNvSpPr/>
          <p:nvPr/>
        </p:nvSpPr>
        <p:spPr>
          <a:xfrm>
            <a:off y="1676400" x="1143000"/>
            <a:ext cy="5181600" cx="8001000"/>
          </a:xfrm>
          <a:prstGeom prst="roundRect">
            <a:avLst>
              <a:gd fmla="val 16667" name="adj"/>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a:pPr algn="just" rtl="0" lvl="0" marR="0" indent="0" marL="0">
              <a:buSzPct val="25000"/>
              <a:buNone/>
            </a:pPr>
            <a:r>
              <a:rPr strike="noStrike" u="none" b="1" cap="none" baseline="0" sz="2800" lang="en-US" i="0">
                <a:solidFill>
                  <a:srgbClr val="FF0000"/>
                </a:solidFill>
                <a:latin typeface="Cantarell"/>
                <a:ea typeface="Cantarell"/>
                <a:cs typeface="Cantarell"/>
                <a:sym typeface="Cantarell"/>
              </a:rPr>
              <a:t>The life of the software begins with the requirement and analysis phase and ends up with the retirement of a software product. Development of a software is on time effort but it requires a continuous maintenance effort in order to keep it operational. However, making  100 copies is not an issue and it does not involve any cost. In case of hardware product, every product costs us due to raw materials and other processing expenses. </a:t>
            </a:r>
          </a:p>
        </p:txBody>
      </p:sp>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2" name="Shape 472"/>
        <p:cNvGrpSpPr/>
        <p:nvPr/>
      </p:nvGrpSpPr>
      <p:grpSpPr>
        <a:xfrm>
          <a:off y="0" x="0"/>
          <a:ext cy="0" cx="0"/>
          <a:chOff y="0" x="0"/>
          <a:chExt cy="0" cx="0"/>
        </a:xfrm>
      </p:grpSpPr>
      <p:sp>
        <p:nvSpPr>
          <p:cNvPr id="473" name="Shape 473"/>
          <p:cNvSpPr txBox="1"/>
          <p:nvPr>
            <p:ph type="title"/>
          </p:nvPr>
        </p:nvSpPr>
        <p:spPr>
          <a:xfrm>
            <a:off y="0" x="381000"/>
            <a:ext cy="914400" cx="7772400"/>
          </a:xfrm>
          <a:prstGeom prst="rect">
            <a:avLst/>
          </a:prstGeom>
          <a:noFill/>
          <a:ln>
            <a:noFill/>
          </a:ln>
        </p:spPr>
        <p:txBody>
          <a:bodyPr bIns="45700" rIns="91425" lIns="91425" tIns="45700" anchor="t" anchorCtr="0">
            <a:noAutofit/>
          </a:bodyPr>
          <a:lstStyle/>
          <a:p>
            <a:pPr algn="l" rtl="0" lvl="0" marR="0" indent="0" marL="0">
              <a:spcBef>
                <a:spcPts val="0"/>
              </a:spcBef>
              <a:buClr>
                <a:schemeClr val="lt2"/>
              </a:buClr>
              <a:buSzPct val="25000"/>
              <a:buFont typeface="Consolas"/>
              <a:buNone/>
            </a:pPr>
            <a:r>
              <a:rPr strike="noStrike" u="none" b="1" cap="none" baseline="0" sz="4000" lang="en-US" i="0">
                <a:solidFill>
                  <a:schemeClr val="lt2"/>
                </a:solidFill>
                <a:latin typeface="Consolas"/>
                <a:ea typeface="Consolas"/>
                <a:cs typeface="Consolas"/>
                <a:sym typeface="Consolas"/>
              </a:rPr>
              <a:t>Software Crisis</a:t>
            </a:r>
          </a:p>
        </p:txBody>
      </p:sp>
      <p:sp>
        <p:nvSpPr>
          <p:cNvPr id="474" name="Shape 474"/>
          <p:cNvSpPr/>
          <p:nvPr/>
        </p:nvSpPr>
        <p:spPr>
          <a:xfrm>
            <a:off y="152400" x="4495800"/>
            <a:ext cy="1524000" cx="4648199"/>
          </a:xfrm>
          <a:prstGeom prst="roundRect">
            <a:avLst>
              <a:gd fmla="val 16667" name="adj"/>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a:pPr algn="l" rtl="0" lvl="0" marR="0" indent="0" marL="0">
              <a:buSzPct val="25000"/>
              <a:buNone/>
            </a:pPr>
            <a:r>
              <a:rPr strike="noStrike" u="none" b="1" cap="none" baseline="0" sz="2200" lang="en-US" i="0">
                <a:solidFill>
                  <a:schemeClr val="dk1"/>
                </a:solidFill>
                <a:latin typeface="Cantarell"/>
                <a:ea typeface="Cantarell"/>
                <a:cs typeface="Cantarell"/>
                <a:sym typeface="Cantarell"/>
              </a:rPr>
              <a:t>The term software crisis refers to a set of problems encountered in the development of computer software during 1960s.</a:t>
            </a:r>
          </a:p>
        </p:txBody>
      </p:sp>
      <p:sp>
        <p:nvSpPr>
          <p:cNvPr id="475" name="Shape 475"/>
          <p:cNvSpPr/>
          <p:nvPr/>
        </p:nvSpPr>
        <p:spPr>
          <a:xfrm>
            <a:off y="1638300" x="381000"/>
            <a:ext cy="1981199" cx="4648199"/>
          </a:xfrm>
          <a:prstGeom prst="roundRect">
            <a:avLst>
              <a:gd fmla="val 16667" name="adj"/>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a:pPr algn="just" rtl="0" lvl="0" marR="0" indent="0" marL="0">
              <a:buSzPct val="25000"/>
              <a:buNone/>
            </a:pPr>
            <a:r>
              <a:rPr strike="noStrike" u="none" b="1" cap="none" baseline="0" sz="2200" lang="en-US" i="0">
                <a:solidFill>
                  <a:schemeClr val="dk1"/>
                </a:solidFill>
                <a:latin typeface="Cantarell"/>
                <a:ea typeface="Cantarell"/>
                <a:cs typeface="Cantarell"/>
                <a:sym typeface="Cantarell"/>
              </a:rPr>
              <a:t>Within this period the software industry unsuccessfully attempted to build larger and larger software systems by simply scaling up existing development scheme.</a:t>
            </a:r>
          </a:p>
        </p:txBody>
      </p:sp>
      <p:sp>
        <p:nvSpPr>
          <p:cNvPr id="476" name="Shape 476"/>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US"/>
              <a:t> </a:t>
            </a:r>
          </a:p>
        </p:txBody>
      </p:sp>
      <p:sp>
        <p:nvSpPr>
          <p:cNvPr id="477" name="Shape 477"/>
          <p:cNvSpPr/>
          <p:nvPr/>
        </p:nvSpPr>
        <p:spPr>
          <a:xfrm>
            <a:off y="3657600" x="457200"/>
            <a:ext cy="3200399" cx="8686800"/>
          </a:xfrm>
          <a:prstGeom prst="roundRect">
            <a:avLst>
              <a:gd fmla="val 16667" name="adj"/>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a:pPr algn="just" rtl="0" lvl="0" marR="0" indent="0" marL="0">
              <a:buSzPct val="25000"/>
              <a:buNone/>
            </a:pPr>
            <a:r>
              <a:rPr strike="noStrike" u="none" b="1" cap="none" baseline="0" sz="2200" lang="en-US" i="0">
                <a:solidFill>
                  <a:srgbClr val="FF0000"/>
                </a:solidFill>
                <a:latin typeface="Cantarell"/>
                <a:ea typeface="Cantarell"/>
                <a:cs typeface="Cantarell"/>
                <a:sym typeface="Cantarell"/>
              </a:rPr>
              <a:t>Result</a:t>
            </a:r>
          </a:p>
          <a:p>
            <a:pPr algn="just" rtl="0" lvl="0" marR="0" indent="-457200" marL="457200">
              <a:buClr>
                <a:schemeClr val="dk1"/>
              </a:buClr>
              <a:buSzPct val="98484"/>
              <a:buFont typeface="Arial"/>
              <a:buChar char="•"/>
            </a:pPr>
            <a:r>
              <a:rPr strike="noStrike" u="none" b="1" cap="none" baseline="0" sz="2200" lang="en-US" i="0">
                <a:solidFill>
                  <a:schemeClr val="dk1"/>
                </a:solidFill>
                <a:latin typeface="Cantarell"/>
                <a:ea typeface="Cantarell"/>
                <a:cs typeface="Cantarell"/>
                <a:sym typeface="Cantarell"/>
              </a:rPr>
              <a:t>Poor quality software was produced</a:t>
            </a:r>
          </a:p>
          <a:p>
            <a:pPr algn="just" rtl="0" lvl="0" marR="0" indent="-457200" marL="457200">
              <a:buClr>
                <a:schemeClr val="dk1"/>
              </a:buClr>
              <a:buSzPct val="98484"/>
              <a:buFont typeface="Arial"/>
              <a:buChar char="•"/>
            </a:pPr>
            <a:r>
              <a:rPr strike="noStrike" u="none" b="1" cap="none" baseline="0" sz="2200" lang="en-US" i="0">
                <a:solidFill>
                  <a:schemeClr val="dk1"/>
                </a:solidFill>
                <a:latin typeface="Cantarell"/>
                <a:ea typeface="Cantarell"/>
                <a:cs typeface="Cantarell"/>
                <a:sym typeface="Cantarell"/>
              </a:rPr>
              <a:t>Development teams exceeded the budget</a:t>
            </a:r>
          </a:p>
          <a:p>
            <a:pPr algn="just" rtl="0" lvl="0" marR="0" indent="-457200" marL="457200">
              <a:buClr>
                <a:schemeClr val="dk1"/>
              </a:buClr>
              <a:buSzPct val="98484"/>
              <a:buFont typeface="Arial"/>
              <a:buChar char="•"/>
            </a:pPr>
            <a:r>
              <a:rPr strike="noStrike" u="none" b="1" cap="none" baseline="0" sz="2200" lang="en-US" i="0">
                <a:solidFill>
                  <a:schemeClr val="dk1"/>
                </a:solidFill>
                <a:latin typeface="Cantarell"/>
                <a:ea typeface="Cantarell"/>
                <a:cs typeface="Cantarell"/>
                <a:sym typeface="Cantarell"/>
              </a:rPr>
              <a:t>Late delivery of software</a:t>
            </a:r>
          </a:p>
          <a:p>
            <a:pPr algn="just" rtl="0" lvl="0" marR="0" indent="-457200" marL="457200">
              <a:buClr>
                <a:schemeClr val="dk1"/>
              </a:buClr>
              <a:buSzPct val="98484"/>
              <a:buFont typeface="Arial"/>
              <a:buChar char="•"/>
            </a:pPr>
            <a:r>
              <a:rPr strike="noStrike" u="none" b="1" cap="none" baseline="0" sz="2200" lang="en-US" i="0">
                <a:solidFill>
                  <a:schemeClr val="dk1"/>
                </a:solidFill>
                <a:latin typeface="Cantarell"/>
                <a:ea typeface="Cantarell"/>
                <a:cs typeface="Cantarell"/>
                <a:sym typeface="Cantarell"/>
              </a:rPr>
              <a:t>User requirements not completely supported by the software</a:t>
            </a:r>
          </a:p>
          <a:p>
            <a:pPr algn="just" rtl="0" lvl="0" marR="0" indent="-457200" marL="457200">
              <a:buClr>
                <a:schemeClr val="dk1"/>
              </a:buClr>
              <a:buSzPct val="98484"/>
              <a:buFont typeface="Arial"/>
              <a:buChar char="•"/>
            </a:pPr>
            <a:r>
              <a:rPr strike="noStrike" u="none" b="1" cap="none" baseline="0" sz="2200" lang="en-US" i="0">
                <a:solidFill>
                  <a:schemeClr val="dk1"/>
                </a:solidFill>
                <a:latin typeface="Cantarell"/>
                <a:ea typeface="Cantarell"/>
                <a:cs typeface="Cantarell"/>
                <a:sym typeface="Cantarell"/>
              </a:rPr>
              <a:t>Unreliable software</a:t>
            </a:r>
          </a:p>
          <a:p>
            <a:pPr algn="just" rtl="0" lvl="0" marR="0" indent="-457200" marL="457200">
              <a:buClr>
                <a:schemeClr val="dk1"/>
              </a:buClr>
              <a:buSzPct val="98484"/>
              <a:buFont typeface="Arial"/>
              <a:buChar char="•"/>
            </a:pPr>
            <a:r>
              <a:rPr strike="noStrike" u="none" b="1" cap="none" baseline="0" sz="2200" lang="en-US" i="0">
                <a:solidFill>
                  <a:schemeClr val="dk1"/>
                </a:solidFill>
                <a:latin typeface="Cantarell"/>
                <a:ea typeface="Cantarell"/>
                <a:cs typeface="Cantarell"/>
                <a:sym typeface="Cantarell"/>
              </a:rPr>
              <a:t>Difficult to maintain the produced software</a:t>
            </a:r>
          </a:p>
          <a:p>
            <a:pPr algn="just" rtl="0" lvl="0" marR="0" indent="0" marL="0">
              <a:buSzPct val="25000"/>
              <a:buNone/>
            </a:pPr>
            <a:r>
              <a:rPr strike="noStrike" u="none" b="1" cap="none" baseline="0" sz="2200" lang="en-US" i="0">
                <a:solidFill>
                  <a:srgbClr val="FF0000"/>
                </a:solidFill>
                <a:latin typeface="Cantarell"/>
                <a:ea typeface="Cantarell"/>
                <a:cs typeface="Cantarell"/>
                <a:sym typeface="Cantarell"/>
              </a:rPr>
              <a:t>Software crisis also used to encapsulate all the ills of the software and computing software industry.</a:t>
            </a:r>
          </a:p>
        </p:txBody>
      </p:sp>
    </p:spTree>
  </p:cSld>
  <p:clrMapOvr>
    <a:masterClrMapping/>
  </p:clrMapOvr>
  <p:transition spd="slow">
    <p:fade/>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475"/>
                                        </p:tgtEl>
                                        <p:attrNameLst>
                                          <p:attrName>style.visibility</p:attrName>
                                        </p:attrNameLst>
                                      </p:cBhvr>
                                      <p:to>
                                        <p:strVal val="visible"/>
                                      </p:to>
                                    </p:set>
                                    <p:animEffect transition="in" filter="fade">
                                      <p:cBhvr>
                                        <p:cTn dur="2000"/>
                                        <p:tgtEl>
                                          <p:spTgt spid="475"/>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477"/>
                                        </p:tgtEl>
                                        <p:attrNameLst>
                                          <p:attrName>style.visibility</p:attrName>
                                        </p:attrNameLst>
                                      </p:cBhvr>
                                      <p:to>
                                        <p:strVal val="visible"/>
                                      </p:to>
                                    </p:set>
                                    <p:animEffect transition="in" filter="fade">
                                      <p:cBhvr>
                                        <p:cTn dur="2000"/>
                                        <p:tgtEl>
                                          <p:spTgt spid="4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9" name="Shape 329"/>
        <p:cNvGrpSpPr/>
        <p:nvPr/>
      </p:nvGrpSpPr>
      <p:grpSpPr>
        <a:xfrm>
          <a:off y="0" x="0"/>
          <a:ext cy="0" cx="0"/>
          <a:chOff y="0" x="0"/>
          <a:chExt cy="0" cx="0"/>
        </a:xfrm>
      </p:grpSpPr>
      <p:sp>
        <p:nvSpPr>
          <p:cNvPr id="330" name="Shape 330"/>
          <p:cNvSpPr txBox="1"/>
          <p:nvPr>
            <p:ph type="title"/>
          </p:nvPr>
        </p:nvSpPr>
        <p:spPr>
          <a:xfrm>
            <a:off y="512064" x="914400"/>
            <a:ext cy="914400" cx="7772400"/>
          </a:xfrm>
          <a:prstGeom prst="rect">
            <a:avLst/>
          </a:prstGeom>
          <a:noFill/>
          <a:ln>
            <a:noFill/>
          </a:ln>
        </p:spPr>
        <p:txBody>
          <a:bodyPr bIns="45700" rIns="91425" lIns="91425" tIns="45700" anchor="t" anchorCtr="0">
            <a:noAutofit/>
          </a:bodyPr>
          <a:lstStyle/>
          <a:p>
            <a:pPr algn="l" rtl="0" lvl="0" marR="0" indent="0" marL="0">
              <a:spcBef>
                <a:spcPts val="0"/>
              </a:spcBef>
              <a:buClr>
                <a:schemeClr val="lt2"/>
              </a:buClr>
              <a:buSzPct val="25000"/>
              <a:buFont typeface="Consolas"/>
              <a:buNone/>
            </a:pPr>
            <a:r>
              <a:rPr strike="noStrike" u="none" b="0" cap="none" baseline="0" sz="4000" lang="en-US" i="0">
                <a:solidFill>
                  <a:schemeClr val="lt2"/>
                </a:solidFill>
                <a:latin typeface="Consolas"/>
                <a:ea typeface="Consolas"/>
                <a:cs typeface="Consolas"/>
                <a:sym typeface="Consolas"/>
              </a:rPr>
              <a:t>software</a:t>
            </a:r>
          </a:p>
        </p:txBody>
      </p:sp>
      <p:sp>
        <p:nvSpPr>
          <p:cNvPr id="331" name="Shape 331"/>
          <p:cNvSpPr txBox="1"/>
          <p:nvPr>
            <p:ph idx="1" type="body"/>
          </p:nvPr>
        </p:nvSpPr>
        <p:spPr>
          <a:xfrm>
            <a:off y="1783559" x="914400"/>
            <a:ext cy="4572000" cx="7772400"/>
          </a:xfrm>
          <a:prstGeom prst="rect">
            <a:avLst/>
          </a:prstGeom>
          <a:noFill/>
          <a:ln>
            <a:noFill/>
          </a:ln>
        </p:spPr>
        <p:txBody>
          <a:bodyPr bIns="45700" rIns="91425" lIns="91425" tIns="45700" anchor="t" anchorCtr="0">
            <a:noAutofit/>
          </a:bodyPr>
          <a:lstStyle/>
          <a:p>
            <a:pPr algn="just" rtl="0" lvl="0" marR="0" indent="-347980" marL="411480">
              <a:spcBef>
                <a:spcPts val="700"/>
              </a:spcBef>
              <a:buClr>
                <a:schemeClr val="lt2"/>
              </a:buClr>
              <a:buSzPct val="94444"/>
              <a:buFont typeface="Arial"/>
              <a:buChar char="•"/>
            </a:pPr>
            <a:r>
              <a:rPr strike="noStrike" u="none" b="0" cap="none" baseline="0" sz="3000" lang="en-US" i="0">
                <a:solidFill>
                  <a:schemeClr val="lt1"/>
                </a:solidFill>
                <a:latin typeface="Cantarell"/>
                <a:ea typeface="Cantarell"/>
                <a:cs typeface="Cantarell"/>
                <a:sym typeface="Cantarell"/>
              </a:rPr>
              <a:t>Many people equate the term </a:t>
            </a:r>
            <a:r>
              <a:rPr strike="noStrike" u="none" b="0" cap="none" baseline="0" sz="3000" lang="en-US" i="0">
                <a:solidFill>
                  <a:srgbClr val="FF0000"/>
                </a:solidFill>
                <a:latin typeface="Cantarell"/>
                <a:ea typeface="Cantarell"/>
                <a:cs typeface="Cantarell"/>
                <a:sym typeface="Cantarell"/>
              </a:rPr>
              <a:t>software</a:t>
            </a:r>
            <a:r>
              <a:rPr strike="noStrike" u="none" b="0" cap="none" baseline="0" sz="3000" lang="en-US" i="0">
                <a:solidFill>
                  <a:schemeClr val="lt1"/>
                </a:solidFill>
                <a:latin typeface="Cantarell"/>
                <a:ea typeface="Cantarell"/>
                <a:cs typeface="Cantarell"/>
                <a:sym typeface="Cantarell"/>
              </a:rPr>
              <a:t> with </a:t>
            </a:r>
            <a:r>
              <a:rPr strike="noStrike" u="none" b="0" cap="none" baseline="0" sz="3000" lang="en-US" i="0">
                <a:solidFill>
                  <a:srgbClr val="FF0000"/>
                </a:solidFill>
                <a:latin typeface="Cantarell"/>
                <a:ea typeface="Cantarell"/>
                <a:cs typeface="Cantarell"/>
                <a:sym typeface="Cantarell"/>
              </a:rPr>
              <a:t>computer programs</a:t>
            </a:r>
            <a:r>
              <a:rPr strike="noStrike" u="none" b="0" cap="none" baseline="0" sz="3000" lang="en-US" i="0">
                <a:solidFill>
                  <a:schemeClr val="lt1"/>
                </a:solidFill>
                <a:latin typeface="Cantarell"/>
                <a:ea typeface="Cantarell"/>
                <a:cs typeface="Cantarell"/>
                <a:sym typeface="Cantarell"/>
              </a:rPr>
              <a:t>.</a:t>
            </a:r>
          </a:p>
          <a:p>
            <a:pPr algn="just" rtl="0" lvl="0" marR="0" indent="-347980" marL="411480">
              <a:spcBef>
                <a:spcPts val="700"/>
              </a:spcBef>
              <a:buClr>
                <a:schemeClr val="lt2"/>
              </a:buClr>
              <a:buSzPct val="94444"/>
              <a:buFont typeface="Arial"/>
              <a:buChar char="•"/>
            </a:pPr>
            <a:r>
              <a:rPr strike="noStrike" u="none" b="0" cap="none" baseline="0" sz="3000" lang="en-US" i="0">
                <a:solidFill>
                  <a:schemeClr val="lt1"/>
                </a:solidFill>
                <a:latin typeface="Cantarell"/>
                <a:ea typeface="Cantarell"/>
                <a:cs typeface="Cantarell"/>
                <a:sym typeface="Cantarell"/>
              </a:rPr>
              <a:t>Programs are developed by individuals for their personal use.</a:t>
            </a:r>
          </a:p>
          <a:p>
            <a:pPr algn="just" rtl="0" lvl="0" marR="0" indent="-347980" marL="411480">
              <a:spcBef>
                <a:spcPts val="700"/>
              </a:spcBef>
              <a:buClr>
                <a:schemeClr val="lt2"/>
              </a:buClr>
              <a:buSzPct val="94444"/>
              <a:buFont typeface="Arial"/>
              <a:buChar char="•"/>
            </a:pPr>
            <a:r>
              <a:rPr strike="noStrike" u="none" b="0" cap="none" baseline="0" sz="3000" lang="en-US" i="0">
                <a:solidFill>
                  <a:schemeClr val="lt1"/>
                </a:solidFill>
                <a:latin typeface="Cantarell"/>
                <a:ea typeface="Cantarell"/>
                <a:cs typeface="Cantarell"/>
                <a:sym typeface="Cantarell"/>
              </a:rPr>
              <a:t>They are generally smaller in size and have limited functionality.</a:t>
            </a:r>
          </a:p>
          <a:p>
            <a:pPr algn="just" rtl="0" lvl="0" marR="0" indent="-347980" marL="411480">
              <a:spcBef>
                <a:spcPts val="700"/>
              </a:spcBef>
              <a:buClr>
                <a:schemeClr val="lt2"/>
              </a:buClr>
              <a:buSzPct val="94444"/>
              <a:buFont typeface="Arial"/>
              <a:buChar char="•"/>
            </a:pPr>
            <a:r>
              <a:rPr strike="noStrike" u="none" b="0" cap="none" baseline="0" sz="3000" lang="en-US" i="0">
                <a:solidFill>
                  <a:schemeClr val="lt1"/>
                </a:solidFill>
                <a:latin typeface="Cantarell"/>
                <a:ea typeface="Cantarell"/>
                <a:cs typeface="Cantarell"/>
                <a:sym typeface="Cantarell"/>
              </a:rPr>
              <a:t>Since the author of a program himself uses and maintains his programs, they usually don’t have good user interface and lack proper documentation.</a:t>
            </a:r>
          </a:p>
        </p:txBody>
      </p:sp>
      <p:sp>
        <p:nvSpPr>
          <p:cNvPr id="332" name="Shape 332"/>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US"/>
              <a:t> </a:t>
            </a:r>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1" name="Shape 481"/>
        <p:cNvGrpSpPr/>
        <p:nvPr/>
      </p:nvGrpSpPr>
      <p:grpSpPr>
        <a:xfrm>
          <a:off y="0" x="0"/>
          <a:ext cy="0" cx="0"/>
          <a:chOff y="0" x="0"/>
          <a:chExt cy="0" cx="0"/>
        </a:xfrm>
      </p:grpSpPr>
      <p:sp>
        <p:nvSpPr>
          <p:cNvPr id="482" name="Shape 482"/>
          <p:cNvSpPr txBox="1"/>
          <p:nvPr>
            <p:ph type="title"/>
          </p:nvPr>
        </p:nvSpPr>
        <p:spPr>
          <a:xfrm>
            <a:off y="457200" x="381000"/>
            <a:ext cy="914400" cx="8458200"/>
          </a:xfrm>
          <a:prstGeom prst="rect">
            <a:avLst/>
          </a:prstGeom>
          <a:noFill/>
          <a:ln>
            <a:noFill/>
          </a:ln>
        </p:spPr>
        <p:txBody>
          <a:bodyPr bIns="45700" rIns="91425" lIns="91425" tIns="45700" anchor="t" anchorCtr="0">
            <a:noAutofit/>
          </a:bodyPr>
          <a:lstStyle/>
          <a:p>
            <a:pPr algn="l" rtl="0" lvl="0" marR="0" indent="0" marL="0">
              <a:spcBef>
                <a:spcPts val="0"/>
              </a:spcBef>
              <a:buClr>
                <a:schemeClr val="lt2"/>
              </a:buClr>
              <a:buSzPct val="25000"/>
              <a:buFont typeface="Consolas"/>
              <a:buNone/>
            </a:pPr>
            <a:r>
              <a:rPr strike="noStrike" u="none" b="0" cap="none" baseline="0" sz="4800" lang="en-US" i="0">
                <a:solidFill>
                  <a:schemeClr val="lt2"/>
                </a:solidFill>
                <a:latin typeface="Consolas"/>
                <a:ea typeface="Consolas"/>
                <a:cs typeface="Consolas"/>
                <a:sym typeface="Consolas"/>
              </a:rPr>
              <a:t>Example: Software crisis</a:t>
            </a:r>
          </a:p>
        </p:txBody>
      </p:sp>
      <p:sp>
        <p:nvSpPr>
          <p:cNvPr id="483" name="Shape 483"/>
          <p:cNvSpPr txBox="1"/>
          <p:nvPr>
            <p:ph idx="1" type="body"/>
          </p:nvPr>
        </p:nvSpPr>
        <p:spPr>
          <a:xfrm>
            <a:off y="1783559" x="914400"/>
            <a:ext cy="4572000" cx="8229600"/>
          </a:xfrm>
          <a:prstGeom prst="rect">
            <a:avLst/>
          </a:prstGeom>
          <a:noFill/>
          <a:ln>
            <a:noFill/>
          </a:ln>
        </p:spPr>
        <p:txBody>
          <a:bodyPr bIns="45700" rIns="91425" lIns="91425" tIns="45700" anchor="t" anchorCtr="0">
            <a:noAutofit/>
          </a:bodyPr>
          <a:lstStyle/>
          <a:p>
            <a:pPr algn="l" rtl="0" lvl="1" marR="0" indent="-296164" marL="740664">
              <a:spcBef>
                <a:spcPts val="640"/>
              </a:spcBef>
              <a:buClr>
                <a:schemeClr val="accent2"/>
              </a:buClr>
              <a:buSzPct val="91145"/>
              <a:buFont typeface="Arial"/>
              <a:buChar char="•"/>
            </a:pPr>
            <a:r>
              <a:rPr strike="noStrike" u="none" b="0" cap="none" baseline="0" sz="3200" lang="en-US" i="0">
                <a:solidFill>
                  <a:schemeClr val="lt1"/>
                </a:solidFill>
                <a:latin typeface="Cantarell"/>
                <a:ea typeface="Cantarell"/>
                <a:cs typeface="Cantarell"/>
                <a:sym typeface="Cantarell"/>
              </a:rPr>
              <a:t>Anane 5 launcher</a:t>
            </a:r>
          </a:p>
        </p:txBody>
      </p:sp>
      <p:sp>
        <p:nvSpPr>
          <p:cNvPr id="484" name="Shape 484"/>
          <p:cNvSpPr/>
          <p:nvPr/>
        </p:nvSpPr>
        <p:spPr>
          <a:xfrm>
            <a:off y="2667000" x="1447800"/>
            <a:ext cy="1981199" cx="7696199"/>
          </a:xfrm>
          <a:prstGeom prst="roundRect">
            <a:avLst>
              <a:gd fmla="val 16667" name="adj"/>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a:pPr algn="l" rtl="0" lvl="1" marR="0" indent="0" marL="457200">
              <a:buSzPct val="25000"/>
              <a:buNone/>
            </a:pPr>
            <a:r>
              <a:rPr strike="noStrike" u="none" b="0" cap="none" baseline="0" sz="2800" lang="en-US" i="0">
                <a:solidFill>
                  <a:schemeClr val="dk1"/>
                </a:solidFill>
                <a:latin typeface="Cantarell"/>
                <a:ea typeface="Cantarell"/>
                <a:cs typeface="Cantarell"/>
                <a:sym typeface="Cantarell"/>
              </a:rPr>
              <a:t>In june 1996, Anane 5 launcher broke up and exploded after 40 seconds of take off at an attitude of less than 4 km. the total loss was $500 million. </a:t>
            </a:r>
          </a:p>
        </p:txBody>
      </p:sp>
      <p:sp>
        <p:nvSpPr>
          <p:cNvPr id="485" name="Shape 485"/>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US"/>
              <a:t> </a:t>
            </a:r>
          </a:p>
        </p:txBody>
      </p:sp>
      <p:sp>
        <p:nvSpPr>
          <p:cNvPr id="486" name="Shape 486"/>
          <p:cNvSpPr/>
          <p:nvPr/>
        </p:nvSpPr>
        <p:spPr>
          <a:xfrm>
            <a:off y="4800600" x="1447800"/>
            <a:ext cy="1981199" cx="7696199"/>
          </a:xfrm>
          <a:prstGeom prst="roundRect">
            <a:avLst>
              <a:gd fmla="val 16667" name="adj"/>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a:pPr algn="l" rtl="0" lvl="1" marR="0" indent="0" marL="457200">
              <a:buSzPct val="25000"/>
              <a:buNone/>
            </a:pPr>
            <a:r>
              <a:rPr strike="noStrike" u="none" b="0" cap="none" baseline="0" sz="2800" lang="en-US" i="0">
                <a:solidFill>
                  <a:srgbClr val="FF0000"/>
                </a:solidFill>
                <a:latin typeface="Cantarell"/>
                <a:ea typeface="Cantarell"/>
                <a:cs typeface="Cantarell"/>
                <a:sym typeface="Cantarell"/>
              </a:rPr>
              <a:t>It was found that the error was due to overflow in the conversion from a 64 bit floating point number to 16 bit signed integer.</a:t>
            </a:r>
          </a:p>
        </p:txBody>
      </p:sp>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0" name="Shape 490"/>
        <p:cNvGrpSpPr/>
        <p:nvPr/>
      </p:nvGrpSpPr>
      <p:grpSpPr>
        <a:xfrm>
          <a:off y="0" x="0"/>
          <a:ext cy="0" cx="0"/>
          <a:chOff y="0" x="0"/>
          <a:chExt cy="0" cx="0"/>
        </a:xfrm>
      </p:grpSpPr>
      <p:sp>
        <p:nvSpPr>
          <p:cNvPr id="491" name="Shape 491"/>
          <p:cNvSpPr txBox="1"/>
          <p:nvPr>
            <p:ph type="title"/>
          </p:nvPr>
        </p:nvSpPr>
        <p:spPr>
          <a:xfrm>
            <a:off y="0" x="381000"/>
            <a:ext cy="609599" cx="8229600"/>
          </a:xfrm>
          <a:prstGeom prst="rect">
            <a:avLst/>
          </a:prstGeom>
          <a:noFill/>
          <a:ln>
            <a:noFill/>
          </a:ln>
        </p:spPr>
        <p:txBody>
          <a:bodyPr bIns="45700" rIns="91425" lIns="91425" tIns="45700" anchor="t" anchorCtr="0">
            <a:noAutofit/>
          </a:bodyPr>
          <a:lstStyle/>
          <a:p>
            <a:pPr algn="l" rtl="0" lvl="0" marR="0" indent="0" marL="0">
              <a:spcBef>
                <a:spcPts val="0"/>
              </a:spcBef>
              <a:buClr>
                <a:schemeClr val="lt2"/>
              </a:buClr>
              <a:buSzPct val="25000"/>
              <a:buFont typeface="Consolas"/>
              <a:buNone/>
            </a:pPr>
            <a:r>
              <a:rPr strike="noStrike" u="none" b="0" cap="none" baseline="0" sz="4000" lang="en-US" i="0">
                <a:solidFill>
                  <a:schemeClr val="lt2"/>
                </a:solidFill>
                <a:latin typeface="Consolas"/>
                <a:ea typeface="Consolas"/>
                <a:cs typeface="Consolas"/>
                <a:sym typeface="Consolas"/>
              </a:rPr>
              <a:t>Software crisis</a:t>
            </a:r>
          </a:p>
        </p:txBody>
      </p:sp>
      <p:sp>
        <p:nvSpPr>
          <p:cNvPr id="492" name="Shape 492"/>
          <p:cNvSpPr txBox="1"/>
          <p:nvPr>
            <p:ph idx="1" type="body"/>
          </p:nvPr>
        </p:nvSpPr>
        <p:spPr>
          <a:xfrm>
            <a:off y="609600" x="0"/>
            <a:ext cy="6248401" cx="5753100"/>
          </a:xfrm>
          <a:prstGeom prst="rect">
            <a:avLst/>
          </a:prstGeom>
          <a:noFill/>
          <a:ln>
            <a:noFill/>
          </a:ln>
        </p:spPr>
        <p:txBody>
          <a:bodyPr bIns="45700" rIns="91425" lIns="91425" tIns="45700" anchor="t" anchorCtr="0">
            <a:noAutofit/>
          </a:bodyPr>
          <a:lstStyle/>
          <a:p>
            <a:pPr algn="just" rtl="0" lvl="0" marR="0" indent="-347980" marL="411480">
              <a:spcBef>
                <a:spcPts val="700"/>
              </a:spcBef>
              <a:buClr>
                <a:schemeClr val="lt2"/>
              </a:buClr>
              <a:buSzPct val="95238"/>
              <a:buFont typeface="Arial"/>
              <a:buChar char="•"/>
            </a:pPr>
            <a:r>
              <a:rPr strike="noStrike" u="none" b="0" cap="none" baseline="0" sz="2800" lang="en-US" i="0">
                <a:solidFill>
                  <a:schemeClr val="lt1"/>
                </a:solidFill>
                <a:latin typeface="Cantarell"/>
                <a:ea typeface="Cantarell"/>
                <a:cs typeface="Cantarell"/>
                <a:sym typeface="Cantarell"/>
              </a:rPr>
              <a:t>Organizations spending larger portion of their budget on s/w</a:t>
            </a:r>
          </a:p>
          <a:p>
            <a:pPr algn="just" rtl="0" lvl="0" marR="0" indent="-347980" marL="411480">
              <a:spcBef>
                <a:spcPts val="700"/>
              </a:spcBef>
              <a:buClr>
                <a:schemeClr val="lt2"/>
              </a:buClr>
              <a:buSzPct val="95238"/>
              <a:buFont typeface="Arial"/>
              <a:buChar char="•"/>
            </a:pPr>
            <a:r>
              <a:rPr strike="noStrike" u="none" b="0" cap="none" baseline="0" sz="2800" lang="en-US" i="0">
                <a:solidFill>
                  <a:schemeClr val="lt1"/>
                </a:solidFill>
                <a:latin typeface="Cantarell"/>
                <a:ea typeface="Cantarell"/>
                <a:cs typeface="Cantarell"/>
                <a:sym typeface="Cantarell"/>
              </a:rPr>
              <a:t>s/w are turning out to be more expensive than h/w</a:t>
            </a:r>
          </a:p>
          <a:p>
            <a:pPr algn="just" rtl="0" lvl="0" marR="0" indent="-347980" marL="411480">
              <a:spcBef>
                <a:spcPts val="700"/>
              </a:spcBef>
              <a:buClr>
                <a:schemeClr val="lt2"/>
              </a:buClr>
              <a:buSzPct val="95238"/>
              <a:buFont typeface="Arial"/>
              <a:buChar char="•"/>
            </a:pPr>
            <a:r>
              <a:rPr strike="noStrike" u="none" b="0" cap="none" baseline="0" sz="2800" lang="en-US" i="0">
                <a:solidFill>
                  <a:schemeClr val="lt1"/>
                </a:solidFill>
                <a:latin typeface="Cantarell"/>
                <a:ea typeface="Cantarell"/>
                <a:cs typeface="Cantarell"/>
                <a:sym typeface="Cantarell"/>
              </a:rPr>
              <a:t>use resources non-optimally; often fail to meet the user requirements; are far from being reliable; frequently crash; and are often delivered late </a:t>
            </a:r>
          </a:p>
          <a:p>
            <a:pPr algn="just" rtl="0" lvl="0" marR="0" indent="-347980" marL="411480">
              <a:spcBef>
                <a:spcPts val="700"/>
              </a:spcBef>
              <a:buClr>
                <a:schemeClr val="lt2"/>
              </a:buClr>
              <a:buSzPct val="95238"/>
              <a:buFont typeface="Arial"/>
              <a:buChar char="•"/>
            </a:pPr>
            <a:r>
              <a:rPr strike="noStrike" u="none" b="0" cap="none" baseline="0" sz="2800" lang="en-US" i="0">
                <a:solidFill>
                  <a:schemeClr val="lt1"/>
                </a:solidFill>
                <a:latin typeface="Cantarell"/>
                <a:ea typeface="Cantarell"/>
                <a:cs typeface="Cantarell"/>
                <a:sym typeface="Cantarell"/>
              </a:rPr>
              <a:t>Among these, the trend of increasing software costs is probably the most important symptom of the present software crisis </a:t>
            </a:r>
          </a:p>
          <a:p>
            <a:r>
              <a:t/>
            </a:r>
          </a:p>
        </p:txBody>
      </p:sp>
      <p:sp>
        <p:nvSpPr>
          <p:cNvPr id="493" name="Shape 493"/>
          <p:cNvSpPr txBox="1"/>
          <p:nvPr>
            <p:ph idx="2" type="body"/>
          </p:nvPr>
        </p:nvSpPr>
        <p:spPr>
          <a:xfrm>
            <a:off y="1770501" x="5753100"/>
            <a:ext cy="3934974" cx="2940844"/>
          </a:xfrm>
          <a:prstGeom prst="rect">
            <a:avLst/>
          </a:prstGeom>
          <a:noFill/>
          <a:ln>
            <a:noFill/>
          </a:ln>
        </p:spPr>
        <p:txBody>
          <a:bodyPr bIns="45700" rIns="91425" lIns="91425" tIns="45700" anchor="t" anchorCtr="0">
            <a:noAutofit/>
          </a:bodyPr>
          <a:lstStyle/>
          <a:p/>
        </p:txBody>
      </p:sp>
      <p:sp>
        <p:nvSpPr>
          <p:cNvPr id="494" name="Shape 494"/>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US"/>
              <a:t> </a:t>
            </a:r>
          </a:p>
        </p:txBody>
      </p:sp>
      <p:sp>
        <p:nvSpPr>
          <p:cNvPr id="495" name="Shape 495"/>
          <p:cNvSpPr/>
          <p:nvPr/>
        </p:nvSpPr>
        <p:spPr>
          <a:xfrm>
            <a:off y="1828800" x="5753100"/>
            <a:ext cy="3876675" cx="3352799"/>
          </a:xfrm>
          <a:prstGeom prst="rect">
            <a:avLst/>
          </a:prstGeom>
          <a:blipFill>
            <a:blip r:embed="rId3"/>
            <a:stretch>
              <a:fillRect/>
            </a:stretch>
          </a:blipFill>
        </p:spPr>
      </p:sp>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9" name="Shape 499"/>
        <p:cNvGrpSpPr/>
        <p:nvPr/>
      </p:nvGrpSpPr>
      <p:grpSpPr>
        <a:xfrm>
          <a:off y="0" x="0"/>
          <a:ext cy="0" cx="0"/>
          <a:chOff y="0" x="0"/>
          <a:chExt cy="0" cx="0"/>
        </a:xfrm>
      </p:grpSpPr>
      <p:sp>
        <p:nvSpPr>
          <p:cNvPr id="500" name="Shape 500"/>
          <p:cNvSpPr txBox="1"/>
          <p:nvPr>
            <p:ph type="title"/>
          </p:nvPr>
        </p:nvSpPr>
        <p:spPr>
          <a:xfrm>
            <a:off y="0" x="304800"/>
            <a:ext cy="914400" cx="7772400"/>
          </a:xfrm>
          <a:prstGeom prst="rect">
            <a:avLst/>
          </a:prstGeom>
          <a:noFill/>
          <a:ln>
            <a:noFill/>
          </a:ln>
        </p:spPr>
        <p:txBody>
          <a:bodyPr bIns="45700" rIns="91425" lIns="91425" tIns="45700" anchor="t" anchorCtr="0">
            <a:noAutofit/>
          </a:bodyPr>
          <a:lstStyle/>
          <a:p>
            <a:pPr algn="l" rtl="0" lvl="0" marR="0" indent="0" marL="0">
              <a:spcBef>
                <a:spcPts val="0"/>
              </a:spcBef>
              <a:buClr>
                <a:schemeClr val="lt2"/>
              </a:buClr>
              <a:buSzPct val="25000"/>
              <a:buFont typeface="Consolas"/>
              <a:buNone/>
            </a:pPr>
            <a:r>
              <a:rPr strike="noStrike" u="none" b="0" cap="none" baseline="0" sz="4800" lang="en-US" i="0">
                <a:solidFill>
                  <a:schemeClr val="lt2"/>
                </a:solidFill>
                <a:latin typeface="Consolas"/>
                <a:ea typeface="Consolas"/>
                <a:cs typeface="Consolas"/>
                <a:sym typeface="Consolas"/>
              </a:rPr>
              <a:t>Reasons for s/w crisis</a:t>
            </a:r>
          </a:p>
        </p:txBody>
      </p:sp>
      <p:sp>
        <p:nvSpPr>
          <p:cNvPr id="501" name="Shape 501"/>
          <p:cNvSpPr txBox="1"/>
          <p:nvPr>
            <p:ph idx="1" type="body"/>
          </p:nvPr>
        </p:nvSpPr>
        <p:spPr>
          <a:xfrm>
            <a:off y="762000" x="457200"/>
            <a:ext cy="6096000" cx="8686800"/>
          </a:xfrm>
          <a:prstGeom prst="rect">
            <a:avLst/>
          </a:prstGeom>
          <a:noFill/>
          <a:ln>
            <a:noFill/>
          </a:ln>
        </p:spPr>
        <p:txBody>
          <a:bodyPr bIns="45700" rIns="91425" lIns="91425" tIns="45700" anchor="t" anchorCtr="0">
            <a:noAutofit/>
          </a:bodyPr>
          <a:lstStyle/>
          <a:p>
            <a:pPr algn="just" rtl="0" lvl="0" marR="0" indent="-347980" marL="411480">
              <a:spcBef>
                <a:spcPts val="700"/>
              </a:spcBef>
              <a:buClr>
                <a:schemeClr val="lt2"/>
              </a:buClr>
              <a:buSzPct val="94907"/>
              <a:buFont typeface="Arial"/>
              <a:buChar char="•"/>
            </a:pPr>
            <a:r>
              <a:rPr strike="noStrike" u="none" b="0" cap="none" baseline="0" sz="3600" lang="en-US" i="0">
                <a:solidFill>
                  <a:schemeClr val="lt1"/>
                </a:solidFill>
                <a:latin typeface="Cantarell"/>
                <a:ea typeface="Cantarell"/>
                <a:cs typeface="Cantarell"/>
                <a:sym typeface="Cantarell"/>
              </a:rPr>
              <a:t>Software crisis is characterized by an inability to develop s/w on time, within budget, and within requirements.</a:t>
            </a:r>
          </a:p>
        </p:txBody>
      </p:sp>
      <p:sp>
        <p:nvSpPr>
          <p:cNvPr id="502" name="Shape 502"/>
          <p:cNvSpPr/>
          <p:nvPr/>
        </p:nvSpPr>
        <p:spPr>
          <a:xfrm>
            <a:off y="2667000" x="1447800"/>
            <a:ext cy="4190999" cx="7696199"/>
          </a:xfrm>
          <a:prstGeom prst="roundRect">
            <a:avLst>
              <a:gd fmla="val 16667" name="adj"/>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a:pPr algn="l" rtl="0" lvl="1" marR="0" indent="-571500" marL="1028700">
              <a:buClr>
                <a:schemeClr val="dk1"/>
              </a:buClr>
              <a:buSzPct val="101190"/>
              <a:buFont typeface="Arial"/>
              <a:buChar char="•"/>
            </a:pPr>
            <a:r>
              <a:rPr strike="noStrike" u="none" b="0" cap="none" baseline="0" sz="2800" lang="en-US" i="0">
                <a:solidFill>
                  <a:schemeClr val="dk1"/>
                </a:solidFill>
                <a:latin typeface="Cantarell"/>
                <a:ea typeface="Cantarell"/>
                <a:cs typeface="Cantarell"/>
                <a:sym typeface="Cantarell"/>
              </a:rPr>
              <a:t>Lack of communication between s/w developers and users</a:t>
            </a:r>
          </a:p>
          <a:p>
            <a:pPr algn="l" rtl="0" lvl="1" marR="0" indent="-571500" marL="1028700">
              <a:buClr>
                <a:schemeClr val="dk1"/>
              </a:buClr>
              <a:buSzPct val="101190"/>
              <a:buFont typeface="Arial"/>
              <a:buChar char="•"/>
            </a:pPr>
            <a:r>
              <a:rPr strike="noStrike" u="none" b="0" cap="none" baseline="0" sz="2800" lang="en-US" i="0">
                <a:solidFill>
                  <a:schemeClr val="dk1"/>
                </a:solidFill>
                <a:latin typeface="Cantarell"/>
                <a:ea typeface="Cantarell"/>
                <a:cs typeface="Cantarell"/>
                <a:sym typeface="Cantarell"/>
              </a:rPr>
              <a:t>Increase in size of software</a:t>
            </a:r>
          </a:p>
          <a:p>
            <a:pPr algn="l" rtl="0" lvl="1" marR="0" indent="-571500" marL="1028700">
              <a:buClr>
                <a:schemeClr val="dk1"/>
              </a:buClr>
              <a:buSzPct val="101190"/>
              <a:buFont typeface="Arial"/>
              <a:buChar char="•"/>
            </a:pPr>
            <a:r>
              <a:rPr strike="noStrike" u="none" b="0" cap="none" baseline="0" sz="2800" lang="en-US" i="0">
                <a:solidFill>
                  <a:schemeClr val="dk1"/>
                </a:solidFill>
                <a:latin typeface="Cantarell"/>
                <a:ea typeface="Cantarell"/>
                <a:cs typeface="Cantarell"/>
                <a:sym typeface="Cantarell"/>
              </a:rPr>
              <a:t>Increased complexity of problem area</a:t>
            </a:r>
          </a:p>
          <a:p>
            <a:pPr algn="l" rtl="0" lvl="1" marR="0" indent="-571500" marL="1028700">
              <a:buClr>
                <a:schemeClr val="dk1"/>
              </a:buClr>
              <a:buSzPct val="101190"/>
              <a:buFont typeface="Arial"/>
              <a:buChar char="•"/>
            </a:pPr>
            <a:r>
              <a:rPr strike="noStrike" u="none" b="0" cap="none" baseline="0" sz="2800" lang="en-US" i="0">
                <a:solidFill>
                  <a:schemeClr val="dk1"/>
                </a:solidFill>
                <a:latin typeface="Cantarell"/>
                <a:ea typeface="Cantarell"/>
                <a:cs typeface="Cantarell"/>
                <a:sym typeface="Cantarell"/>
              </a:rPr>
              <a:t>Project management problem</a:t>
            </a:r>
          </a:p>
          <a:p>
            <a:pPr algn="l" rtl="0" lvl="1" marR="0" indent="-571500" marL="1028700">
              <a:buClr>
                <a:schemeClr val="dk1"/>
              </a:buClr>
              <a:buSzPct val="101190"/>
              <a:buFont typeface="Arial"/>
              <a:buChar char="•"/>
            </a:pPr>
            <a:r>
              <a:rPr strike="noStrike" u="none" b="0" cap="none" baseline="0" sz="2800" lang="en-US" i="0">
                <a:solidFill>
                  <a:schemeClr val="dk1"/>
                </a:solidFill>
                <a:latin typeface="Cantarell"/>
                <a:ea typeface="Cantarell"/>
                <a:cs typeface="Cantarell"/>
                <a:sym typeface="Cantarell"/>
              </a:rPr>
              <a:t>Lack of understanding of problem and its environment</a:t>
            </a:r>
          </a:p>
          <a:p>
            <a:pPr algn="l" rtl="0" lvl="1" marR="0" indent="-571500" marL="1028700">
              <a:buClr>
                <a:schemeClr val="dk1"/>
              </a:buClr>
              <a:buSzPct val="101190"/>
              <a:buFont typeface="Arial"/>
              <a:buChar char="•"/>
            </a:pPr>
            <a:r>
              <a:rPr strike="noStrike" u="none" b="0" cap="none" baseline="0" sz="2800" lang="en-US" i="0">
                <a:solidFill>
                  <a:schemeClr val="dk1"/>
                </a:solidFill>
                <a:latin typeface="Cantarell"/>
                <a:ea typeface="Cantarell"/>
                <a:cs typeface="Cantarell"/>
                <a:sym typeface="Cantarell"/>
              </a:rPr>
              <a:t>High optimistic estimates regarding s/w development time and cost.</a:t>
            </a:r>
          </a:p>
        </p:txBody>
      </p:sp>
      <p:sp>
        <p:nvSpPr>
          <p:cNvPr id="503" name="Shape 503"/>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US"/>
              <a:t> </a:t>
            </a:r>
          </a:p>
        </p:txBody>
      </p:sp>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7" name="Shape 507"/>
        <p:cNvGrpSpPr/>
        <p:nvPr/>
      </p:nvGrpSpPr>
      <p:grpSpPr>
        <a:xfrm>
          <a:off y="0" x="0"/>
          <a:ext cy="0" cx="0"/>
          <a:chOff y="0" x="0"/>
          <a:chExt cy="0" cx="0"/>
        </a:xfrm>
      </p:grpSpPr>
      <p:sp>
        <p:nvSpPr>
          <p:cNvPr id="508" name="Shape 508"/>
          <p:cNvSpPr txBox="1"/>
          <p:nvPr>
            <p:ph type="title"/>
          </p:nvPr>
        </p:nvSpPr>
        <p:spPr>
          <a:xfrm>
            <a:off y="0" x="304800"/>
            <a:ext cy="914400" cx="7772400"/>
          </a:xfrm>
          <a:prstGeom prst="rect">
            <a:avLst/>
          </a:prstGeom>
          <a:noFill/>
          <a:ln>
            <a:noFill/>
          </a:ln>
        </p:spPr>
        <p:txBody>
          <a:bodyPr bIns="45700" rIns="91425" lIns="91425" tIns="45700" anchor="t" anchorCtr="0">
            <a:noAutofit/>
          </a:bodyPr>
          <a:lstStyle/>
          <a:p>
            <a:pPr algn="l" rtl="0" lvl="0" marR="0" indent="0" marL="0">
              <a:spcBef>
                <a:spcPts val="0"/>
              </a:spcBef>
              <a:buClr>
                <a:schemeClr val="lt2"/>
              </a:buClr>
              <a:buSzPct val="25000"/>
              <a:buFont typeface="Consolas"/>
              <a:buNone/>
            </a:pPr>
            <a:r>
              <a:rPr strike="noStrike" u="none" b="0" cap="none" baseline="0" sz="4800" lang="en-US" i="0">
                <a:solidFill>
                  <a:schemeClr val="lt2"/>
                </a:solidFill>
                <a:latin typeface="Consolas"/>
                <a:ea typeface="Consolas"/>
                <a:cs typeface="Consolas"/>
                <a:sym typeface="Consolas"/>
              </a:rPr>
              <a:t>Emergence of Software Engineering</a:t>
            </a:r>
          </a:p>
        </p:txBody>
      </p:sp>
      <p:sp>
        <p:nvSpPr>
          <p:cNvPr id="509" name="Shape 509"/>
          <p:cNvSpPr txBox="1"/>
          <p:nvPr>
            <p:ph idx="1" type="body"/>
          </p:nvPr>
        </p:nvSpPr>
        <p:spPr>
          <a:xfrm>
            <a:off y="1783559" x="914400"/>
            <a:ext cy="4572000" cx="7772400"/>
          </a:xfrm>
          <a:prstGeom prst="rect">
            <a:avLst/>
          </a:prstGeom>
          <a:noFill/>
          <a:ln>
            <a:noFill/>
          </a:ln>
        </p:spPr>
        <p:txBody>
          <a:bodyPr bIns="45700" rIns="91425" lIns="91425" tIns="45700" anchor="t" anchorCtr="0">
            <a:noAutofit/>
          </a:bodyPr>
          <a:lstStyle/>
          <a:p>
            <a:pPr algn="l" rtl="0" lvl="0" marR="0" indent="-347980" marL="411480">
              <a:spcBef>
                <a:spcPts val="700"/>
              </a:spcBef>
              <a:buClr>
                <a:schemeClr val="lt2"/>
              </a:buClr>
              <a:buSzPct val="94907"/>
              <a:buFont typeface="Arial"/>
              <a:buChar char="•"/>
            </a:pPr>
            <a:r>
              <a:rPr strike="noStrike" u="none" b="0" cap="none" baseline="0" sz="3600" lang="en-US" i="0">
                <a:solidFill>
                  <a:schemeClr val="lt1"/>
                </a:solidFill>
                <a:latin typeface="Cantarell"/>
                <a:ea typeface="Cantarell"/>
                <a:cs typeface="Cantarell"/>
                <a:sym typeface="Cantarell"/>
              </a:rPr>
              <a:t>Early Computer Programming</a:t>
            </a:r>
          </a:p>
        </p:txBody>
      </p:sp>
      <p:sp>
        <p:nvSpPr>
          <p:cNvPr id="510" name="Shape 510"/>
          <p:cNvSpPr/>
          <p:nvPr/>
        </p:nvSpPr>
        <p:spPr>
          <a:xfrm>
            <a:off y="2667000" x="1447800"/>
            <a:ext cy="3657600" cx="6096000"/>
          </a:xfrm>
          <a:prstGeom prst="roundRect">
            <a:avLst>
              <a:gd fmla="val 16667" name="adj"/>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a:pPr algn="l" rtl="0" lvl="1" marR="0" indent="0" marL="457200">
              <a:buSzPct val="25000"/>
              <a:buNone/>
            </a:pPr>
            <a:r>
              <a:rPr strike="noStrike" u="none" b="0" cap="none" baseline="0" sz="3600" lang="en-US" i="0">
                <a:solidFill>
                  <a:schemeClr val="dk1"/>
                </a:solidFill>
                <a:latin typeface="Cantarell"/>
                <a:ea typeface="Cantarell"/>
                <a:cs typeface="Cantarell"/>
                <a:sym typeface="Cantarell"/>
              </a:rPr>
              <a:t>-	Exploratory Style</a:t>
            </a:r>
          </a:p>
          <a:p>
            <a:pPr algn="l" rtl="0" lvl="1" marR="0" indent="0" marL="457200">
              <a:buSzPct val="25000"/>
              <a:buNone/>
            </a:pPr>
            <a:r>
              <a:rPr strike="noStrike" u="none" b="0" cap="none" baseline="0" sz="3600" lang="en-US" i="0">
                <a:solidFill>
                  <a:schemeClr val="dk1"/>
                </a:solidFill>
                <a:latin typeface="Cantarell"/>
                <a:ea typeface="Cantarell"/>
                <a:cs typeface="Cantarell"/>
                <a:sym typeface="Cantarell"/>
              </a:rPr>
              <a:t>-	Evolving aspect</a:t>
            </a:r>
          </a:p>
          <a:p>
            <a:pPr algn="l" rtl="0" lvl="1" marR="0" indent="0" marL="457200">
              <a:buSzPct val="25000"/>
              <a:buNone/>
            </a:pPr>
            <a:r>
              <a:rPr strike="noStrike" u="none" b="0" cap="none" baseline="0" sz="3600" lang="en-US" i="0">
                <a:solidFill>
                  <a:schemeClr val="dk1"/>
                </a:solidFill>
                <a:latin typeface="Cantarell"/>
                <a:ea typeface="Cantarell"/>
                <a:cs typeface="Cantarell"/>
                <a:sym typeface="Cantarell"/>
              </a:rPr>
              <a:t>-	Use of intuition of 	programmers</a:t>
            </a:r>
          </a:p>
          <a:p>
            <a:pPr algn="l" rtl="0" lvl="1" marR="0" indent="0" marL="457200">
              <a:buSzPct val="25000"/>
              <a:buNone/>
            </a:pPr>
            <a:r>
              <a:rPr strike="noStrike" u="none" b="0" cap="none" baseline="0" sz="3600" lang="en-US" i="0">
                <a:solidFill>
                  <a:schemeClr val="dk1"/>
                </a:solidFill>
                <a:latin typeface="Cantarell"/>
                <a:ea typeface="Cantarell"/>
                <a:cs typeface="Cantarell"/>
                <a:sym typeface="Cantarell"/>
              </a:rPr>
              <a:t>-	Use of assembly code</a:t>
            </a:r>
          </a:p>
          <a:p>
            <a:pPr algn="l" rtl="0" lvl="1" marR="0" indent="0" marL="457200">
              <a:buSzPct val="25000"/>
              <a:buNone/>
            </a:pPr>
            <a:r>
              <a:rPr strike="noStrike" u="none" b="0" cap="none" baseline="0" sz="3600" lang="en-US" i="0">
                <a:solidFill>
                  <a:schemeClr val="dk1"/>
                </a:solidFill>
                <a:latin typeface="Cantarell"/>
                <a:ea typeface="Cantarell"/>
                <a:cs typeface="Cantarell"/>
                <a:sym typeface="Cantarell"/>
              </a:rPr>
              <a:t>-	About 100 lines of codes</a:t>
            </a:r>
          </a:p>
        </p:txBody>
      </p:sp>
      <p:sp>
        <p:nvSpPr>
          <p:cNvPr id="511" name="Shape 511"/>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US"/>
              <a:t> </a:t>
            </a:r>
          </a:p>
        </p:txBody>
      </p:sp>
    </p:spTree>
  </p:cSld>
  <p:clrMapOvr>
    <a:masterClrMapping/>
  </p:clrMapOvr>
  <p:transition spd="slow">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5" name="Shape 515"/>
        <p:cNvGrpSpPr/>
        <p:nvPr/>
      </p:nvGrpSpPr>
      <p:grpSpPr>
        <a:xfrm>
          <a:off y="0" x="0"/>
          <a:ext cy="0" cx="0"/>
          <a:chOff y="0" x="0"/>
          <a:chExt cy="0" cx="0"/>
        </a:xfrm>
      </p:grpSpPr>
      <p:sp>
        <p:nvSpPr>
          <p:cNvPr id="516" name="Shape 516"/>
          <p:cNvSpPr txBox="1"/>
          <p:nvPr>
            <p:ph type="title"/>
          </p:nvPr>
        </p:nvSpPr>
        <p:spPr>
          <a:xfrm>
            <a:off y="0" x="381000"/>
            <a:ext cy="914400" cx="7772400"/>
          </a:xfrm>
          <a:prstGeom prst="rect">
            <a:avLst/>
          </a:prstGeom>
          <a:noFill/>
          <a:ln>
            <a:noFill/>
          </a:ln>
        </p:spPr>
        <p:txBody>
          <a:bodyPr bIns="45700" rIns="91425" lIns="91425" tIns="45700" anchor="t" anchorCtr="0">
            <a:noAutofit/>
          </a:bodyPr>
          <a:lstStyle/>
          <a:p>
            <a:pPr algn="l" rtl="0" lvl="0" marR="0" indent="0" marL="0">
              <a:spcBef>
                <a:spcPts val="0"/>
              </a:spcBef>
              <a:buClr>
                <a:schemeClr val="lt2"/>
              </a:buClr>
              <a:buSzPct val="25000"/>
              <a:buFont typeface="Consolas"/>
              <a:buNone/>
            </a:pPr>
            <a:r>
              <a:rPr strike="noStrike" u="none" b="0" cap="none" baseline="0" sz="4000" lang="en-US" i="0">
                <a:solidFill>
                  <a:schemeClr val="lt2"/>
                </a:solidFill>
                <a:latin typeface="Consolas"/>
                <a:ea typeface="Consolas"/>
                <a:cs typeface="Consolas"/>
                <a:sym typeface="Consolas"/>
              </a:rPr>
              <a:t>Emergence of Software Engineering</a:t>
            </a:r>
          </a:p>
        </p:txBody>
      </p:sp>
      <p:sp>
        <p:nvSpPr>
          <p:cNvPr id="517" name="Shape 517"/>
          <p:cNvSpPr txBox="1"/>
          <p:nvPr>
            <p:ph idx="1" type="body"/>
          </p:nvPr>
        </p:nvSpPr>
        <p:spPr>
          <a:xfrm>
            <a:off y="1783559" x="914400"/>
            <a:ext cy="4572000" cx="7772400"/>
          </a:xfrm>
          <a:prstGeom prst="rect">
            <a:avLst/>
          </a:prstGeom>
          <a:noFill/>
          <a:ln>
            <a:noFill/>
          </a:ln>
        </p:spPr>
        <p:txBody>
          <a:bodyPr bIns="45700" rIns="91425" lIns="91425" tIns="45700" anchor="t" anchorCtr="0">
            <a:noAutofit/>
          </a:bodyPr>
          <a:lstStyle/>
          <a:p>
            <a:pPr algn="l" rtl="0" lvl="0" marR="0" indent="-347980" marL="411480">
              <a:spcBef>
                <a:spcPts val="700"/>
              </a:spcBef>
              <a:buClr>
                <a:schemeClr val="lt2"/>
              </a:buClr>
              <a:buSzPct val="93749"/>
              <a:buFont typeface="Arial"/>
              <a:buChar char="•"/>
            </a:pPr>
            <a:r>
              <a:rPr strike="noStrike" u="none" b="0" cap="none" baseline="0" sz="3200" lang="en-US" i="0">
                <a:solidFill>
                  <a:schemeClr val="lt1"/>
                </a:solidFill>
                <a:latin typeface="Cantarell"/>
                <a:ea typeface="Cantarell"/>
                <a:cs typeface="Cantarell"/>
                <a:sym typeface="Cantarell"/>
              </a:rPr>
              <a:t>High Level Language Programming</a:t>
            </a:r>
          </a:p>
          <a:p>
            <a:r>
              <a:t/>
            </a:r>
          </a:p>
        </p:txBody>
      </p:sp>
      <p:sp>
        <p:nvSpPr>
          <p:cNvPr id="518" name="Shape 518"/>
          <p:cNvSpPr/>
          <p:nvPr/>
        </p:nvSpPr>
        <p:spPr>
          <a:xfrm>
            <a:off y="2514600" x="1447800"/>
            <a:ext cy="3886200" cx="6096000"/>
          </a:xfrm>
          <a:prstGeom prst="roundRect">
            <a:avLst>
              <a:gd fmla="val 16667" name="adj"/>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a:pPr algn="l" rtl="0" lvl="1" marR="0" indent="0" marL="457200">
              <a:buSzPct val="25000"/>
              <a:buNone/>
            </a:pPr>
            <a:r>
              <a:rPr strike="noStrike" u="none" b="0" cap="none" baseline="0" sz="3200" lang="en-US" i="0">
                <a:solidFill>
                  <a:schemeClr val="dk1"/>
                </a:solidFill>
                <a:latin typeface="Cantarell"/>
                <a:ea typeface="Cantarell"/>
                <a:cs typeface="Cantarell"/>
                <a:sym typeface="Cantarell"/>
              </a:rPr>
              <a:t>-	Larger Programs</a:t>
            </a:r>
          </a:p>
          <a:p>
            <a:pPr algn="l" rtl="0" lvl="1" marR="0" indent="0" marL="457200">
              <a:buSzPct val="25000"/>
              <a:buNone/>
            </a:pPr>
            <a:r>
              <a:rPr strike="noStrike" u="none" b="0" cap="none" baseline="0" sz="3200" lang="en-US" i="0">
                <a:solidFill>
                  <a:schemeClr val="dk1"/>
                </a:solidFill>
                <a:latin typeface="Cantarell"/>
                <a:ea typeface="Cantarell"/>
                <a:cs typeface="Cantarell"/>
                <a:sym typeface="Cantarell"/>
              </a:rPr>
              <a:t>-	COBOL, FORTRAN</a:t>
            </a:r>
          </a:p>
          <a:p>
            <a:pPr algn="l" rtl="0" lvl="1" marR="0" indent="0" marL="457200">
              <a:buSzPct val="25000"/>
              <a:buNone/>
            </a:pPr>
            <a:r>
              <a:rPr strike="noStrike" u="none" b="0" cap="none" baseline="0" sz="3200" lang="en-US" i="0">
                <a:solidFill>
                  <a:schemeClr val="dk1"/>
                </a:solidFill>
                <a:latin typeface="Cantarell"/>
                <a:ea typeface="Cantarell"/>
                <a:cs typeface="Cantarell"/>
                <a:sym typeface="Cantarell"/>
              </a:rPr>
              <a:t>-	Exploratory Style</a:t>
            </a:r>
          </a:p>
          <a:p>
            <a:pPr algn="l" rtl="0" lvl="1" marR="0" indent="0" marL="457200">
              <a:buSzPct val="25000"/>
              <a:buNone/>
            </a:pPr>
            <a:r>
              <a:rPr strike="noStrike" u="none" b="0" cap="none" baseline="0" sz="3200" lang="en-US" i="0">
                <a:solidFill>
                  <a:schemeClr val="dk1"/>
                </a:solidFill>
                <a:latin typeface="Cantarell"/>
                <a:ea typeface="Cantarell"/>
                <a:cs typeface="Cantarell"/>
                <a:sym typeface="Cantarell"/>
              </a:rPr>
              <a:t>-	Few 1000</a:t>
            </a:r>
            <a:r>
              <a:rPr strike="noStrike" u="none" b="0" cap="none" baseline="0" sz="2400" lang="en-US" i="0">
                <a:solidFill>
                  <a:schemeClr val="dk1"/>
                </a:solidFill>
                <a:latin typeface="Cantarell"/>
                <a:ea typeface="Cantarell"/>
                <a:cs typeface="Cantarell"/>
                <a:sym typeface="Cantarell"/>
              </a:rPr>
              <a:t>s</a:t>
            </a:r>
            <a:r>
              <a:rPr strike="noStrike" u="none" b="0" cap="none" baseline="0" sz="3200" lang="en-US" i="0">
                <a:solidFill>
                  <a:schemeClr val="dk1"/>
                </a:solidFill>
                <a:latin typeface="Cantarell"/>
                <a:ea typeface="Cantarell"/>
                <a:cs typeface="Cantarell"/>
                <a:sym typeface="Cantarell"/>
              </a:rPr>
              <a:t> Lines of Code</a:t>
            </a:r>
          </a:p>
          <a:p>
            <a:pPr algn="l" rtl="0" lvl="1" marR="0" indent="0" marL="457200">
              <a:buSzPct val="25000"/>
              <a:buNone/>
            </a:pPr>
            <a:r>
              <a:rPr strike="noStrike" u="none" b="0" cap="none" baseline="0" sz="3200" lang="en-US" i="0">
                <a:solidFill>
                  <a:schemeClr val="dk1"/>
                </a:solidFill>
                <a:latin typeface="Cantarell"/>
                <a:ea typeface="Cantarell"/>
                <a:cs typeface="Cantarell"/>
                <a:sym typeface="Cantarell"/>
              </a:rPr>
              <a:t>-	Unstructured programs 	(use of </a:t>
            </a:r>
            <a:r>
              <a:rPr strike="noStrike" u="none" b="0" cap="none" baseline="0" sz="2400" lang="en-US" i="0">
                <a:solidFill>
                  <a:schemeClr val="dk1"/>
                </a:solidFill>
                <a:latin typeface="Cantarell"/>
                <a:ea typeface="Cantarell"/>
                <a:cs typeface="Cantarell"/>
                <a:sym typeface="Cantarell"/>
              </a:rPr>
              <a:t>goto</a:t>
            </a:r>
            <a:r>
              <a:rPr strike="noStrike" u="none" b="0" cap="none" baseline="0" sz="3200" lang="en-US" i="0">
                <a:solidFill>
                  <a:schemeClr val="dk1"/>
                </a:solidFill>
                <a:latin typeface="Cantarell"/>
                <a:ea typeface="Cantarell"/>
                <a:cs typeface="Cantarell"/>
                <a:sym typeface="Cantarell"/>
              </a:rPr>
              <a:t> statement)</a:t>
            </a:r>
          </a:p>
        </p:txBody>
      </p:sp>
      <p:sp>
        <p:nvSpPr>
          <p:cNvPr id="519" name="Shape 519"/>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US"/>
              <a:t> </a:t>
            </a:r>
          </a:p>
        </p:txBody>
      </p:sp>
    </p:spTree>
  </p:cSld>
  <p:clrMapOvr>
    <a:masterClrMapping/>
  </p:clrMapOvr>
  <p:transition spd="slow">
    <p:fade/>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3" name="Shape 523"/>
        <p:cNvGrpSpPr/>
        <p:nvPr/>
      </p:nvGrpSpPr>
      <p:grpSpPr>
        <a:xfrm>
          <a:off y="0" x="0"/>
          <a:ext cy="0" cx="0"/>
          <a:chOff y="0" x="0"/>
          <a:chExt cy="0" cx="0"/>
        </a:xfrm>
      </p:grpSpPr>
      <p:sp>
        <p:nvSpPr>
          <p:cNvPr id="524" name="Shape 524"/>
          <p:cNvSpPr txBox="1"/>
          <p:nvPr>
            <p:ph type="title"/>
          </p:nvPr>
        </p:nvSpPr>
        <p:spPr>
          <a:xfrm>
            <a:off y="0" x="381000"/>
            <a:ext cy="914400" cx="7772400"/>
          </a:xfrm>
          <a:prstGeom prst="rect">
            <a:avLst/>
          </a:prstGeom>
          <a:noFill/>
          <a:ln>
            <a:noFill/>
          </a:ln>
        </p:spPr>
        <p:txBody>
          <a:bodyPr bIns="45700" rIns="91425" lIns="91425" tIns="45700" anchor="t" anchorCtr="0">
            <a:noAutofit/>
          </a:bodyPr>
          <a:lstStyle/>
          <a:p>
            <a:pPr algn="l" rtl="0" lvl="0" marR="0" indent="0" marL="0">
              <a:spcBef>
                <a:spcPts val="0"/>
              </a:spcBef>
              <a:buClr>
                <a:schemeClr val="lt2"/>
              </a:buClr>
              <a:buSzPct val="25000"/>
              <a:buFont typeface="Consolas"/>
              <a:buNone/>
            </a:pPr>
            <a:r>
              <a:rPr strike="noStrike" u="none" b="0" cap="none" baseline="0" sz="4000" lang="en-US" i="0">
                <a:solidFill>
                  <a:schemeClr val="lt2"/>
                </a:solidFill>
                <a:latin typeface="Consolas"/>
                <a:ea typeface="Consolas"/>
                <a:cs typeface="Consolas"/>
                <a:sym typeface="Consolas"/>
              </a:rPr>
              <a:t>Emergence of Software Engineering</a:t>
            </a:r>
          </a:p>
        </p:txBody>
      </p:sp>
      <p:sp>
        <p:nvSpPr>
          <p:cNvPr id="525" name="Shape 525"/>
          <p:cNvSpPr txBox="1"/>
          <p:nvPr>
            <p:ph idx="1" type="body"/>
          </p:nvPr>
        </p:nvSpPr>
        <p:spPr>
          <a:xfrm>
            <a:off y="1783559" x="914400"/>
            <a:ext cy="4572000" cx="7772400"/>
          </a:xfrm>
          <a:prstGeom prst="rect">
            <a:avLst/>
          </a:prstGeom>
          <a:noFill/>
          <a:ln>
            <a:noFill/>
          </a:ln>
        </p:spPr>
        <p:txBody>
          <a:bodyPr bIns="45700" rIns="91425" lIns="91425" tIns="45700" anchor="t" anchorCtr="0">
            <a:noAutofit/>
          </a:bodyPr>
          <a:lstStyle/>
          <a:p>
            <a:pPr algn="l" rtl="0" lvl="0" marR="0" indent="-347980" marL="411480">
              <a:spcBef>
                <a:spcPts val="700"/>
              </a:spcBef>
              <a:buClr>
                <a:schemeClr val="lt2"/>
              </a:buClr>
              <a:buSzPct val="94444"/>
              <a:buFont typeface="Arial"/>
              <a:buChar char="•"/>
            </a:pPr>
            <a:r>
              <a:rPr strike="noStrike" u="none" b="0" cap="none" baseline="0" sz="3000" lang="en-US" i="0">
                <a:solidFill>
                  <a:schemeClr val="lt1"/>
                </a:solidFill>
                <a:latin typeface="Cantarell"/>
                <a:ea typeface="Cantarell"/>
                <a:cs typeface="Cantarell"/>
                <a:sym typeface="Cantarell"/>
              </a:rPr>
              <a:t>Control Flow Based Programming</a:t>
            </a:r>
          </a:p>
        </p:txBody>
      </p:sp>
      <p:sp>
        <p:nvSpPr>
          <p:cNvPr id="526" name="Shape 526"/>
          <p:cNvSpPr/>
          <p:nvPr/>
        </p:nvSpPr>
        <p:spPr>
          <a:xfrm>
            <a:off y="2438400" x="1371600"/>
            <a:ext cy="3733800" cx="6629400"/>
          </a:xfrm>
          <a:prstGeom prst="roundRect">
            <a:avLst>
              <a:gd fmla="val 16667" name="adj"/>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a:pPr algn="l" rtl="0" lvl="1" marR="0" indent="0" marL="457200">
              <a:buClr>
                <a:schemeClr val="dk1"/>
              </a:buClr>
              <a:buSzPct val="131944"/>
              <a:buFont typeface="Arial"/>
              <a:buChar char="•"/>
            </a:pPr>
            <a:r>
              <a:rPr strike="noStrike" u="none" b="1" cap="none" baseline="0" sz="2400" lang="en-US" i="0">
                <a:solidFill>
                  <a:schemeClr val="dk1"/>
                </a:solidFill>
                <a:latin typeface="Cantarell"/>
                <a:ea typeface="Cantarell"/>
                <a:cs typeface="Cantarell"/>
                <a:sym typeface="Cantarell"/>
              </a:rPr>
              <a:t>      Flow Chart Technique</a:t>
            </a:r>
            <a:r>
              <a:rPr strike="noStrike" u="none" b="0" cap="none" baseline="0" sz="3200" lang="en-US" i="0">
                <a:solidFill>
                  <a:schemeClr val="dk1"/>
                </a:solidFill>
                <a:latin typeface="Cantarell"/>
                <a:ea typeface="Cantarell"/>
                <a:cs typeface="Cantarell"/>
                <a:sym typeface="Cantarell"/>
              </a:rPr>
              <a:t> used</a:t>
            </a:r>
          </a:p>
          <a:p>
            <a:r>
              <a:t/>
            </a:r>
          </a:p>
          <a:p>
            <a:pPr algn="l" rtl="0" lvl="1" marR="0" indent="0" marL="457200">
              <a:buSzPct val="25000"/>
              <a:buNone/>
            </a:pPr>
            <a:r>
              <a:rPr strike="noStrike" u="none" b="0" cap="none" baseline="0" sz="3200" lang="en-US" i="0">
                <a:solidFill>
                  <a:schemeClr val="dk1"/>
                </a:solidFill>
                <a:latin typeface="Cantarell"/>
                <a:ea typeface="Cantarell"/>
                <a:cs typeface="Cantarell"/>
                <a:sym typeface="Cantarell"/>
              </a:rPr>
              <a:t>-	Focus on Design of Program’s 	</a:t>
            </a:r>
            <a:r>
              <a:rPr strike="noStrike" u="none" b="1" cap="none" baseline="0" sz="2400" lang="en-US" i="0">
                <a:solidFill>
                  <a:schemeClr val="dk1"/>
                </a:solidFill>
                <a:latin typeface="Cantarell"/>
                <a:ea typeface="Cantarell"/>
                <a:cs typeface="Cantarell"/>
                <a:sym typeface="Cantarell"/>
              </a:rPr>
              <a:t>control flow structure</a:t>
            </a:r>
          </a:p>
          <a:p>
            <a:r>
              <a:t/>
            </a:r>
          </a:p>
          <a:p>
            <a:pPr algn="l" rtl="0" lvl="1" marR="0" indent="0" marL="457200">
              <a:buSzPct val="25000"/>
              <a:buNone/>
            </a:pPr>
            <a:r>
              <a:rPr strike="noStrike" u="none" b="0" cap="none" baseline="0" sz="3200" lang="en-US" i="0">
                <a:solidFill>
                  <a:schemeClr val="dk1"/>
                </a:solidFill>
                <a:latin typeface="Cantarell"/>
                <a:ea typeface="Cantarell"/>
                <a:cs typeface="Cantarell"/>
                <a:sym typeface="Cantarell"/>
              </a:rPr>
              <a:t>-	Structured programming </a:t>
            </a:r>
          </a:p>
          <a:p>
            <a:pPr algn="l" rtl="0" lvl="1" marR="0" indent="0" marL="457200">
              <a:buSzPct val="25000"/>
              <a:buNone/>
            </a:pPr>
            <a:r>
              <a:rPr strike="noStrike" u="none" b="0" cap="none" baseline="0" sz="3200" lang="en-US" i="0">
                <a:solidFill>
                  <a:schemeClr val="dk1"/>
                </a:solidFill>
                <a:latin typeface="Cantarell"/>
                <a:ea typeface="Cantarell"/>
                <a:cs typeface="Cantarell"/>
                <a:sym typeface="Cantarell"/>
              </a:rPr>
              <a:t>	</a:t>
            </a:r>
            <a:r>
              <a:rPr strike="noStrike" u="none" b="0" cap="none" baseline="0" sz="2000" lang="en-US" i="0">
                <a:solidFill>
                  <a:schemeClr val="dk1"/>
                </a:solidFill>
                <a:latin typeface="Cantarell"/>
                <a:ea typeface="Cantarell"/>
                <a:cs typeface="Cantarell"/>
                <a:sym typeface="Cantarell"/>
              </a:rPr>
              <a:t>(only use sequential, selection, iterations)</a:t>
            </a:r>
          </a:p>
        </p:txBody>
      </p:sp>
      <p:sp>
        <p:nvSpPr>
          <p:cNvPr id="527" name="Shape 527"/>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US"/>
              <a:t> </a:t>
            </a:r>
          </a:p>
        </p:txBody>
      </p:sp>
    </p:spTree>
  </p:cSld>
  <p:clrMapOvr>
    <a:masterClrMapping/>
  </p:clrMapOvr>
  <p:transition spd="slow">
    <p:fade/>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1" name="Shape 531"/>
        <p:cNvGrpSpPr/>
        <p:nvPr/>
      </p:nvGrpSpPr>
      <p:grpSpPr>
        <a:xfrm>
          <a:off y="0" x="0"/>
          <a:ext cy="0" cx="0"/>
          <a:chOff y="0" x="0"/>
          <a:chExt cy="0" cx="0"/>
        </a:xfrm>
      </p:grpSpPr>
      <p:sp>
        <p:nvSpPr>
          <p:cNvPr id="532" name="Shape 532"/>
          <p:cNvSpPr txBox="1"/>
          <p:nvPr>
            <p:ph type="title"/>
          </p:nvPr>
        </p:nvSpPr>
        <p:spPr>
          <a:xfrm>
            <a:off y="0" x="381000"/>
            <a:ext cy="914400" cx="7772400"/>
          </a:xfrm>
          <a:prstGeom prst="rect">
            <a:avLst/>
          </a:prstGeom>
          <a:noFill/>
          <a:ln>
            <a:noFill/>
          </a:ln>
        </p:spPr>
        <p:txBody>
          <a:bodyPr bIns="45700" rIns="91425" lIns="91425" tIns="45700" anchor="t" anchorCtr="0">
            <a:noAutofit/>
          </a:bodyPr>
          <a:lstStyle/>
          <a:p>
            <a:pPr algn="l" rtl="0" lvl="0" marR="0" indent="0" marL="0">
              <a:spcBef>
                <a:spcPts val="0"/>
              </a:spcBef>
              <a:buClr>
                <a:schemeClr val="lt2"/>
              </a:buClr>
              <a:buSzPct val="25000"/>
              <a:buFont typeface="Consolas"/>
              <a:buNone/>
            </a:pPr>
            <a:r>
              <a:rPr strike="noStrike" u="none" b="0" cap="none" baseline="0" sz="4000" lang="en-US" i="0">
                <a:solidFill>
                  <a:schemeClr val="lt2"/>
                </a:solidFill>
                <a:latin typeface="Consolas"/>
                <a:ea typeface="Consolas"/>
                <a:cs typeface="Consolas"/>
                <a:sym typeface="Consolas"/>
              </a:rPr>
              <a:t>Emergence of Software Engineering</a:t>
            </a:r>
          </a:p>
        </p:txBody>
      </p:sp>
      <p:sp>
        <p:nvSpPr>
          <p:cNvPr id="533" name="Shape 533"/>
          <p:cNvSpPr txBox="1"/>
          <p:nvPr>
            <p:ph idx="1" type="body"/>
          </p:nvPr>
        </p:nvSpPr>
        <p:spPr>
          <a:xfrm>
            <a:off y="1783559" x="914400"/>
            <a:ext cy="4572000" cx="7772400"/>
          </a:xfrm>
          <a:prstGeom prst="rect">
            <a:avLst/>
          </a:prstGeom>
          <a:noFill/>
          <a:ln>
            <a:noFill/>
          </a:ln>
        </p:spPr>
        <p:txBody>
          <a:bodyPr bIns="45700" rIns="91425" lIns="91425" tIns="45700" anchor="t" anchorCtr="0">
            <a:noAutofit/>
          </a:bodyPr>
          <a:lstStyle/>
          <a:p>
            <a:pPr algn="l" rtl="0" lvl="0" marR="0" indent="-347980" marL="411480">
              <a:spcBef>
                <a:spcPts val="700"/>
              </a:spcBef>
              <a:buClr>
                <a:schemeClr val="lt2"/>
              </a:buClr>
              <a:buSzPct val="94444"/>
              <a:buFont typeface="Arial"/>
              <a:buChar char="•"/>
            </a:pPr>
            <a:r>
              <a:rPr strike="noStrike" u="none" b="0" cap="none" baseline="0" sz="3000" lang="en-US" i="0">
                <a:solidFill>
                  <a:schemeClr val="lt1"/>
                </a:solidFill>
                <a:latin typeface="Cantarell"/>
                <a:ea typeface="Cantarell"/>
                <a:cs typeface="Cantarell"/>
                <a:sym typeface="Cantarell"/>
              </a:rPr>
              <a:t>Data Structure Oriented</a:t>
            </a:r>
          </a:p>
        </p:txBody>
      </p:sp>
      <p:sp>
        <p:nvSpPr>
          <p:cNvPr id="534" name="Shape 534"/>
          <p:cNvSpPr/>
          <p:nvPr/>
        </p:nvSpPr>
        <p:spPr>
          <a:xfrm>
            <a:off y="2438400" x="1447800"/>
            <a:ext cy="2209799" cx="6553200"/>
          </a:xfrm>
          <a:prstGeom prst="roundRect">
            <a:avLst>
              <a:gd fmla="val 16667" name="adj"/>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a:pPr algn="l" rtl="0" lvl="1" marR="0" indent="0" marL="457200">
              <a:buSzPct val="25000"/>
              <a:buNone/>
            </a:pPr>
            <a:r>
              <a:rPr strike="noStrike" u="none" b="0" cap="none" baseline="0" sz="3200" lang="en-US" i="0">
                <a:solidFill>
                  <a:schemeClr val="dk1"/>
                </a:solidFill>
                <a:latin typeface="Cantarell"/>
                <a:ea typeface="Cantarell"/>
                <a:cs typeface="Cantarell"/>
                <a:sym typeface="Cantarell"/>
              </a:rPr>
              <a:t>-	</a:t>
            </a:r>
            <a:r>
              <a:rPr strike="noStrike" u="none" b="1" cap="none" baseline="0" sz="2400" lang="en-US" i="0">
                <a:solidFill>
                  <a:schemeClr val="dk1"/>
                </a:solidFill>
                <a:latin typeface="Cantarell"/>
                <a:ea typeface="Cantarell"/>
                <a:cs typeface="Cantarell"/>
                <a:sym typeface="Cantarell"/>
              </a:rPr>
              <a:t>Several thousands</a:t>
            </a:r>
            <a:r>
              <a:rPr strike="noStrike" u="none" b="0" cap="none" baseline="0" sz="3200" lang="en-US" i="0">
                <a:solidFill>
                  <a:schemeClr val="dk1"/>
                </a:solidFill>
                <a:latin typeface="Cantarell"/>
                <a:ea typeface="Cantarell"/>
                <a:cs typeface="Cantarell"/>
                <a:sym typeface="Cantarell"/>
              </a:rPr>
              <a:t> of Lines of 	Code</a:t>
            </a:r>
          </a:p>
          <a:p>
            <a:pPr algn="l" rtl="0" lvl="1" marR="0" indent="0" marL="457200">
              <a:buSzPct val="25000"/>
              <a:buNone/>
            </a:pPr>
            <a:r>
              <a:rPr strike="noStrike" u="none" b="0" cap="none" baseline="0" sz="3200" lang="en-US" i="0">
                <a:solidFill>
                  <a:schemeClr val="dk1"/>
                </a:solidFill>
                <a:latin typeface="Cantarell"/>
                <a:ea typeface="Cantarell"/>
                <a:cs typeface="Cantarell"/>
                <a:sym typeface="Cantarell"/>
              </a:rPr>
              <a:t>-	Focus given to </a:t>
            </a:r>
            <a:r>
              <a:rPr strike="noStrike" u="none" b="1" cap="none" baseline="0" sz="2400" lang="en-US" i="0">
                <a:solidFill>
                  <a:schemeClr val="dk1"/>
                </a:solidFill>
                <a:latin typeface="Cantarell"/>
                <a:ea typeface="Cantarell"/>
                <a:cs typeface="Cantarell"/>
                <a:sym typeface="Cantarell"/>
              </a:rPr>
              <a:t>Data Structure 	first</a:t>
            </a:r>
          </a:p>
        </p:txBody>
      </p:sp>
      <p:sp>
        <p:nvSpPr>
          <p:cNvPr id="535" name="Shape 535"/>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US"/>
              <a:t> </a:t>
            </a:r>
          </a:p>
        </p:txBody>
      </p:sp>
    </p:spTree>
  </p:cSld>
  <p:clrMapOvr>
    <a:masterClrMapping/>
  </p:clrMapOvr>
  <p:transition spd="slow">
    <p:fade/>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9" name="Shape 539"/>
        <p:cNvGrpSpPr/>
        <p:nvPr/>
      </p:nvGrpSpPr>
      <p:grpSpPr>
        <a:xfrm>
          <a:off y="0" x="0"/>
          <a:ext cy="0" cx="0"/>
          <a:chOff y="0" x="0"/>
          <a:chExt cy="0" cx="0"/>
        </a:xfrm>
      </p:grpSpPr>
      <p:sp>
        <p:nvSpPr>
          <p:cNvPr id="540" name="Shape 540"/>
          <p:cNvSpPr txBox="1"/>
          <p:nvPr>
            <p:ph type="title"/>
          </p:nvPr>
        </p:nvSpPr>
        <p:spPr>
          <a:xfrm>
            <a:off y="0" x="381000"/>
            <a:ext cy="914400" cx="7772400"/>
          </a:xfrm>
          <a:prstGeom prst="rect">
            <a:avLst/>
          </a:prstGeom>
          <a:noFill/>
          <a:ln>
            <a:noFill/>
          </a:ln>
        </p:spPr>
        <p:txBody>
          <a:bodyPr bIns="45700" rIns="91425" lIns="91425" tIns="45700" anchor="t" anchorCtr="0">
            <a:noAutofit/>
          </a:bodyPr>
          <a:lstStyle/>
          <a:p>
            <a:pPr algn="l" rtl="0" lvl="0" marR="0" indent="0" marL="0">
              <a:spcBef>
                <a:spcPts val="0"/>
              </a:spcBef>
              <a:buClr>
                <a:schemeClr val="lt2"/>
              </a:buClr>
              <a:buSzPct val="25000"/>
              <a:buFont typeface="Consolas"/>
              <a:buNone/>
            </a:pPr>
            <a:r>
              <a:rPr strike="noStrike" u="none" b="0" cap="none" baseline="0" sz="4000" lang="en-US" i="0">
                <a:solidFill>
                  <a:schemeClr val="lt2"/>
                </a:solidFill>
                <a:latin typeface="Consolas"/>
                <a:ea typeface="Consolas"/>
                <a:cs typeface="Consolas"/>
                <a:sym typeface="Consolas"/>
              </a:rPr>
              <a:t>Emergence of Software Engineering</a:t>
            </a:r>
          </a:p>
        </p:txBody>
      </p:sp>
      <p:sp>
        <p:nvSpPr>
          <p:cNvPr id="541" name="Shape 541"/>
          <p:cNvSpPr txBox="1"/>
          <p:nvPr>
            <p:ph idx="1" type="body"/>
          </p:nvPr>
        </p:nvSpPr>
        <p:spPr>
          <a:xfrm>
            <a:off y="1783559" x="914400"/>
            <a:ext cy="4572000" cx="7772400"/>
          </a:xfrm>
          <a:prstGeom prst="rect">
            <a:avLst/>
          </a:prstGeom>
          <a:noFill/>
          <a:ln>
            <a:noFill/>
          </a:ln>
        </p:spPr>
        <p:txBody>
          <a:bodyPr bIns="45700" rIns="91425" lIns="91425" tIns="45700" anchor="t" anchorCtr="0">
            <a:noAutofit/>
          </a:bodyPr>
          <a:lstStyle/>
          <a:p>
            <a:pPr algn="l" rtl="0" lvl="0" marR="0" indent="-347980" marL="411480">
              <a:spcBef>
                <a:spcPts val="700"/>
              </a:spcBef>
              <a:buClr>
                <a:schemeClr val="lt2"/>
              </a:buClr>
              <a:buSzPct val="25000"/>
              <a:buFont typeface="Cantarell"/>
              <a:buNone/>
            </a:pPr>
            <a:r>
              <a:rPr strike="noStrike" u="none" b="0" cap="none" baseline="0" sz="2400" lang="en-US" i="0">
                <a:solidFill>
                  <a:schemeClr val="lt1"/>
                </a:solidFill>
                <a:latin typeface="Cantarell"/>
                <a:ea typeface="Cantarell"/>
                <a:cs typeface="Cantarell"/>
                <a:sym typeface="Cantarell"/>
              </a:rPr>
              <a:t>Unstructured Program		Structured Program</a:t>
            </a:r>
          </a:p>
        </p:txBody>
      </p:sp>
      <p:sp>
        <p:nvSpPr>
          <p:cNvPr id="542" name="Shape 542"/>
          <p:cNvSpPr/>
          <p:nvPr/>
        </p:nvSpPr>
        <p:spPr>
          <a:xfrm>
            <a:off y="2514600" x="533400"/>
            <a:ext cy="3276600" cx="4038599"/>
          </a:xfrm>
          <a:prstGeom prst="roundRect">
            <a:avLst>
              <a:gd fmla="val 16667" name="adj"/>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a:pPr algn="l" rtl="0" lvl="1" marR="0" indent="0" marL="457200">
              <a:buSzPct val="25000"/>
              <a:buNone/>
            </a:pPr>
            <a:r>
              <a:rPr strike="noStrike" u="none" b="0" cap="none" baseline="0" sz="1800" lang="en-US" i="0">
                <a:solidFill>
                  <a:schemeClr val="dk1"/>
                </a:solidFill>
                <a:latin typeface="Cantarell"/>
                <a:ea typeface="Cantarell"/>
                <a:cs typeface="Cantarell"/>
                <a:sym typeface="Cantarell"/>
              </a:rPr>
              <a:t>If(bal&gt;withdrl){</a:t>
            </a:r>
          </a:p>
          <a:p>
            <a:pPr algn="l" rtl="0" lvl="1" marR="0" indent="0" marL="457200">
              <a:buSzPct val="25000"/>
              <a:buNone/>
            </a:pPr>
            <a:r>
              <a:rPr strike="noStrike" u="none" b="0" cap="none" baseline="0" sz="1800" lang="en-US" i="0">
                <a:solidFill>
                  <a:schemeClr val="dk1"/>
                </a:solidFill>
                <a:latin typeface="Cantarell"/>
                <a:ea typeface="Cantarell"/>
                <a:cs typeface="Cantarell"/>
                <a:sym typeface="Cantarell"/>
              </a:rPr>
              <a:t> issue_money = TRUE;</a:t>
            </a:r>
          </a:p>
          <a:p>
            <a:pPr algn="l" rtl="0" lvl="1" marR="0" indent="0" marL="457200">
              <a:buSzPct val="25000"/>
              <a:buNone/>
            </a:pPr>
            <a:r>
              <a:rPr strike="noStrike" u="none" b="0" cap="none" baseline="0" sz="1800" lang="en-US" i="0">
                <a:solidFill>
                  <a:schemeClr val="dk1"/>
                </a:solidFill>
                <a:latin typeface="Cantarell"/>
                <a:ea typeface="Cantarell"/>
                <a:cs typeface="Cantarell"/>
                <a:sym typeface="Cantarell"/>
              </a:rPr>
              <a:t>goto 110:</a:t>
            </a:r>
          </a:p>
          <a:p>
            <a:pPr algn="l" rtl="0" lvl="1" marR="0" indent="0" marL="457200">
              <a:buSzPct val="25000"/>
              <a:buNone/>
            </a:pPr>
            <a:r>
              <a:rPr strike="noStrike" u="none" b="0" cap="none" baseline="0" sz="1800" lang="en-US" i="0">
                <a:solidFill>
                  <a:schemeClr val="dk1"/>
                </a:solidFill>
                <a:latin typeface="Cantarell"/>
                <a:ea typeface="Cantarell"/>
                <a:cs typeface="Cantarell"/>
                <a:sym typeface="Cantarell"/>
              </a:rPr>
              <a:t>} elseif (priv_cust == TRUE){</a:t>
            </a:r>
          </a:p>
          <a:p>
            <a:pPr algn="l" rtl="0" lvl="1" marR="0" indent="0" marL="457200">
              <a:buSzPct val="25000"/>
              <a:buNone/>
            </a:pPr>
            <a:r>
              <a:rPr strike="noStrike" u="none" b="0" cap="none" baseline="0" sz="1800" lang="en-US" i="0">
                <a:solidFill>
                  <a:schemeClr val="dk1"/>
                </a:solidFill>
                <a:latin typeface="Cantarell"/>
                <a:ea typeface="Cantarell"/>
                <a:cs typeface="Cantarell"/>
                <a:sym typeface="Cantarell"/>
              </a:rPr>
              <a:t>      goto 100;</a:t>
            </a:r>
          </a:p>
          <a:p>
            <a:pPr algn="l" rtl="0" lvl="1" marR="0" indent="0" marL="457200">
              <a:buSzPct val="25000"/>
              <a:buNone/>
            </a:pPr>
            <a:r>
              <a:rPr strike="noStrike" u="none" b="0" cap="none" baseline="0" sz="1800" lang="en-US" i="0">
                <a:solidFill>
                  <a:schemeClr val="dk1"/>
                </a:solidFill>
                <a:latin typeface="Cantarell"/>
                <a:ea typeface="Cantarell"/>
                <a:cs typeface="Cantarell"/>
                <a:sym typeface="Cantarell"/>
              </a:rPr>
              <a:t>    else </a:t>
            </a:r>
          </a:p>
          <a:p>
            <a:pPr algn="l" rtl="0" lvl="1" marR="0" indent="0" marL="457200">
              <a:buSzPct val="25000"/>
              <a:buNone/>
            </a:pPr>
            <a:r>
              <a:rPr strike="noStrike" u="none" b="0" cap="none" baseline="0" sz="1800" lang="en-US" i="0">
                <a:solidFill>
                  <a:schemeClr val="dk1"/>
                </a:solidFill>
                <a:latin typeface="Cantarell"/>
                <a:ea typeface="Cantarell"/>
                <a:cs typeface="Cantarell"/>
                <a:sym typeface="Cantarell"/>
              </a:rPr>
              <a:t>       goto 140;</a:t>
            </a:r>
          </a:p>
          <a:p>
            <a:pPr algn="l" rtl="0" lvl="1" marR="0" indent="0" marL="457200">
              <a:buSzPct val="25000"/>
              <a:buNone/>
            </a:pPr>
            <a:r>
              <a:rPr strike="noStrike" u="none" b="0" cap="none" baseline="0" sz="1800" lang="en-US" i="0">
                <a:solidFill>
                  <a:schemeClr val="dk1"/>
                </a:solidFill>
                <a:latin typeface="Cantarell"/>
                <a:ea typeface="Cantarell"/>
                <a:cs typeface="Cantarell"/>
                <a:sym typeface="Cantarell"/>
              </a:rPr>
              <a:t>       activate_cash_dispenser();</a:t>
            </a:r>
          </a:p>
          <a:p>
            <a:pPr algn="l" rtl="0" lvl="1" marR="0" indent="0" marL="457200">
              <a:buSzPct val="25000"/>
              <a:buNone/>
            </a:pPr>
            <a:r>
              <a:rPr strike="noStrike" u="none" b="0" cap="none" baseline="0" sz="1800" lang="en-US" i="0">
                <a:solidFill>
                  <a:schemeClr val="dk1"/>
                </a:solidFill>
                <a:latin typeface="Cantarell"/>
                <a:ea typeface="Cantarell"/>
                <a:cs typeface="Cantarell"/>
                <a:sym typeface="Cantarell"/>
              </a:rPr>
              <a:t> print(error);</a:t>
            </a:r>
          </a:p>
        </p:txBody>
      </p:sp>
      <p:sp>
        <p:nvSpPr>
          <p:cNvPr id="543" name="Shape 543"/>
          <p:cNvSpPr/>
          <p:nvPr/>
        </p:nvSpPr>
        <p:spPr>
          <a:xfrm>
            <a:off y="2514600" x="4953000"/>
            <a:ext cy="3200399" cx="4038599"/>
          </a:xfrm>
          <a:prstGeom prst="roundRect">
            <a:avLst>
              <a:gd fmla="val 16667" name="adj"/>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a:pPr algn="l" rtl="0" lvl="1" marR="0" indent="0" marL="457200">
              <a:buSzPct val="25000"/>
              <a:buNone/>
            </a:pPr>
            <a:r>
              <a:rPr strike="noStrike" u="none" b="0" cap="none" baseline="0" sz="1800" lang="en-US" i="0">
                <a:solidFill>
                  <a:schemeClr val="dk1"/>
                </a:solidFill>
                <a:latin typeface="Cantarell"/>
                <a:ea typeface="Cantarell"/>
                <a:cs typeface="Cantarell"/>
                <a:sym typeface="Cantarell"/>
              </a:rPr>
              <a:t>If(priv_cust||(bal&gt;withdrl){</a:t>
            </a:r>
          </a:p>
          <a:p>
            <a:pPr algn="l" rtl="0" lvl="1" marR="0" indent="0" marL="457200">
              <a:buSzPct val="25000"/>
              <a:buNone/>
            </a:pPr>
            <a:r>
              <a:rPr strike="noStrike" u="none" b="0" cap="none" baseline="0" sz="1800" lang="en-US" i="0">
                <a:solidFill>
                  <a:schemeClr val="dk1"/>
                </a:solidFill>
                <a:latin typeface="Cantarell"/>
                <a:ea typeface="Cantarell"/>
                <a:cs typeface="Cantarell"/>
                <a:sym typeface="Cantarell"/>
              </a:rPr>
              <a:t> activate_cash_dispenser();</a:t>
            </a:r>
          </a:p>
          <a:p>
            <a:pPr algn="l" rtl="0" lvl="1" marR="0" indent="0" marL="457200">
              <a:buSzPct val="25000"/>
              <a:buNone/>
            </a:pPr>
            <a:r>
              <a:rPr strike="noStrike" u="none" b="0" cap="none" baseline="0" sz="1800" lang="en-US" i="0">
                <a:solidFill>
                  <a:schemeClr val="dk1"/>
                </a:solidFill>
                <a:latin typeface="Cantarell"/>
                <a:ea typeface="Cantarell"/>
                <a:cs typeface="Cantarell"/>
                <a:sym typeface="Cantarell"/>
              </a:rPr>
              <a:t>} else</a:t>
            </a:r>
          </a:p>
          <a:p>
            <a:pPr algn="l" rtl="0" lvl="1" marR="0" indent="0" marL="457200">
              <a:buSzPct val="25000"/>
              <a:buNone/>
            </a:pPr>
            <a:r>
              <a:rPr strike="noStrike" u="none" b="0" cap="none" baseline="0" sz="1800" lang="en-US" i="0">
                <a:solidFill>
                  <a:schemeClr val="dk1"/>
                </a:solidFill>
                <a:latin typeface="Cantarell"/>
                <a:ea typeface="Cantarell"/>
                <a:cs typeface="Cantarell"/>
                <a:sym typeface="Cantarell"/>
              </a:rPr>
              <a:t>      print(error);</a:t>
            </a:r>
          </a:p>
        </p:txBody>
      </p:sp>
      <p:sp>
        <p:nvSpPr>
          <p:cNvPr id="544" name="Shape 544"/>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US"/>
              <a:t> </a:t>
            </a:r>
          </a:p>
        </p:txBody>
      </p:sp>
    </p:spTree>
  </p:cSld>
  <p:clrMapOvr>
    <a:masterClrMapping/>
  </p:clrMapOvr>
  <p:transition spd="slow">
    <p:fade/>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8" name="Shape 548"/>
        <p:cNvGrpSpPr/>
        <p:nvPr/>
      </p:nvGrpSpPr>
      <p:grpSpPr>
        <a:xfrm>
          <a:off y="0" x="0"/>
          <a:ext cy="0" cx="0"/>
          <a:chOff y="0" x="0"/>
          <a:chExt cy="0" cx="0"/>
        </a:xfrm>
      </p:grpSpPr>
      <p:sp>
        <p:nvSpPr>
          <p:cNvPr id="549" name="Shape 549"/>
          <p:cNvSpPr txBox="1"/>
          <p:nvPr>
            <p:ph type="title"/>
          </p:nvPr>
        </p:nvSpPr>
        <p:spPr>
          <a:xfrm>
            <a:off y="0" x="381000"/>
            <a:ext cy="914400" cx="7772400"/>
          </a:xfrm>
          <a:prstGeom prst="rect">
            <a:avLst/>
          </a:prstGeom>
          <a:noFill/>
          <a:ln>
            <a:noFill/>
          </a:ln>
        </p:spPr>
        <p:txBody>
          <a:bodyPr bIns="45700" rIns="91425" lIns="91425" tIns="45700" anchor="t" anchorCtr="0">
            <a:noAutofit/>
          </a:bodyPr>
          <a:lstStyle/>
          <a:p>
            <a:pPr algn="l" rtl="0" lvl="0" marR="0" indent="0" marL="0">
              <a:spcBef>
                <a:spcPts val="0"/>
              </a:spcBef>
              <a:buClr>
                <a:schemeClr val="lt2"/>
              </a:buClr>
              <a:buSzPct val="25000"/>
              <a:buFont typeface="Consolas"/>
              <a:buNone/>
            </a:pPr>
            <a:r>
              <a:rPr strike="noStrike" u="none" b="0" cap="none" baseline="0" sz="4000" lang="en-US" i="0">
                <a:solidFill>
                  <a:schemeClr val="lt2"/>
                </a:solidFill>
                <a:latin typeface="Consolas"/>
                <a:ea typeface="Consolas"/>
                <a:cs typeface="Consolas"/>
                <a:sym typeface="Consolas"/>
              </a:rPr>
              <a:t>Emergence of Software Engineering</a:t>
            </a:r>
          </a:p>
        </p:txBody>
      </p:sp>
      <p:sp>
        <p:nvSpPr>
          <p:cNvPr id="550" name="Shape 550"/>
          <p:cNvSpPr txBox="1"/>
          <p:nvPr>
            <p:ph idx="1" type="body"/>
          </p:nvPr>
        </p:nvSpPr>
        <p:spPr>
          <a:xfrm>
            <a:off y="1783559" x="914400"/>
            <a:ext cy="4572000" cx="7772400"/>
          </a:xfrm>
          <a:prstGeom prst="rect">
            <a:avLst/>
          </a:prstGeom>
          <a:noFill/>
          <a:ln>
            <a:noFill/>
          </a:ln>
        </p:spPr>
        <p:txBody>
          <a:bodyPr bIns="45700" rIns="91425" lIns="91425" tIns="45700" anchor="t" anchorCtr="0">
            <a:noAutofit/>
          </a:bodyPr>
          <a:lstStyle/>
          <a:p>
            <a:pPr algn="l" rtl="0" lvl="0" marR="0" indent="-347980" marL="411480">
              <a:spcBef>
                <a:spcPts val="700"/>
              </a:spcBef>
              <a:buClr>
                <a:schemeClr val="lt2"/>
              </a:buClr>
              <a:buSzPct val="94444"/>
              <a:buFont typeface="Arial"/>
              <a:buChar char="•"/>
            </a:pPr>
            <a:r>
              <a:rPr strike="noStrike" u="none" b="0" cap="none" baseline="0" sz="3000" lang="en-US" i="0">
                <a:solidFill>
                  <a:schemeClr val="lt1"/>
                </a:solidFill>
                <a:latin typeface="Cantarell"/>
                <a:ea typeface="Cantarell"/>
                <a:cs typeface="Cantarell"/>
                <a:sym typeface="Cantarell"/>
              </a:rPr>
              <a:t>Data Flow Oriented Design</a:t>
            </a:r>
          </a:p>
          <a:p>
            <a:r>
              <a:t/>
            </a:r>
          </a:p>
        </p:txBody>
      </p:sp>
      <p:sp>
        <p:nvSpPr>
          <p:cNvPr id="551" name="Shape 551"/>
          <p:cNvSpPr/>
          <p:nvPr/>
        </p:nvSpPr>
        <p:spPr>
          <a:xfrm>
            <a:off y="2514600" x="1447800"/>
            <a:ext cy="2209799" cx="6019799"/>
          </a:xfrm>
          <a:prstGeom prst="roundRect">
            <a:avLst>
              <a:gd fmla="val 16667" name="adj"/>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a:pPr algn="l" rtl="0" lvl="1" marR="0" indent="0" marL="457200">
              <a:buSzPct val="25000"/>
              <a:buNone/>
            </a:pPr>
            <a:r>
              <a:rPr strike="noStrike" u="none" b="0" cap="none" baseline="0" sz="2800" lang="en-US" i="0">
                <a:solidFill>
                  <a:schemeClr val="dk1"/>
                </a:solidFill>
                <a:latin typeface="Cantarell"/>
                <a:ea typeface="Cantarell"/>
                <a:cs typeface="Cantarell"/>
                <a:sym typeface="Cantarell"/>
              </a:rPr>
              <a:t>-	Use of </a:t>
            </a:r>
            <a:r>
              <a:rPr strike="noStrike" u="none" b="1" cap="none" baseline="0" sz="2400" lang="en-US" i="0">
                <a:solidFill>
                  <a:schemeClr val="dk1"/>
                </a:solidFill>
                <a:latin typeface="Cantarell"/>
                <a:ea typeface="Cantarell"/>
                <a:cs typeface="Cantarell"/>
                <a:sym typeface="Cantarell"/>
              </a:rPr>
              <a:t>Data Flow Diagrams</a:t>
            </a:r>
          </a:p>
          <a:p>
            <a:pPr algn="l" rtl="0" lvl="2" marR="0" indent="0" marL="914400">
              <a:buSzPct val="25000"/>
              <a:buNone/>
            </a:pPr>
            <a:r>
              <a:rPr strike="noStrike" u="none" b="0" cap="none" baseline="0" sz="2800" lang="en-US" i="0">
                <a:solidFill>
                  <a:schemeClr val="dk1"/>
                </a:solidFill>
                <a:latin typeface="Cantarell"/>
                <a:ea typeface="Cantarell"/>
                <a:cs typeface="Cantarell"/>
                <a:sym typeface="Cantarell"/>
              </a:rPr>
              <a:t>Represents Data Items and Functions </a:t>
            </a:r>
          </a:p>
          <a:p>
            <a:pPr algn="l" rtl="0" lvl="1" marR="0" indent="0" marL="457200">
              <a:buSzPct val="25000"/>
              <a:buNone/>
            </a:pPr>
            <a:r>
              <a:rPr strike="noStrike" u="none" b="0" cap="none" baseline="0" sz="2800" lang="en-US" i="0">
                <a:solidFill>
                  <a:schemeClr val="dk1"/>
                </a:solidFill>
                <a:latin typeface="Cantarell"/>
                <a:ea typeface="Cantarell"/>
                <a:cs typeface="Cantarell"/>
                <a:sym typeface="Cantarell"/>
              </a:rPr>
              <a:t>-	Program Structure is Designed  	from DFD</a:t>
            </a:r>
          </a:p>
        </p:txBody>
      </p:sp>
      <p:sp>
        <p:nvSpPr>
          <p:cNvPr id="552" name="Shape 552"/>
          <p:cNvSpPr/>
          <p:nvPr/>
        </p:nvSpPr>
        <p:spPr>
          <a:xfrm>
            <a:off y="5029200" x="2514600"/>
            <a:ext cy="990599" cx="1828800"/>
          </a:xfrm>
          <a:prstGeom prst="ellipse">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a:pPr algn="ctr" rtl="0" lvl="0" marR="0" indent="0" marL="0">
              <a:buSzPct val="25000"/>
              <a:buNone/>
            </a:pPr>
            <a:r>
              <a:rPr strike="noStrike" u="none" b="0" cap="none" baseline="0" sz="1600" lang="en-US" i="0">
                <a:solidFill>
                  <a:schemeClr val="lt1"/>
                </a:solidFill>
                <a:latin typeface="Cantarell"/>
                <a:ea typeface="Cantarell"/>
                <a:cs typeface="Cantarell"/>
                <a:sym typeface="Cantarell"/>
              </a:rPr>
              <a:t>Authenticate</a:t>
            </a:r>
          </a:p>
        </p:txBody>
      </p:sp>
      <p:cxnSp>
        <p:nvCxnSpPr>
          <p:cNvPr id="553" name="Shape 553"/>
          <p:cNvCxnSpPr/>
          <p:nvPr/>
        </p:nvCxnSpPr>
        <p:spPr>
          <a:xfrm>
            <a:off y="6248400" x="3810000"/>
            <a:ext cy="1587" cx="1219199"/>
          </a:xfrm>
          <a:prstGeom prst="straightConnector1">
            <a:avLst/>
          </a:prstGeom>
          <a:noFill/>
          <a:ln w="12000" cap="flat">
            <a:solidFill>
              <a:schemeClr val="accent1"/>
            </a:solidFill>
            <a:prstDash val="solid"/>
            <a:round/>
            <a:headEnd w="med" len="med" type="none"/>
            <a:tailEnd w="med" len="med" type="none"/>
          </a:ln>
        </p:spPr>
      </p:cxnSp>
      <p:cxnSp>
        <p:nvCxnSpPr>
          <p:cNvPr id="554" name="Shape 554"/>
          <p:cNvCxnSpPr/>
          <p:nvPr/>
        </p:nvCxnSpPr>
        <p:spPr>
          <a:xfrm>
            <a:off y="6627811" x="3810000"/>
            <a:ext cy="1587" cx="1219199"/>
          </a:xfrm>
          <a:prstGeom prst="straightConnector1">
            <a:avLst/>
          </a:prstGeom>
          <a:noFill/>
          <a:ln w="12000" cap="flat">
            <a:solidFill>
              <a:schemeClr val="accent1"/>
            </a:solidFill>
            <a:prstDash val="solid"/>
            <a:round/>
            <a:headEnd w="med" len="med" type="none"/>
            <a:tailEnd w="med" len="med" type="none"/>
          </a:ln>
        </p:spPr>
      </p:cxnSp>
      <p:sp>
        <p:nvSpPr>
          <p:cNvPr id="555" name="Shape 555"/>
          <p:cNvSpPr txBox="1"/>
          <p:nvPr/>
        </p:nvSpPr>
        <p:spPr>
          <a:xfrm>
            <a:off y="6019800" x="685800"/>
            <a:ext cy="369332" cx="1104790"/>
          </a:xfrm>
          <a:prstGeom prst="rect">
            <a:avLst/>
          </a:prstGeom>
          <a:noFill/>
          <a:ln>
            <a:noFill/>
          </a:ln>
        </p:spPr>
        <p:txBody>
          <a:bodyPr bIns="45700" rIns="91425" lIns="91425" tIns="45700" anchor="t" anchorCtr="0">
            <a:noAutofit/>
          </a:bodyPr>
          <a:lstStyle/>
          <a:p>
            <a:pPr algn="l" rtl="0" lvl="0" marR="0" indent="0" marL="0">
              <a:buSzPct val="25000"/>
              <a:buNone/>
            </a:pPr>
            <a:r>
              <a:rPr strike="noStrike" u="none" b="0" cap="none" baseline="0" sz="1800" lang="en-US" i="0">
                <a:solidFill>
                  <a:schemeClr val="lt1"/>
                </a:solidFill>
                <a:latin typeface="Cantarell"/>
                <a:ea typeface="Cantarell"/>
                <a:cs typeface="Cantarell"/>
                <a:sym typeface="Cantarell"/>
              </a:rPr>
              <a:t>Password</a:t>
            </a:r>
          </a:p>
        </p:txBody>
      </p:sp>
      <p:sp>
        <p:nvSpPr>
          <p:cNvPr id="556" name="Shape 556"/>
          <p:cNvSpPr txBox="1"/>
          <p:nvPr/>
        </p:nvSpPr>
        <p:spPr>
          <a:xfrm>
            <a:off y="5040867" x="4191000"/>
            <a:ext cy="369332" cx="3048000"/>
          </a:xfrm>
          <a:prstGeom prst="rect">
            <a:avLst/>
          </a:prstGeom>
          <a:noFill/>
          <a:ln>
            <a:noFill/>
          </a:ln>
        </p:spPr>
        <p:txBody>
          <a:bodyPr bIns="45700" rIns="91425" lIns="91425" tIns="45700" anchor="t" anchorCtr="0">
            <a:noAutofit/>
          </a:bodyPr>
          <a:lstStyle/>
          <a:p>
            <a:pPr algn="l" rtl="0" lvl="0" marR="0" indent="0" marL="0">
              <a:buSzPct val="25000"/>
              <a:buNone/>
            </a:pPr>
            <a:r>
              <a:rPr strike="noStrike" u="none" b="0" cap="none" baseline="0" sz="1800" lang="en-US" i="0">
                <a:solidFill>
                  <a:schemeClr val="lt1"/>
                </a:solidFill>
                <a:latin typeface="Cantarell"/>
                <a:ea typeface="Cantarell"/>
                <a:cs typeface="Cantarell"/>
                <a:sym typeface="Cantarell"/>
              </a:rPr>
              <a:t>Welcome Msg + Username</a:t>
            </a:r>
          </a:p>
        </p:txBody>
      </p:sp>
      <p:cxnSp>
        <p:nvCxnSpPr>
          <p:cNvPr id="557" name="Shape 557"/>
          <p:cNvCxnSpPr/>
          <p:nvPr/>
        </p:nvCxnSpPr>
        <p:spPr>
          <a:xfrm rot="10800000" flipH="1">
            <a:off y="5638799" x="1371601"/>
            <a:ext cy="381000" cx="1124003"/>
          </a:xfrm>
          <a:prstGeom prst="straightConnector1">
            <a:avLst/>
          </a:prstGeom>
          <a:noFill/>
          <a:ln w="9525" cap="flat">
            <a:solidFill>
              <a:schemeClr val="accent1"/>
            </a:solidFill>
            <a:prstDash val="solid"/>
            <a:round/>
            <a:headEnd w="med" len="med" type="none"/>
            <a:tailEnd w="lg" len="lg" type="stealth"/>
          </a:ln>
        </p:spPr>
      </p:cxnSp>
      <p:sp>
        <p:nvSpPr>
          <p:cNvPr id="558" name="Shape 558"/>
          <p:cNvSpPr txBox="1"/>
          <p:nvPr/>
        </p:nvSpPr>
        <p:spPr>
          <a:xfrm>
            <a:off y="4953000" x="661493"/>
            <a:ext cy="369332" cx="1167307"/>
          </a:xfrm>
          <a:prstGeom prst="rect">
            <a:avLst/>
          </a:prstGeom>
          <a:noFill/>
          <a:ln>
            <a:noFill/>
          </a:ln>
        </p:spPr>
        <p:txBody>
          <a:bodyPr bIns="45700" rIns="91425" lIns="91425" tIns="45700" anchor="t" anchorCtr="0">
            <a:noAutofit/>
          </a:bodyPr>
          <a:lstStyle/>
          <a:p>
            <a:pPr algn="l" rtl="0" lvl="0" marR="0" indent="0" marL="0">
              <a:buSzPct val="25000"/>
              <a:buNone/>
            </a:pPr>
            <a:r>
              <a:rPr strike="noStrike" u="none" b="0" cap="none" baseline="0" sz="1800" lang="en-US" i="0">
                <a:solidFill>
                  <a:schemeClr val="lt1"/>
                </a:solidFill>
                <a:latin typeface="Cantarell"/>
                <a:ea typeface="Cantarell"/>
                <a:cs typeface="Cantarell"/>
                <a:sym typeface="Cantarell"/>
              </a:rPr>
              <a:t>Username</a:t>
            </a:r>
          </a:p>
        </p:txBody>
      </p:sp>
      <p:cxnSp>
        <p:nvCxnSpPr>
          <p:cNvPr id="559" name="Shape 559"/>
          <p:cNvCxnSpPr>
            <a:stCxn id="558" idx="2"/>
          </p:cNvCxnSpPr>
          <p:nvPr/>
        </p:nvCxnSpPr>
        <p:spPr>
          <a:xfrm rot="-5400000" flipH="1">
            <a:off y="4731539" x="1835939"/>
            <a:ext cy="1269452" cx="87867"/>
          </a:xfrm>
          <a:prstGeom prst="straightConnector1">
            <a:avLst/>
          </a:prstGeom>
          <a:noFill/>
          <a:ln w="9525" cap="flat">
            <a:solidFill>
              <a:schemeClr val="accent1"/>
            </a:solidFill>
            <a:prstDash val="solid"/>
            <a:round/>
            <a:headEnd w="med" len="med" type="none"/>
            <a:tailEnd w="lg" len="lg" type="stealth"/>
          </a:ln>
        </p:spPr>
      </p:cxnSp>
      <p:cxnSp>
        <p:nvCxnSpPr>
          <p:cNvPr id="560" name="Shape 560"/>
          <p:cNvCxnSpPr>
            <a:stCxn id="552" idx="5"/>
          </p:cNvCxnSpPr>
          <p:nvPr/>
        </p:nvCxnSpPr>
        <p:spPr>
          <a:xfrm rot="-5400000" flipH="1">
            <a:off y="5889554" x="4060753"/>
            <a:ext cy="344019" cx="373670"/>
          </a:xfrm>
          <a:prstGeom prst="straightConnector1">
            <a:avLst/>
          </a:prstGeom>
          <a:noFill/>
          <a:ln w="12000" cap="flat">
            <a:solidFill>
              <a:schemeClr val="accent1"/>
            </a:solidFill>
            <a:prstDash val="solid"/>
            <a:round/>
            <a:headEnd w="med" len="med" type="none"/>
            <a:tailEnd w="med" len="med" type="none"/>
          </a:ln>
        </p:spPr>
      </p:cxnSp>
      <p:sp>
        <p:nvSpPr>
          <p:cNvPr id="561" name="Shape 561"/>
          <p:cNvSpPr/>
          <p:nvPr/>
        </p:nvSpPr>
        <p:spPr>
          <a:xfrm>
            <a:off y="5029200" x="6705600"/>
            <a:ext cy="990599" cx="1676399"/>
          </a:xfrm>
          <a:prstGeom prst="ellipse">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a:pPr algn="ctr" rtl="0" lvl="0" marR="0" indent="0" marL="0">
              <a:buSzPct val="25000"/>
              <a:buNone/>
            </a:pPr>
            <a:r>
              <a:rPr strike="noStrike" u="none" b="0" cap="none" baseline="0" sz="1600" lang="en-US" i="0">
                <a:solidFill>
                  <a:schemeClr val="lt1"/>
                </a:solidFill>
                <a:latin typeface="Cantarell"/>
                <a:ea typeface="Cantarell"/>
                <a:cs typeface="Cantarell"/>
                <a:sym typeface="Cantarell"/>
              </a:rPr>
              <a:t>Grant Access</a:t>
            </a:r>
          </a:p>
        </p:txBody>
      </p:sp>
      <p:sp>
        <p:nvSpPr>
          <p:cNvPr id="562" name="Shape 562"/>
          <p:cNvSpPr txBox="1"/>
          <p:nvPr/>
        </p:nvSpPr>
        <p:spPr>
          <a:xfrm>
            <a:off y="6248400" x="3848210"/>
            <a:ext cy="369332" cx="1093568"/>
          </a:xfrm>
          <a:prstGeom prst="rect">
            <a:avLst/>
          </a:prstGeom>
          <a:noFill/>
          <a:ln>
            <a:noFill/>
          </a:ln>
        </p:spPr>
        <p:txBody>
          <a:bodyPr bIns="45700" rIns="91425" lIns="91425" tIns="45700" anchor="t" anchorCtr="0">
            <a:noAutofit/>
          </a:bodyPr>
          <a:lstStyle/>
          <a:p>
            <a:pPr algn="l" rtl="0" lvl="0" marR="0" indent="0" marL="0">
              <a:buSzPct val="25000"/>
              <a:buNone/>
            </a:pPr>
            <a:r>
              <a:rPr strike="noStrike" u="none" b="0" cap="none" baseline="0" sz="1800" lang="en-US" i="0">
                <a:solidFill>
                  <a:schemeClr val="lt1"/>
                </a:solidFill>
                <a:latin typeface="Cantarell"/>
                <a:ea typeface="Cantarell"/>
                <a:cs typeface="Cantarell"/>
                <a:sym typeface="Cantarell"/>
              </a:rPr>
              <a:t>Database</a:t>
            </a:r>
          </a:p>
        </p:txBody>
      </p:sp>
      <p:cxnSp>
        <p:nvCxnSpPr>
          <p:cNvPr id="563" name="Shape 563"/>
          <p:cNvCxnSpPr/>
          <p:nvPr/>
        </p:nvCxnSpPr>
        <p:spPr>
          <a:xfrm>
            <a:off y="5473521" x="4343400"/>
            <a:ext cy="12878" cx="2362200"/>
          </a:xfrm>
          <a:prstGeom prst="straightConnector1">
            <a:avLst/>
          </a:prstGeom>
          <a:noFill/>
          <a:ln w="9525" cap="flat">
            <a:solidFill>
              <a:schemeClr val="accent1"/>
            </a:solidFill>
            <a:prstDash val="solid"/>
            <a:round/>
            <a:headEnd w="med" len="med" type="none"/>
            <a:tailEnd w="lg" len="lg" type="stealth"/>
          </a:ln>
        </p:spPr>
      </p:cxnSp>
      <p:sp>
        <p:nvSpPr>
          <p:cNvPr id="564" name="Shape 564"/>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US"/>
              <a:t> </a:t>
            </a:r>
          </a:p>
        </p:txBody>
      </p:sp>
    </p:spTree>
  </p:cSld>
  <p:clrMapOvr>
    <a:masterClrMapping/>
  </p:clrMapOvr>
  <p:transition spd="slow">
    <p:fade/>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8" name="Shape 568"/>
        <p:cNvGrpSpPr/>
        <p:nvPr/>
      </p:nvGrpSpPr>
      <p:grpSpPr>
        <a:xfrm>
          <a:off y="0" x="0"/>
          <a:ext cy="0" cx="0"/>
          <a:chOff y="0" x="0"/>
          <a:chExt cy="0" cx="0"/>
        </a:xfrm>
      </p:grpSpPr>
      <p:sp>
        <p:nvSpPr>
          <p:cNvPr id="569" name="Shape 569"/>
          <p:cNvSpPr txBox="1"/>
          <p:nvPr>
            <p:ph type="title"/>
          </p:nvPr>
        </p:nvSpPr>
        <p:spPr>
          <a:xfrm>
            <a:off y="0" x="381000"/>
            <a:ext cy="914400" cx="7772400"/>
          </a:xfrm>
          <a:prstGeom prst="rect">
            <a:avLst/>
          </a:prstGeom>
          <a:noFill/>
          <a:ln>
            <a:noFill/>
          </a:ln>
        </p:spPr>
        <p:txBody>
          <a:bodyPr bIns="45700" rIns="91425" lIns="91425" tIns="45700" anchor="t" anchorCtr="0">
            <a:noAutofit/>
          </a:bodyPr>
          <a:lstStyle/>
          <a:p>
            <a:pPr algn="l" rtl="0" lvl="0" marR="0" indent="0" marL="0">
              <a:spcBef>
                <a:spcPts val="0"/>
              </a:spcBef>
              <a:buClr>
                <a:schemeClr val="lt2"/>
              </a:buClr>
              <a:buSzPct val="25000"/>
              <a:buFont typeface="Consolas"/>
              <a:buNone/>
            </a:pPr>
            <a:r>
              <a:rPr strike="noStrike" u="none" b="0" cap="none" baseline="0" sz="4000" lang="en-US" i="0">
                <a:solidFill>
                  <a:schemeClr val="lt2"/>
                </a:solidFill>
                <a:latin typeface="Consolas"/>
                <a:ea typeface="Consolas"/>
                <a:cs typeface="Consolas"/>
                <a:sym typeface="Consolas"/>
              </a:rPr>
              <a:t>Emergence of Software Engineering</a:t>
            </a:r>
          </a:p>
        </p:txBody>
      </p:sp>
      <p:sp>
        <p:nvSpPr>
          <p:cNvPr id="570" name="Shape 570"/>
          <p:cNvSpPr txBox="1"/>
          <p:nvPr>
            <p:ph idx="1" type="body"/>
          </p:nvPr>
        </p:nvSpPr>
        <p:spPr>
          <a:xfrm>
            <a:off y="1783559" x="914400"/>
            <a:ext cy="4572000" cx="7772400"/>
          </a:xfrm>
          <a:prstGeom prst="rect">
            <a:avLst/>
          </a:prstGeom>
          <a:noFill/>
          <a:ln>
            <a:noFill/>
          </a:ln>
        </p:spPr>
        <p:txBody>
          <a:bodyPr bIns="45700" rIns="91425" lIns="91425" tIns="45700" anchor="t" anchorCtr="0">
            <a:noAutofit/>
          </a:bodyPr>
          <a:lstStyle/>
          <a:p>
            <a:pPr algn="l" rtl="0" lvl="0" marR="0" indent="-347980" marL="411480">
              <a:spcBef>
                <a:spcPts val="700"/>
              </a:spcBef>
              <a:buClr>
                <a:schemeClr val="lt2"/>
              </a:buClr>
              <a:buSzPct val="94444"/>
              <a:buFont typeface="Arial"/>
              <a:buChar char="•"/>
            </a:pPr>
            <a:r>
              <a:rPr strike="noStrike" u="none" b="0" cap="none" baseline="0" sz="3000" lang="en-US" i="0">
                <a:solidFill>
                  <a:schemeClr val="lt1"/>
                </a:solidFill>
                <a:latin typeface="Cantarell"/>
                <a:ea typeface="Cantarell"/>
                <a:cs typeface="Cantarell"/>
                <a:sym typeface="Cantarell"/>
              </a:rPr>
              <a:t>Object Oriented Design</a:t>
            </a:r>
          </a:p>
        </p:txBody>
      </p:sp>
      <p:sp>
        <p:nvSpPr>
          <p:cNvPr id="571" name="Shape 571"/>
          <p:cNvSpPr/>
          <p:nvPr/>
        </p:nvSpPr>
        <p:spPr>
          <a:xfrm>
            <a:off y="2514600" x="1447800"/>
            <a:ext cy="3352799" cx="6629400"/>
          </a:xfrm>
          <a:prstGeom prst="roundRect">
            <a:avLst>
              <a:gd fmla="val 16667" name="adj"/>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a:pPr algn="l" rtl="0" lvl="1" marR="0" indent="0" marL="457200">
              <a:buSzPct val="25000"/>
              <a:buNone/>
            </a:pPr>
            <a:r>
              <a:rPr strike="noStrike" u="none" b="0" cap="none" baseline="0" sz="3200" lang="en-US" i="0">
                <a:solidFill>
                  <a:schemeClr val="dk1"/>
                </a:solidFill>
                <a:latin typeface="Cantarell"/>
                <a:ea typeface="Cantarell"/>
                <a:cs typeface="Cantarell"/>
                <a:sym typeface="Cantarell"/>
              </a:rPr>
              <a:t>-	</a:t>
            </a:r>
            <a:r>
              <a:rPr strike="noStrike" u="none" b="1" cap="none" baseline="0" sz="2400" lang="en-US" i="0">
                <a:solidFill>
                  <a:schemeClr val="dk1"/>
                </a:solidFill>
                <a:latin typeface="Cantarell"/>
                <a:ea typeface="Cantarell"/>
                <a:cs typeface="Cantarell"/>
                <a:sym typeface="Cantarell"/>
              </a:rPr>
              <a:t>Objects</a:t>
            </a:r>
            <a:r>
              <a:rPr strike="noStrike" u="none" b="0" cap="none" baseline="0" sz="3200" lang="en-US" i="0">
                <a:solidFill>
                  <a:schemeClr val="dk1"/>
                </a:solidFill>
                <a:latin typeface="Cantarell"/>
                <a:ea typeface="Cantarell"/>
                <a:cs typeface="Cantarell"/>
                <a:sym typeface="Cantarell"/>
              </a:rPr>
              <a:t> are identified first</a:t>
            </a:r>
          </a:p>
          <a:p>
            <a:pPr algn="l" rtl="0" lvl="1" marR="0" indent="0" marL="457200">
              <a:buSzPct val="25000"/>
              <a:buNone/>
            </a:pPr>
            <a:r>
              <a:rPr strike="noStrike" u="none" b="0" cap="none" baseline="0" sz="3200" lang="en-US" i="0">
                <a:solidFill>
                  <a:schemeClr val="dk1"/>
                </a:solidFill>
                <a:latin typeface="Cantarell"/>
                <a:ea typeface="Cantarell"/>
                <a:cs typeface="Cantarell"/>
                <a:sym typeface="Cantarell"/>
              </a:rPr>
              <a:t>	then Relationships between 	them</a:t>
            </a:r>
          </a:p>
          <a:p>
            <a:r>
              <a:t/>
            </a:r>
          </a:p>
          <a:p>
            <a:pPr algn="l" rtl="0" lvl="1" marR="0" indent="0" marL="457200">
              <a:buSzPct val="25000"/>
              <a:buNone/>
            </a:pPr>
            <a:r>
              <a:rPr strike="noStrike" u="none" b="0" cap="none" baseline="0" sz="3200" lang="en-US" i="0">
                <a:solidFill>
                  <a:schemeClr val="dk1"/>
                </a:solidFill>
                <a:latin typeface="Cantarell"/>
                <a:ea typeface="Cantarell"/>
                <a:cs typeface="Cantarell"/>
                <a:sym typeface="Cantarell"/>
              </a:rPr>
              <a:t>-	</a:t>
            </a:r>
            <a:r>
              <a:rPr strike="noStrike" u="none" b="1" cap="none" baseline="0" sz="2400" lang="en-US" i="0">
                <a:solidFill>
                  <a:schemeClr val="dk1"/>
                </a:solidFill>
                <a:latin typeface="Cantarell"/>
                <a:ea typeface="Cantarell"/>
                <a:cs typeface="Cantarell"/>
                <a:sym typeface="Cantarell"/>
              </a:rPr>
              <a:t>Code reuse</a:t>
            </a:r>
            <a:r>
              <a:rPr strike="noStrike" u="none" b="0" cap="none" baseline="0" sz="3200" lang="en-US" i="0">
                <a:solidFill>
                  <a:schemeClr val="dk1"/>
                </a:solidFill>
                <a:latin typeface="Cantarell"/>
                <a:ea typeface="Cantarell"/>
                <a:cs typeface="Cantarell"/>
                <a:sym typeface="Cantarell"/>
              </a:rPr>
              <a:t>, easy Maintenance</a:t>
            </a:r>
          </a:p>
        </p:txBody>
      </p:sp>
      <p:sp>
        <p:nvSpPr>
          <p:cNvPr id="572" name="Shape 572"/>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US"/>
              <a:t> </a:t>
            </a: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6" name="Shape 336"/>
        <p:cNvGrpSpPr/>
        <p:nvPr/>
      </p:nvGrpSpPr>
      <p:grpSpPr>
        <a:xfrm>
          <a:off y="0" x="0"/>
          <a:ext cy="0" cx="0"/>
          <a:chOff y="0" x="0"/>
          <a:chExt cy="0" cx="0"/>
        </a:xfrm>
      </p:grpSpPr>
      <p:sp>
        <p:nvSpPr>
          <p:cNvPr id="337" name="Shape 337"/>
          <p:cNvSpPr txBox="1"/>
          <p:nvPr>
            <p:ph type="title"/>
          </p:nvPr>
        </p:nvSpPr>
        <p:spPr>
          <a:xfrm>
            <a:off y="512064" x="914400"/>
            <a:ext cy="914400" cx="7772400"/>
          </a:xfrm>
          <a:prstGeom prst="rect">
            <a:avLst/>
          </a:prstGeom>
          <a:noFill/>
          <a:ln>
            <a:noFill/>
          </a:ln>
        </p:spPr>
        <p:txBody>
          <a:bodyPr bIns="45700" rIns="91425" lIns="91425" tIns="45700" anchor="t" anchorCtr="0">
            <a:noAutofit/>
          </a:bodyPr>
          <a:lstStyle/>
          <a:p>
            <a:pPr algn="l" rtl="0" lvl="0" marR="0" indent="0" marL="0">
              <a:spcBef>
                <a:spcPts val="0"/>
              </a:spcBef>
              <a:buClr>
                <a:schemeClr val="lt2"/>
              </a:buClr>
              <a:buSzPct val="25000"/>
              <a:buFont typeface="Consolas"/>
              <a:buNone/>
            </a:pPr>
            <a:r>
              <a:rPr strike="noStrike" u="none" b="0" cap="none" baseline="0" sz="4000" lang="en-US" i="0">
                <a:solidFill>
                  <a:schemeClr val="lt2"/>
                </a:solidFill>
                <a:latin typeface="Consolas"/>
                <a:ea typeface="Consolas"/>
                <a:cs typeface="Consolas"/>
                <a:sym typeface="Consolas"/>
              </a:rPr>
              <a:t>software </a:t>
            </a:r>
          </a:p>
        </p:txBody>
      </p:sp>
      <p:sp>
        <p:nvSpPr>
          <p:cNvPr id="338" name="Shape 338"/>
          <p:cNvSpPr txBox="1"/>
          <p:nvPr>
            <p:ph idx="1" type="body"/>
          </p:nvPr>
        </p:nvSpPr>
        <p:spPr>
          <a:xfrm>
            <a:off y="1295400" x="914400"/>
            <a:ext cy="6248399" cx="7772400"/>
          </a:xfrm>
          <a:prstGeom prst="rect">
            <a:avLst/>
          </a:prstGeom>
          <a:noFill/>
          <a:ln>
            <a:noFill/>
          </a:ln>
        </p:spPr>
        <p:txBody>
          <a:bodyPr bIns="45700" rIns="91425" lIns="91425" tIns="45700" anchor="t" anchorCtr="0">
            <a:noAutofit/>
          </a:bodyPr>
          <a:lstStyle/>
          <a:p>
            <a:pPr algn="just" rtl="0" lvl="0" marR="0" indent="-347980" marL="411480">
              <a:spcBef>
                <a:spcPts val="700"/>
              </a:spcBef>
              <a:buClr>
                <a:schemeClr val="lt2"/>
              </a:buClr>
              <a:buSzPct val="93750"/>
              <a:buFont typeface="Arial"/>
              <a:buChar char="•"/>
            </a:pPr>
            <a:r>
              <a:rPr strike="noStrike" u="none" b="0" cap="none" baseline="0" sz="2400" lang="en-US" i="0">
                <a:solidFill>
                  <a:schemeClr val="lt1"/>
                </a:solidFill>
                <a:latin typeface="Cantarell"/>
                <a:ea typeface="Cantarell"/>
                <a:cs typeface="Cantarell"/>
                <a:sym typeface="Cantarell"/>
              </a:rPr>
              <a:t>Software =</a:t>
            </a:r>
            <a:r>
              <a:rPr strike="noStrike" u="none" b="0" cap="none" baseline="0" sz="2400" lang="en-US" i="0">
                <a:solidFill>
                  <a:srgbClr val="FF0000"/>
                </a:solidFill>
                <a:latin typeface="Cantarell"/>
                <a:ea typeface="Cantarell"/>
                <a:cs typeface="Cantarell"/>
                <a:sym typeface="Cantarell"/>
              </a:rPr>
              <a:t>programs + good user interface + operating procedures + documentations</a:t>
            </a:r>
          </a:p>
          <a:p>
            <a:pPr algn="just" rtl="0" lvl="0" marR="0" indent="-347980" marL="411480">
              <a:spcBef>
                <a:spcPts val="700"/>
              </a:spcBef>
              <a:buClr>
                <a:schemeClr val="lt2"/>
              </a:buClr>
              <a:buSzPct val="93750"/>
              <a:buFont typeface="Arial"/>
              <a:buChar char="•"/>
            </a:pPr>
            <a:r>
              <a:rPr strike="noStrike" u="none" b="0" cap="none" baseline="0" sz="2400" lang="en-US" i="0">
                <a:solidFill>
                  <a:schemeClr val="lt1"/>
                </a:solidFill>
                <a:latin typeface="Cantarell"/>
                <a:ea typeface="Cantarell"/>
                <a:cs typeface="Cantarell"/>
                <a:sym typeface="Cantarell"/>
              </a:rPr>
              <a:t>Software is not just the programs but also all associated documentation and configuration data which is needed to make these programs operating.</a:t>
            </a:r>
          </a:p>
          <a:p>
            <a:pPr algn="just" rtl="0" lvl="0" marR="0" indent="-347980" marL="411480">
              <a:spcBef>
                <a:spcPts val="700"/>
              </a:spcBef>
              <a:buClr>
                <a:schemeClr val="lt2"/>
              </a:buClr>
              <a:buSzPct val="93750"/>
              <a:buFont typeface="Arial"/>
              <a:buChar char="•"/>
            </a:pPr>
            <a:r>
              <a:rPr strike="noStrike" u="none" b="0" cap="none" baseline="0" sz="2400" lang="en-US" i="0">
                <a:solidFill>
                  <a:schemeClr val="lt1"/>
                </a:solidFill>
                <a:latin typeface="Cantarell"/>
                <a:ea typeface="Cantarell"/>
                <a:cs typeface="Cantarell"/>
                <a:sym typeface="Cantarell"/>
              </a:rPr>
              <a:t>It consists of a no of separate programs, configuration files, system documentation which describes the structure of the system and user documentation which explains how to use the system.</a:t>
            </a:r>
          </a:p>
          <a:p>
            <a:pPr algn="just" rtl="0" lvl="0" marR="0" indent="-347980" marL="411480">
              <a:spcBef>
                <a:spcPts val="700"/>
              </a:spcBef>
              <a:buClr>
                <a:schemeClr val="lt2"/>
              </a:buClr>
              <a:buSzPct val="93750"/>
              <a:buFont typeface="Arial"/>
              <a:buChar char="•"/>
            </a:pPr>
            <a:r>
              <a:rPr strike="noStrike" u="none" b="0" cap="none" baseline="0" sz="2400" lang="en-US" i="0">
                <a:solidFill>
                  <a:schemeClr val="lt1"/>
                </a:solidFill>
                <a:latin typeface="Cantarell"/>
                <a:ea typeface="Cantarell"/>
                <a:cs typeface="Cantarell"/>
                <a:sym typeface="Cantarell"/>
              </a:rPr>
              <a:t>Software products have multiple users, therefore, should have good UI, proper operating procedures and good documentation support.</a:t>
            </a:r>
          </a:p>
          <a:p>
            <a:pPr algn="just" rtl="0" lvl="0" marR="0" indent="-347980" marL="411480">
              <a:spcBef>
                <a:spcPts val="700"/>
              </a:spcBef>
              <a:buClr>
                <a:schemeClr val="lt2"/>
              </a:buClr>
              <a:buSzPct val="93750"/>
              <a:buFont typeface="Arial"/>
              <a:buChar char="•"/>
            </a:pPr>
            <a:r>
              <a:rPr strike="noStrike" u="none" b="0" cap="none" baseline="0" sz="2400" lang="en-US" i="0">
                <a:solidFill>
                  <a:schemeClr val="lt1"/>
                </a:solidFill>
                <a:latin typeface="Cantarell"/>
                <a:ea typeface="Cantarell"/>
                <a:cs typeface="Cantarell"/>
                <a:sym typeface="Cantarell"/>
              </a:rPr>
              <a:t>Software engineers are concerned with developing software products.</a:t>
            </a:r>
          </a:p>
        </p:txBody>
      </p:sp>
      <p:sp>
        <p:nvSpPr>
          <p:cNvPr id="339" name="Shape 339"/>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US"/>
              <a:t> </a:t>
            </a:r>
          </a:p>
        </p:txBody>
      </p:sp>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6" name="Shape 576"/>
        <p:cNvGrpSpPr/>
        <p:nvPr/>
      </p:nvGrpSpPr>
      <p:grpSpPr>
        <a:xfrm>
          <a:off y="0" x="0"/>
          <a:ext cy="0" cx="0"/>
          <a:chOff y="0" x="0"/>
          <a:chExt cy="0" cx="0"/>
        </a:xfrm>
      </p:grpSpPr>
      <p:sp>
        <p:nvSpPr>
          <p:cNvPr id="577" name="Shape 577"/>
          <p:cNvSpPr txBox="1"/>
          <p:nvPr>
            <p:ph type="title"/>
          </p:nvPr>
        </p:nvSpPr>
        <p:spPr>
          <a:xfrm>
            <a:off y="0" x="381000"/>
            <a:ext cy="914400" cx="7772400"/>
          </a:xfrm>
          <a:prstGeom prst="rect">
            <a:avLst/>
          </a:prstGeom>
          <a:noFill/>
          <a:ln>
            <a:noFill/>
          </a:ln>
        </p:spPr>
        <p:txBody>
          <a:bodyPr bIns="45700" rIns="91425" lIns="91425" tIns="45700" anchor="t" anchorCtr="0">
            <a:noAutofit/>
          </a:bodyPr>
          <a:lstStyle/>
          <a:p>
            <a:pPr algn="l" rtl="0" lvl="0" marR="0" indent="0" marL="0">
              <a:spcBef>
                <a:spcPts val="0"/>
              </a:spcBef>
              <a:buClr>
                <a:schemeClr val="lt2"/>
              </a:buClr>
              <a:buSzPct val="25000"/>
              <a:buFont typeface="Consolas"/>
              <a:buNone/>
            </a:pPr>
            <a:r>
              <a:rPr strike="noStrike" u="none" b="0" cap="none" baseline="0" sz="4000" lang="en-US" i="0">
                <a:solidFill>
                  <a:schemeClr val="lt2"/>
                </a:solidFill>
                <a:latin typeface="Consolas"/>
                <a:ea typeface="Consolas"/>
                <a:cs typeface="Consolas"/>
                <a:sym typeface="Consolas"/>
              </a:rPr>
              <a:t>Evolution of Software Design Techniques</a:t>
            </a:r>
          </a:p>
        </p:txBody>
      </p:sp>
      <p:sp>
        <p:nvSpPr>
          <p:cNvPr id="578" name="Shape 578"/>
          <p:cNvSpPr/>
          <p:nvPr/>
        </p:nvSpPr>
        <p:spPr>
          <a:xfrm>
            <a:off y="1600200" x="762000"/>
            <a:ext cy="609599" cx="4267199"/>
          </a:xfrm>
          <a:prstGeom prst="roundRect">
            <a:avLst>
              <a:gd fmla="val 16667" name="adj"/>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a:pPr algn="l" rtl="0" lvl="1" marR="0" indent="0" marL="457200">
              <a:buSzPct val="25000"/>
              <a:buNone/>
            </a:pPr>
            <a:r>
              <a:rPr strike="noStrike" u="none" b="0" cap="none" baseline="0" sz="3200" lang="en-US" i="0">
                <a:solidFill>
                  <a:schemeClr val="dk1"/>
                </a:solidFill>
                <a:latin typeface="Cantarell"/>
                <a:ea typeface="Cantarell"/>
                <a:cs typeface="Cantarell"/>
                <a:sym typeface="Cantarell"/>
              </a:rPr>
              <a:t>Exploratory Style</a:t>
            </a:r>
          </a:p>
        </p:txBody>
      </p:sp>
      <p:sp>
        <p:nvSpPr>
          <p:cNvPr id="579" name="Shape 579"/>
          <p:cNvSpPr/>
          <p:nvPr/>
        </p:nvSpPr>
        <p:spPr>
          <a:xfrm>
            <a:off y="2514600" x="990600"/>
            <a:ext cy="609599" cx="4876799"/>
          </a:xfrm>
          <a:prstGeom prst="roundRect">
            <a:avLst>
              <a:gd fmla="val 16667" name="adj"/>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a:pPr algn="l" rtl="0" lvl="1" marR="0" indent="0" marL="457200">
              <a:buSzPct val="25000"/>
              <a:buNone/>
            </a:pPr>
            <a:r>
              <a:rPr strike="noStrike" u="none" b="0" cap="none" baseline="0" sz="3200" lang="en-US" i="0">
                <a:solidFill>
                  <a:schemeClr val="dk1"/>
                </a:solidFill>
                <a:latin typeface="Cantarell"/>
                <a:ea typeface="Cantarell"/>
                <a:cs typeface="Cantarell"/>
                <a:sym typeface="Cantarell"/>
              </a:rPr>
              <a:t>Control Flow Oriented</a:t>
            </a:r>
          </a:p>
        </p:txBody>
      </p:sp>
      <p:sp>
        <p:nvSpPr>
          <p:cNvPr id="580" name="Shape 580"/>
          <p:cNvSpPr/>
          <p:nvPr/>
        </p:nvSpPr>
        <p:spPr>
          <a:xfrm>
            <a:off y="3581400" x="1371600"/>
            <a:ext cy="609599" cx="5105399"/>
          </a:xfrm>
          <a:prstGeom prst="roundRect">
            <a:avLst>
              <a:gd fmla="val 16667" name="adj"/>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a:pPr algn="l" rtl="0" lvl="1" marR="0" indent="0" marL="457200">
              <a:buSzPct val="25000"/>
              <a:buNone/>
            </a:pPr>
            <a:r>
              <a:rPr strike="noStrike" u="none" b="0" cap="none" baseline="0" sz="3200" lang="en-US" i="0">
                <a:solidFill>
                  <a:schemeClr val="dk1"/>
                </a:solidFill>
                <a:latin typeface="Cantarell"/>
                <a:ea typeface="Cantarell"/>
                <a:cs typeface="Cantarell"/>
                <a:sym typeface="Cantarell"/>
              </a:rPr>
              <a:t>Data Structure Oriented</a:t>
            </a:r>
          </a:p>
        </p:txBody>
      </p:sp>
      <p:sp>
        <p:nvSpPr>
          <p:cNvPr id="581" name="Shape 581"/>
          <p:cNvSpPr/>
          <p:nvPr/>
        </p:nvSpPr>
        <p:spPr>
          <a:xfrm>
            <a:off y="4724400" x="1905000"/>
            <a:ext cy="609599" cx="5105399"/>
          </a:xfrm>
          <a:prstGeom prst="roundRect">
            <a:avLst>
              <a:gd fmla="val 16667" name="adj"/>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a:pPr algn="l" rtl="0" lvl="1" marR="0" indent="0" marL="457200">
              <a:buSzPct val="25000"/>
              <a:buNone/>
            </a:pPr>
            <a:r>
              <a:rPr strike="noStrike" u="none" b="0" cap="none" baseline="0" sz="3200" lang="en-US" i="0">
                <a:solidFill>
                  <a:schemeClr val="dk1"/>
                </a:solidFill>
                <a:latin typeface="Cantarell"/>
                <a:ea typeface="Cantarell"/>
                <a:cs typeface="Cantarell"/>
                <a:sym typeface="Cantarell"/>
              </a:rPr>
              <a:t>Data Flow  Oriented</a:t>
            </a:r>
          </a:p>
        </p:txBody>
      </p:sp>
      <p:sp>
        <p:nvSpPr>
          <p:cNvPr id="582" name="Shape 582"/>
          <p:cNvSpPr/>
          <p:nvPr/>
        </p:nvSpPr>
        <p:spPr>
          <a:xfrm>
            <a:off y="5867400" x="2438400"/>
            <a:ext cy="609599" cx="5105399"/>
          </a:xfrm>
          <a:prstGeom prst="roundRect">
            <a:avLst>
              <a:gd fmla="val 16667" name="adj"/>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a:pPr algn="l" rtl="0" lvl="1" marR="0" indent="0" marL="457200">
              <a:buSzPct val="25000"/>
              <a:buNone/>
            </a:pPr>
            <a:r>
              <a:rPr strike="noStrike" u="none" b="0" cap="none" baseline="0" sz="3200" lang="en-US" i="0">
                <a:solidFill>
                  <a:schemeClr val="dk1"/>
                </a:solidFill>
                <a:latin typeface="Cantarell"/>
                <a:ea typeface="Cantarell"/>
                <a:cs typeface="Cantarell"/>
                <a:sym typeface="Cantarell"/>
              </a:rPr>
              <a:t>Object  Oriented</a:t>
            </a:r>
          </a:p>
        </p:txBody>
      </p:sp>
      <p:sp>
        <p:nvSpPr>
          <p:cNvPr id="583" name="Shape 583"/>
          <p:cNvSpPr/>
          <p:nvPr/>
        </p:nvSpPr>
        <p:spPr>
          <a:xfrm>
            <a:off y="1752600" x="5867400"/>
            <a:ext cy="1295400" cx="1219199"/>
          </a:xfrm>
          <a:prstGeom prst="curvedLeftArrow">
            <a:avLst>
              <a:gd fmla="val 25000" name="adj1"/>
              <a:gd fmla="val 50000" name="adj2"/>
              <a:gd fmla="val 25000" name="adj3"/>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p:txBody>
      </p:sp>
      <p:sp>
        <p:nvSpPr>
          <p:cNvPr id="584" name="Shape 584"/>
          <p:cNvSpPr/>
          <p:nvPr/>
        </p:nvSpPr>
        <p:spPr>
          <a:xfrm>
            <a:off y="2895600" x="6477000"/>
            <a:ext cy="1295400" cx="1219199"/>
          </a:xfrm>
          <a:prstGeom prst="curvedLeftArrow">
            <a:avLst>
              <a:gd fmla="val 25000" name="adj1"/>
              <a:gd fmla="val 50000" name="adj2"/>
              <a:gd fmla="val 25000" name="adj3"/>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p:txBody>
      </p:sp>
      <p:sp>
        <p:nvSpPr>
          <p:cNvPr id="585" name="Shape 585"/>
          <p:cNvSpPr/>
          <p:nvPr/>
        </p:nvSpPr>
        <p:spPr>
          <a:xfrm>
            <a:off y="4038600" x="7010400"/>
            <a:ext cy="1295400" cx="1219199"/>
          </a:xfrm>
          <a:prstGeom prst="curvedLeftArrow">
            <a:avLst>
              <a:gd fmla="val 25000" name="adj1"/>
              <a:gd fmla="val 50000" name="adj2"/>
              <a:gd fmla="val 25000" name="adj3"/>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p:txBody>
      </p:sp>
      <p:sp>
        <p:nvSpPr>
          <p:cNvPr id="586" name="Shape 586"/>
          <p:cNvSpPr/>
          <p:nvPr/>
        </p:nvSpPr>
        <p:spPr>
          <a:xfrm>
            <a:off y="5181600" x="7543800"/>
            <a:ext cy="1295400" cx="1219199"/>
          </a:xfrm>
          <a:prstGeom prst="curvedLeftArrow">
            <a:avLst>
              <a:gd fmla="val 25000" name="adj1"/>
              <a:gd fmla="val 50000" name="adj2"/>
              <a:gd fmla="val 25000" name="adj3"/>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p:txBody>
      </p:sp>
      <p:sp>
        <p:nvSpPr>
          <p:cNvPr id="587" name="Shape 587"/>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US"/>
              <a:t> </a:t>
            </a:r>
          </a:p>
        </p:txBody>
      </p:sp>
    </p:spTree>
  </p:cSld>
  <p:clrMapOvr>
    <a:masterClrMapping/>
  </p:clrMapOvr>
  <p:transition spd="slow">
    <p:fade/>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1" name="Shape 591"/>
        <p:cNvGrpSpPr/>
        <p:nvPr/>
      </p:nvGrpSpPr>
      <p:grpSpPr>
        <a:xfrm>
          <a:off y="0" x="0"/>
          <a:ext cy="0" cx="0"/>
          <a:chOff y="0" x="0"/>
          <a:chExt cy="0" cx="0"/>
        </a:xfrm>
      </p:grpSpPr>
      <p:sp>
        <p:nvSpPr>
          <p:cNvPr id="592" name="Shape 592"/>
          <p:cNvSpPr txBox="1"/>
          <p:nvPr>
            <p:ph type="title"/>
          </p:nvPr>
        </p:nvSpPr>
        <p:spPr>
          <a:xfrm>
            <a:off y="-76200" x="76200"/>
            <a:ext cy="914400" cx="9144000"/>
          </a:xfrm>
          <a:prstGeom prst="rect">
            <a:avLst/>
          </a:prstGeom>
          <a:noFill/>
          <a:ln>
            <a:noFill/>
          </a:ln>
        </p:spPr>
        <p:txBody>
          <a:bodyPr bIns="45875" rIns="91775" lIns="91775" tIns="45875" anchor="t" anchorCtr="0">
            <a:noAutofit/>
          </a:bodyPr>
          <a:lstStyle/>
          <a:p>
            <a:pPr algn="ctr" rtl="0" lvl="0" marR="0" indent="0" marL="0">
              <a:spcBef>
                <a:spcPts val="0"/>
              </a:spcBef>
              <a:buClr>
                <a:schemeClr val="lt2"/>
              </a:buClr>
              <a:buSzPct val="25000"/>
              <a:buFont typeface="Consolas"/>
              <a:buNone/>
            </a:pPr>
            <a:r>
              <a:rPr strike="noStrike" u="none" b="0" cap="none" baseline="0" sz="4000" lang="en-US" i="0">
                <a:solidFill>
                  <a:schemeClr val="lt2"/>
                </a:solidFill>
                <a:latin typeface="Consolas"/>
                <a:ea typeface="Consolas"/>
                <a:cs typeface="Consolas"/>
                <a:sym typeface="Consolas"/>
              </a:rPr>
              <a:t>How Programs Are Usually Written …  </a:t>
            </a:r>
          </a:p>
        </p:txBody>
      </p:sp>
      <p:sp>
        <p:nvSpPr>
          <p:cNvPr id="593" name="Shape 593"/>
          <p:cNvSpPr/>
          <p:nvPr/>
        </p:nvSpPr>
        <p:spPr>
          <a:xfrm>
            <a:off y="985607" x="4876800"/>
            <a:ext cy="1921925" cx="1758337"/>
          </a:xfrm>
          <a:prstGeom prst="rect">
            <a:avLst/>
          </a:prstGeom>
          <a:blipFill>
            <a:blip r:embed="rId3"/>
            <a:stretch>
              <a:fillRect/>
            </a:stretch>
          </a:blipFill>
        </p:spPr>
      </p:sp>
      <p:sp>
        <p:nvSpPr>
          <p:cNvPr id="594" name="Shape 594"/>
          <p:cNvSpPr/>
          <p:nvPr/>
        </p:nvSpPr>
        <p:spPr>
          <a:xfrm>
            <a:off y="985607" x="6858000"/>
            <a:ext cy="1654234" cx="2066007"/>
          </a:xfrm>
          <a:prstGeom prst="rect">
            <a:avLst/>
          </a:prstGeom>
          <a:blipFill>
            <a:blip r:embed="rId4"/>
            <a:stretch>
              <a:fillRect/>
            </a:stretch>
          </a:blipFill>
        </p:spPr>
      </p:sp>
      <p:sp>
        <p:nvSpPr>
          <p:cNvPr id="595" name="Shape 595"/>
          <p:cNvSpPr/>
          <p:nvPr/>
        </p:nvSpPr>
        <p:spPr>
          <a:xfrm>
            <a:off y="985607" x="381000"/>
            <a:ext cy="1888180" cx="2142526"/>
          </a:xfrm>
          <a:prstGeom prst="rect">
            <a:avLst/>
          </a:prstGeom>
          <a:blipFill>
            <a:blip r:embed="rId5"/>
            <a:stretch>
              <a:fillRect/>
            </a:stretch>
          </a:blipFill>
        </p:spPr>
      </p:sp>
      <p:sp>
        <p:nvSpPr>
          <p:cNvPr id="596" name="Shape 596"/>
          <p:cNvSpPr/>
          <p:nvPr/>
        </p:nvSpPr>
        <p:spPr>
          <a:xfrm>
            <a:off y="985607" x="2667000"/>
            <a:ext cy="1755928" cx="2037314"/>
          </a:xfrm>
          <a:prstGeom prst="rect">
            <a:avLst/>
          </a:prstGeom>
          <a:blipFill>
            <a:blip r:embed="rId6"/>
            <a:stretch>
              <a:fillRect/>
            </a:stretch>
          </a:blipFill>
        </p:spPr>
      </p:sp>
      <p:sp>
        <p:nvSpPr>
          <p:cNvPr id="597" name="Shape 597"/>
          <p:cNvSpPr/>
          <p:nvPr/>
        </p:nvSpPr>
        <p:spPr>
          <a:xfrm>
            <a:off y="3728807" x="381000"/>
            <a:ext cy="2100103" cx="2649464"/>
          </a:xfrm>
          <a:prstGeom prst="rect">
            <a:avLst/>
          </a:prstGeom>
          <a:blipFill>
            <a:blip r:embed="rId7"/>
            <a:stretch>
              <a:fillRect/>
            </a:stretch>
          </a:blipFill>
        </p:spPr>
      </p:sp>
      <p:sp>
        <p:nvSpPr>
          <p:cNvPr id="598" name="Shape 598"/>
          <p:cNvSpPr/>
          <p:nvPr/>
        </p:nvSpPr>
        <p:spPr>
          <a:xfrm>
            <a:off y="3728807" x="3276600"/>
            <a:ext cy="2100103" cx="2649464"/>
          </a:xfrm>
          <a:prstGeom prst="rect">
            <a:avLst/>
          </a:prstGeom>
          <a:blipFill>
            <a:blip r:embed="rId8"/>
            <a:stretch>
              <a:fillRect/>
            </a:stretch>
          </a:blipFill>
        </p:spPr>
      </p:sp>
      <p:sp>
        <p:nvSpPr>
          <p:cNvPr id="599" name="Shape 599"/>
          <p:cNvSpPr/>
          <p:nvPr/>
        </p:nvSpPr>
        <p:spPr>
          <a:xfrm>
            <a:off y="3500207" x="6248400"/>
            <a:ext cy="2184553" cx="2678158"/>
          </a:xfrm>
          <a:prstGeom prst="rect">
            <a:avLst/>
          </a:prstGeom>
          <a:blipFill>
            <a:blip r:embed="rId9"/>
            <a:stretch>
              <a:fillRect/>
            </a:stretch>
          </a:blipFill>
        </p:spPr>
      </p:sp>
      <p:sp>
        <p:nvSpPr>
          <p:cNvPr id="600" name="Shape 600"/>
          <p:cNvSpPr txBox="1"/>
          <p:nvPr/>
        </p:nvSpPr>
        <p:spPr>
          <a:xfrm>
            <a:off y="2855340" x="524472"/>
            <a:ext cy="949667" cx="2142526"/>
          </a:xfrm>
          <a:prstGeom prst="rect">
            <a:avLst/>
          </a:prstGeom>
          <a:noFill/>
          <a:ln>
            <a:noFill/>
          </a:ln>
        </p:spPr>
        <p:txBody>
          <a:bodyPr bIns="45875" rIns="91775" lIns="91775" tIns="45875" anchor="t" anchorCtr="0">
            <a:noAutofit/>
          </a:bodyPr>
          <a:lstStyle/>
          <a:p>
            <a:pPr algn="l" rtl="0" lvl="0" marR="0" indent="0" marL="0">
              <a:spcBef>
                <a:spcPts val="1000"/>
              </a:spcBef>
              <a:buSzPct val="25000"/>
              <a:buNone/>
            </a:pPr>
            <a:r>
              <a:rPr strike="noStrike" u="none" b="1" cap="none" baseline="0" sz="1800" lang="en-US" i="0">
                <a:solidFill>
                  <a:srgbClr val="F2F2F2"/>
                </a:solidFill>
                <a:latin typeface="Cantarell"/>
                <a:ea typeface="Cantarell"/>
                <a:cs typeface="Cantarell"/>
                <a:sym typeface="Cantarell"/>
              </a:rPr>
              <a:t> Requirements specification was defined like this</a:t>
            </a:r>
            <a:r>
              <a:rPr strike="noStrike" u="none" b="0" cap="none" baseline="0" sz="2000" lang="en-US" i="0">
                <a:solidFill>
                  <a:srgbClr val="F2F2F2"/>
                </a:solidFill>
                <a:latin typeface="Cantarell"/>
                <a:ea typeface="Cantarell"/>
                <a:cs typeface="Cantarell"/>
                <a:sym typeface="Cantarell"/>
              </a:rPr>
              <a:t> </a:t>
            </a:r>
          </a:p>
        </p:txBody>
      </p:sp>
      <p:sp>
        <p:nvSpPr>
          <p:cNvPr id="601" name="Shape 601"/>
          <p:cNvSpPr txBox="1"/>
          <p:nvPr/>
        </p:nvSpPr>
        <p:spPr>
          <a:xfrm>
            <a:off y="2738207" x="2590800"/>
            <a:ext cy="919393" cx="1836452"/>
          </a:xfrm>
          <a:prstGeom prst="rect">
            <a:avLst/>
          </a:prstGeom>
          <a:noFill/>
          <a:ln>
            <a:noFill/>
          </a:ln>
        </p:spPr>
        <p:txBody>
          <a:bodyPr bIns="45875" rIns="91775" lIns="91775" tIns="45875" anchor="t" anchorCtr="0">
            <a:noAutofit/>
          </a:bodyPr>
          <a:lstStyle/>
          <a:p>
            <a:pPr algn="ctr" rtl="0" lvl="0" marR="0" indent="0" marL="0">
              <a:spcBef>
                <a:spcPts val="900"/>
              </a:spcBef>
              <a:buSzPct val="25000"/>
              <a:buNone/>
            </a:pPr>
            <a:r>
              <a:rPr strike="noStrike" u="none" b="1" cap="none" baseline="0" sz="1800" lang="en-US" i="0">
                <a:solidFill>
                  <a:srgbClr val="F2F2F2"/>
                </a:solidFill>
                <a:latin typeface="Cantarell"/>
                <a:ea typeface="Cantarell"/>
                <a:cs typeface="Cantarell"/>
                <a:sym typeface="Cantarell"/>
              </a:rPr>
              <a:t>The developers understood it in that way</a:t>
            </a:r>
          </a:p>
        </p:txBody>
      </p:sp>
      <p:sp>
        <p:nvSpPr>
          <p:cNvPr id="602" name="Shape 602"/>
          <p:cNvSpPr txBox="1"/>
          <p:nvPr/>
        </p:nvSpPr>
        <p:spPr>
          <a:xfrm>
            <a:off y="2814407" x="4724400"/>
            <a:ext cy="949667" cx="1836452"/>
          </a:xfrm>
          <a:prstGeom prst="rect">
            <a:avLst/>
          </a:prstGeom>
          <a:noFill/>
          <a:ln>
            <a:noFill/>
          </a:ln>
        </p:spPr>
        <p:txBody>
          <a:bodyPr bIns="45875" rIns="91775" lIns="91775" tIns="45875" anchor="t" anchorCtr="0">
            <a:noAutofit/>
          </a:bodyPr>
          <a:lstStyle/>
          <a:p>
            <a:pPr algn="l" rtl="0" lvl="0" marR="0" indent="0" marL="0">
              <a:spcBef>
                <a:spcPts val="1000"/>
              </a:spcBef>
              <a:buSzPct val="25000"/>
              <a:buNone/>
            </a:pPr>
            <a:r>
              <a:rPr strike="noStrike" u="none" b="1" cap="none" baseline="0" sz="1800" lang="en-US" i="0">
                <a:solidFill>
                  <a:srgbClr val="F2F2F2"/>
                </a:solidFill>
                <a:latin typeface="Cantarell"/>
                <a:ea typeface="Cantarell"/>
                <a:cs typeface="Cantarell"/>
                <a:sym typeface="Cantarell"/>
              </a:rPr>
              <a:t>This is how  problem was       solved before.</a:t>
            </a:r>
            <a:r>
              <a:rPr strike="noStrike" u="none" b="0" cap="none" baseline="0" sz="2000" lang="en-US" i="0">
                <a:solidFill>
                  <a:srgbClr val="F2F2F2"/>
                </a:solidFill>
                <a:latin typeface="Cantarell"/>
                <a:ea typeface="Cantarell"/>
                <a:cs typeface="Cantarell"/>
                <a:sym typeface="Cantarell"/>
              </a:rPr>
              <a:t> </a:t>
            </a:r>
          </a:p>
        </p:txBody>
      </p:sp>
      <p:sp>
        <p:nvSpPr>
          <p:cNvPr id="603" name="Shape 603"/>
          <p:cNvSpPr txBox="1"/>
          <p:nvPr/>
        </p:nvSpPr>
        <p:spPr>
          <a:xfrm>
            <a:off y="2662007" x="7010400"/>
            <a:ext cy="919393" cx="1836452"/>
          </a:xfrm>
          <a:prstGeom prst="rect">
            <a:avLst/>
          </a:prstGeom>
          <a:noFill/>
          <a:ln>
            <a:noFill/>
          </a:ln>
        </p:spPr>
        <p:txBody>
          <a:bodyPr bIns="45875" rIns="91775" lIns="91775" tIns="45875" anchor="t" anchorCtr="0">
            <a:noAutofit/>
          </a:bodyPr>
          <a:lstStyle/>
          <a:p>
            <a:pPr algn="ctr" rtl="0" lvl="0" marR="0" indent="0" marL="0">
              <a:spcBef>
                <a:spcPts val="900"/>
              </a:spcBef>
              <a:buSzPct val="25000"/>
              <a:buNone/>
            </a:pPr>
            <a:r>
              <a:rPr strike="noStrike" u="none" b="1" cap="none" baseline="0" sz="1800" lang="en-US" i="0">
                <a:solidFill>
                  <a:srgbClr val="F2F2F2"/>
                </a:solidFill>
                <a:latin typeface="Cantarell"/>
                <a:ea typeface="Cantarell"/>
                <a:cs typeface="Cantarell"/>
                <a:sym typeface="Cantarell"/>
              </a:rPr>
              <a:t>This is how  problem is solved now</a:t>
            </a:r>
          </a:p>
        </p:txBody>
      </p:sp>
      <p:sp>
        <p:nvSpPr>
          <p:cNvPr id="604" name="Shape 604"/>
          <p:cNvSpPr txBox="1"/>
          <p:nvPr/>
        </p:nvSpPr>
        <p:spPr>
          <a:xfrm>
            <a:off y="5828273" x="304800"/>
            <a:ext cy="643734" cx="2831196"/>
          </a:xfrm>
          <a:prstGeom prst="rect">
            <a:avLst/>
          </a:prstGeom>
          <a:noFill/>
          <a:ln>
            <a:noFill/>
          </a:ln>
        </p:spPr>
        <p:txBody>
          <a:bodyPr bIns="45875" rIns="91775" lIns="91775" tIns="45875" anchor="t" anchorCtr="0">
            <a:noAutofit/>
          </a:bodyPr>
          <a:lstStyle/>
          <a:p>
            <a:pPr algn="ctr" rtl="0" lvl="0" marR="0" indent="0" marL="0">
              <a:spcBef>
                <a:spcPts val="900"/>
              </a:spcBef>
              <a:buSzPct val="25000"/>
              <a:buNone/>
            </a:pPr>
            <a:r>
              <a:rPr strike="noStrike" u="none" b="1" cap="none" baseline="0" sz="1800" lang="en-US" i="0">
                <a:solidFill>
                  <a:srgbClr val="F2F2F2"/>
                </a:solidFill>
                <a:latin typeface="Cantarell"/>
                <a:ea typeface="Cantarell"/>
                <a:cs typeface="Cantarell"/>
                <a:sym typeface="Cantarell"/>
              </a:rPr>
              <a:t>That is program  after debugging</a:t>
            </a:r>
          </a:p>
        </p:txBody>
      </p:sp>
      <p:sp>
        <p:nvSpPr>
          <p:cNvPr id="605" name="Shape 605"/>
          <p:cNvSpPr txBox="1"/>
          <p:nvPr/>
        </p:nvSpPr>
        <p:spPr>
          <a:xfrm>
            <a:off y="5786207" x="3200400"/>
            <a:ext cy="919393" cx="2831196"/>
          </a:xfrm>
          <a:prstGeom prst="rect">
            <a:avLst/>
          </a:prstGeom>
          <a:noFill/>
          <a:ln>
            <a:noFill/>
          </a:ln>
        </p:spPr>
        <p:txBody>
          <a:bodyPr bIns="45875" rIns="91775" lIns="91775" tIns="45875" anchor="t" anchorCtr="0">
            <a:noAutofit/>
          </a:bodyPr>
          <a:lstStyle/>
          <a:p>
            <a:pPr algn="ctr" rtl="0" lvl="0" marR="0" indent="0" marL="0">
              <a:spcBef>
                <a:spcPts val="900"/>
              </a:spcBef>
              <a:buSzPct val="25000"/>
              <a:buNone/>
            </a:pPr>
            <a:r>
              <a:rPr strike="noStrike" u="none" b="1" cap="none" baseline="0" sz="1800" lang="en-US" i="0">
                <a:solidFill>
                  <a:srgbClr val="F2F2F2"/>
                </a:solidFill>
                <a:latin typeface="Cantarell"/>
                <a:ea typeface="Cantarell"/>
                <a:cs typeface="Cantarell"/>
                <a:sym typeface="Cantarell"/>
              </a:rPr>
              <a:t>This is how program is described by marketing department</a:t>
            </a:r>
          </a:p>
        </p:txBody>
      </p:sp>
      <p:sp>
        <p:nvSpPr>
          <p:cNvPr id="606" name="Shape 606"/>
          <p:cNvSpPr txBox="1"/>
          <p:nvPr/>
        </p:nvSpPr>
        <p:spPr>
          <a:xfrm>
            <a:off y="5633807" x="6172200"/>
            <a:ext cy="643734" cx="2831196"/>
          </a:xfrm>
          <a:prstGeom prst="rect">
            <a:avLst/>
          </a:prstGeom>
          <a:noFill/>
          <a:ln>
            <a:noFill/>
          </a:ln>
        </p:spPr>
        <p:txBody>
          <a:bodyPr bIns="45875" rIns="91775" lIns="91775" tIns="45875" anchor="t" anchorCtr="0">
            <a:noAutofit/>
          </a:bodyPr>
          <a:lstStyle/>
          <a:p>
            <a:pPr algn="l" rtl="0" lvl="0" marR="0" indent="0" marL="0">
              <a:spcBef>
                <a:spcPts val="900"/>
              </a:spcBef>
              <a:buSzPct val="25000"/>
              <a:buNone/>
            </a:pPr>
            <a:r>
              <a:rPr strike="noStrike" u="none" b="1" cap="none" baseline="0" sz="1800" lang="en-US" i="0">
                <a:solidFill>
                  <a:srgbClr val="F2F2F2"/>
                </a:solidFill>
                <a:latin typeface="Cantarell"/>
                <a:ea typeface="Cantarell"/>
                <a:cs typeface="Cantarell"/>
                <a:sym typeface="Cantarell"/>
              </a:rPr>
              <a:t>This, in fact, is what the customer wanted … ;-)</a:t>
            </a:r>
          </a:p>
        </p:txBody>
      </p:sp>
      <p:sp>
        <p:nvSpPr>
          <p:cNvPr id="607" name="Shape 607"/>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US"/>
              <a:t> </a:t>
            </a:r>
          </a:p>
        </p:txBody>
      </p:sp>
    </p:spTree>
  </p:cSld>
  <p:clrMapOvr>
    <a:masterClrMapping/>
  </p:clrMapOvr>
  <p:transition spd="slow">
    <p:fade/>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608"/>
                                        </p:tgtEl>
                                        <p:attrNameLst>
                                          <p:attrName>style.visibility</p:attrName>
                                        </p:attrNameLst>
                                      </p:cBhvr>
                                      <p:to>
                                        <p:strVal val="visible"/>
                                      </p:to>
                                    </p:set>
                                    <p:animEffect transition="in" filter="fade">
                                      <p:cBhvr>
                                        <p:cTn dur="500"/>
                                        <p:tgtEl>
                                          <p:spTgt spid="608"/>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609"/>
                                        </p:tgtEl>
                                        <p:attrNameLst>
                                          <p:attrName>style.visibility</p:attrName>
                                        </p:attrNameLst>
                                      </p:cBhvr>
                                      <p:to>
                                        <p:strVal val="visible"/>
                                      </p:to>
                                    </p:set>
                                    <p:animEffect transition="in" filter="fade">
                                      <p:cBhvr>
                                        <p:cTn dur="500"/>
                                        <p:tgtEl>
                                          <p:spTgt spid="609"/>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610"/>
                                        </p:tgtEl>
                                        <p:attrNameLst>
                                          <p:attrName>style.visibility</p:attrName>
                                        </p:attrNameLst>
                                      </p:cBhvr>
                                      <p:to>
                                        <p:strVal val="visible"/>
                                      </p:to>
                                    </p:set>
                                    <p:animEffect transition="in" filter="fade">
                                      <p:cBhvr>
                                        <p:cTn dur="500"/>
                                        <p:tgtEl>
                                          <p:spTgt spid="610"/>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611"/>
                                        </p:tgtEl>
                                        <p:attrNameLst>
                                          <p:attrName>style.visibility</p:attrName>
                                        </p:attrNameLst>
                                      </p:cBhvr>
                                      <p:to>
                                        <p:strVal val="visible"/>
                                      </p:to>
                                    </p:set>
                                    <p:animEffect transition="in" filter="fade">
                                      <p:cBhvr>
                                        <p:cTn dur="500"/>
                                        <p:tgtEl>
                                          <p:spTgt spid="611"/>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612"/>
                                        </p:tgtEl>
                                        <p:attrNameLst>
                                          <p:attrName>style.visibility</p:attrName>
                                        </p:attrNameLst>
                                      </p:cBhvr>
                                      <p:to>
                                        <p:strVal val="visible"/>
                                      </p:to>
                                    </p:set>
                                    <p:animEffect transition="in" filter="fade">
                                      <p:cBhvr>
                                        <p:cTn dur="500"/>
                                        <p:tgtEl>
                                          <p:spTgt spid="612"/>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613"/>
                                        </p:tgtEl>
                                        <p:attrNameLst>
                                          <p:attrName>style.visibility</p:attrName>
                                        </p:attrNameLst>
                                      </p:cBhvr>
                                      <p:to>
                                        <p:strVal val="visible"/>
                                      </p:to>
                                    </p:set>
                                    <p:animEffect transition="in" filter="fade">
                                      <p:cBhvr>
                                        <p:cTn dur="500"/>
                                        <p:tgtEl>
                                          <p:spTgt spid="613"/>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614"/>
                                        </p:tgtEl>
                                        <p:attrNameLst>
                                          <p:attrName>style.visibility</p:attrName>
                                        </p:attrNameLst>
                                      </p:cBhvr>
                                      <p:to>
                                        <p:strVal val="visible"/>
                                      </p:to>
                                    </p:set>
                                    <p:animEffect transition="in" filter="fade">
                                      <p:cBhvr>
                                        <p:cTn dur="1000"/>
                                        <p:tgtEl>
                                          <p:spTgt spid="6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3" name="Shape 343"/>
        <p:cNvGrpSpPr/>
        <p:nvPr/>
      </p:nvGrpSpPr>
      <p:grpSpPr>
        <a:xfrm>
          <a:off y="0" x="0"/>
          <a:ext cy="0" cx="0"/>
          <a:chOff y="0" x="0"/>
          <a:chExt cy="0" cx="0"/>
        </a:xfrm>
      </p:grpSpPr>
      <p:sp>
        <p:nvSpPr>
          <p:cNvPr id="344" name="Shape 344"/>
          <p:cNvSpPr txBox="1"/>
          <p:nvPr>
            <p:ph type="title"/>
          </p:nvPr>
        </p:nvSpPr>
        <p:spPr>
          <a:xfrm>
            <a:off y="512064" x="914400"/>
            <a:ext cy="914400" cx="7772400"/>
          </a:xfrm>
          <a:prstGeom prst="rect">
            <a:avLst/>
          </a:prstGeom>
          <a:noFill/>
          <a:ln>
            <a:noFill/>
          </a:ln>
        </p:spPr>
        <p:txBody>
          <a:bodyPr bIns="45700" rIns="91425" lIns="91425" tIns="45700" anchor="t" anchorCtr="0">
            <a:noAutofit/>
          </a:bodyPr>
          <a:lstStyle/>
          <a:p>
            <a:pPr algn="l" rtl="0" lvl="0" marR="0" indent="0" marL="0">
              <a:spcBef>
                <a:spcPts val="0"/>
              </a:spcBef>
              <a:buClr>
                <a:schemeClr val="lt2"/>
              </a:buClr>
              <a:buSzPct val="25000"/>
              <a:buFont typeface="Consolas"/>
              <a:buNone/>
            </a:pPr>
            <a:r>
              <a:rPr strike="noStrike" u="none" b="0" cap="none" baseline="0" sz="4000" lang="en-US" i="0">
                <a:solidFill>
                  <a:schemeClr val="lt2"/>
                </a:solidFill>
                <a:latin typeface="Consolas"/>
                <a:ea typeface="Consolas"/>
                <a:cs typeface="Consolas"/>
                <a:sym typeface="Consolas"/>
              </a:rPr>
              <a:t>Software </a:t>
            </a:r>
          </a:p>
        </p:txBody>
      </p:sp>
      <p:sp>
        <p:nvSpPr>
          <p:cNvPr id="345" name="Shape 345"/>
          <p:cNvSpPr txBox="1"/>
          <p:nvPr>
            <p:ph idx="1" type="body"/>
          </p:nvPr>
        </p:nvSpPr>
        <p:spPr>
          <a:xfrm>
            <a:off y="1295400" x="914400"/>
            <a:ext cy="5410200" cx="7772400"/>
          </a:xfrm>
          <a:prstGeom prst="rect">
            <a:avLst/>
          </a:prstGeom>
          <a:noFill/>
          <a:ln>
            <a:noFill/>
          </a:ln>
        </p:spPr>
        <p:txBody>
          <a:bodyPr bIns="45700" rIns="91425" lIns="91425" tIns="45700" anchor="t" anchorCtr="0">
            <a:noAutofit/>
          </a:bodyPr>
          <a:lstStyle/>
          <a:p>
            <a:pPr algn="just" rtl="0" lvl="0" marR="0" indent="-347980" marL="411480">
              <a:spcBef>
                <a:spcPts val="700"/>
              </a:spcBef>
              <a:buClr>
                <a:schemeClr val="lt2"/>
              </a:buClr>
              <a:buSzPct val="93750"/>
              <a:buFont typeface="Arial"/>
              <a:buChar char="•"/>
            </a:pPr>
            <a:r>
              <a:rPr strike="noStrike" u="none" b="0" cap="none" baseline="0" sz="2400" lang="en-US" i="0">
                <a:solidFill>
                  <a:schemeClr val="lt1"/>
                </a:solidFill>
                <a:latin typeface="Cantarell"/>
                <a:ea typeface="Cantarell"/>
                <a:cs typeface="Cantarell"/>
                <a:sym typeface="Cantarell"/>
              </a:rPr>
              <a:t>Any program is a subset of software and it becomes software only if documentation and operating procedure manuals are prepared.</a:t>
            </a:r>
          </a:p>
          <a:p>
            <a:pPr algn="just" rtl="0" lvl="0" marR="0" indent="-347980" marL="411480">
              <a:spcBef>
                <a:spcPts val="700"/>
              </a:spcBef>
              <a:buClr>
                <a:schemeClr val="lt2"/>
              </a:buClr>
              <a:buSzPct val="93750"/>
              <a:buFont typeface="Arial"/>
              <a:buChar char="•"/>
            </a:pPr>
            <a:r>
              <a:rPr strike="noStrike" u="none" b="0" cap="none" baseline="0" sz="2400" lang="en-US" i="0">
                <a:solidFill>
                  <a:schemeClr val="lt1"/>
                </a:solidFill>
                <a:latin typeface="Cantarell"/>
                <a:ea typeface="Cantarell"/>
                <a:cs typeface="Cantarell"/>
                <a:sym typeface="Cantarell"/>
              </a:rPr>
              <a:t>Program=</a:t>
            </a:r>
            <a:r>
              <a:rPr strike="noStrike" u="none" b="0" cap="none" baseline="0" sz="2400" lang="en-US" i="0">
                <a:solidFill>
                  <a:srgbClr val="FF0000"/>
                </a:solidFill>
                <a:latin typeface="Cantarell"/>
                <a:ea typeface="Cantarell"/>
                <a:cs typeface="Cantarell"/>
                <a:sym typeface="Cantarell"/>
              </a:rPr>
              <a:t>source code + object code</a:t>
            </a:r>
          </a:p>
          <a:p>
            <a:pPr algn="just" rtl="0" lvl="0" marR="0" indent="-347980" marL="411480">
              <a:spcBef>
                <a:spcPts val="700"/>
              </a:spcBef>
              <a:buClr>
                <a:schemeClr val="lt2"/>
              </a:buClr>
              <a:buSzPct val="93750"/>
              <a:buFont typeface="Arial"/>
              <a:buChar char="•"/>
            </a:pPr>
            <a:r>
              <a:rPr strike="noStrike" u="none" b="0" cap="none" baseline="0" sz="2400" lang="en-US" i="0">
                <a:solidFill>
                  <a:schemeClr val="lt1"/>
                </a:solidFill>
                <a:latin typeface="Cantarell"/>
                <a:ea typeface="Cantarell"/>
                <a:cs typeface="Cantarell"/>
                <a:sym typeface="Cantarell"/>
              </a:rPr>
              <a:t>Documentation= </a:t>
            </a:r>
            <a:r>
              <a:rPr strike="noStrike" u="none" b="0" cap="none" baseline="0" sz="2400" lang="en-US" i="0">
                <a:solidFill>
                  <a:srgbClr val="FFFF00"/>
                </a:solidFill>
                <a:latin typeface="Cantarell"/>
                <a:ea typeface="Cantarell"/>
                <a:cs typeface="Cantarell"/>
                <a:sym typeface="Cantarell"/>
              </a:rPr>
              <a:t>analysis (formal specification, CFD, DFD) , design (flow charts, ER diagrams), implementation (source code listing), testing ( test data, test results)</a:t>
            </a:r>
          </a:p>
          <a:p>
            <a:pPr algn="just" rtl="0" lvl="0" marR="0" indent="-347980" marL="411480">
              <a:spcBef>
                <a:spcPts val="700"/>
              </a:spcBef>
              <a:buClr>
                <a:schemeClr val="lt2"/>
              </a:buClr>
              <a:buSzPct val="93750"/>
              <a:buFont typeface="Arial"/>
              <a:buChar char="•"/>
            </a:pPr>
            <a:r>
              <a:rPr strike="noStrike" u="none" b="0" cap="none" baseline="0" sz="2400" lang="en-US" i="0">
                <a:solidFill>
                  <a:schemeClr val="lt1"/>
                </a:solidFill>
                <a:latin typeface="Cantarell"/>
                <a:ea typeface="Cantarell"/>
                <a:cs typeface="Cantarell"/>
                <a:sym typeface="Cantarell"/>
              </a:rPr>
              <a:t>Operating procedures consists of instructions to setup and use the system</a:t>
            </a:r>
          </a:p>
          <a:p>
            <a:pPr algn="just" rtl="0" lvl="0" marR="0" indent="-347980" marL="411480">
              <a:spcBef>
                <a:spcPts val="700"/>
              </a:spcBef>
              <a:buClr>
                <a:schemeClr val="lt2"/>
              </a:buClr>
              <a:buSzPct val="93750"/>
              <a:buFont typeface="Arial"/>
              <a:buChar char="•"/>
            </a:pPr>
            <a:r>
              <a:rPr strike="noStrike" u="none" b="0" cap="none" baseline="0" sz="2400" lang="en-US" i="0">
                <a:solidFill>
                  <a:schemeClr val="lt1"/>
                </a:solidFill>
                <a:latin typeface="Cantarell"/>
                <a:ea typeface="Cantarell"/>
                <a:cs typeface="Cantarell"/>
                <a:sym typeface="Cantarell"/>
              </a:rPr>
              <a:t>Operating procedures= </a:t>
            </a:r>
            <a:r>
              <a:rPr strike="noStrike" u="none" b="0" cap="none" baseline="0" sz="2400" lang="en-US" i="0">
                <a:solidFill>
                  <a:schemeClr val="accent6"/>
                </a:solidFill>
                <a:latin typeface="Cantarell"/>
                <a:ea typeface="Cantarell"/>
                <a:cs typeface="Cantarell"/>
                <a:sym typeface="Cantarell"/>
              </a:rPr>
              <a:t>user manuals (system overview, beginner’s guide, reference guide), operational manuals (installation guide, system administration guide)</a:t>
            </a:r>
            <a:r>
              <a:rPr strike="noStrike" u="none" b="0" cap="none" baseline="0" sz="2400" lang="en-US" i="0">
                <a:solidFill>
                  <a:schemeClr val="lt1"/>
                </a:solidFill>
                <a:latin typeface="Cantarell"/>
                <a:ea typeface="Cantarell"/>
                <a:cs typeface="Cantarell"/>
                <a:sym typeface="Cantarell"/>
              </a:rPr>
              <a:t> </a:t>
            </a:r>
          </a:p>
        </p:txBody>
      </p:sp>
      <p:sp>
        <p:nvSpPr>
          <p:cNvPr id="346" name="Shape 346"/>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US"/>
              <a:t> </a:t>
            </a: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0" name="Shape 350"/>
        <p:cNvGrpSpPr/>
        <p:nvPr/>
      </p:nvGrpSpPr>
      <p:grpSpPr>
        <a:xfrm>
          <a:off y="0" x="0"/>
          <a:ext cy="0" cx="0"/>
          <a:chOff y="0" x="0"/>
          <a:chExt cy="0" cx="0"/>
        </a:xfrm>
      </p:grpSpPr>
      <p:sp>
        <p:nvSpPr>
          <p:cNvPr id="351" name="Shape 351"/>
          <p:cNvSpPr txBox="1"/>
          <p:nvPr>
            <p:ph type="title"/>
          </p:nvPr>
        </p:nvSpPr>
        <p:spPr>
          <a:xfrm>
            <a:off y="32197" x="990600"/>
            <a:ext cy="729803" cx="7772400"/>
          </a:xfrm>
          <a:prstGeom prst="rect">
            <a:avLst/>
          </a:prstGeom>
          <a:noFill/>
          <a:ln>
            <a:noFill/>
          </a:ln>
        </p:spPr>
        <p:txBody>
          <a:bodyPr bIns="45700" rIns="91425" lIns="91425" tIns="45700" anchor="t" anchorCtr="0">
            <a:noAutofit/>
          </a:bodyPr>
          <a:lstStyle/>
          <a:p>
            <a:pPr algn="l" rtl="0" lvl="0" marR="0" indent="0" marL="0">
              <a:spcBef>
                <a:spcPts val="0"/>
              </a:spcBef>
              <a:buClr>
                <a:schemeClr val="lt2"/>
              </a:buClr>
              <a:buSzPct val="25000"/>
              <a:buFont typeface="Consolas"/>
              <a:buNone/>
            </a:pPr>
            <a:r>
              <a:rPr strike="noStrike" u="none" b="0" cap="none" baseline="0" sz="4000" lang="en-US" i="0">
                <a:solidFill>
                  <a:schemeClr val="lt2"/>
                </a:solidFill>
                <a:latin typeface="Consolas"/>
                <a:ea typeface="Consolas"/>
                <a:cs typeface="Consolas"/>
                <a:sym typeface="Consolas"/>
              </a:rPr>
              <a:t>Types of software products </a:t>
            </a:r>
          </a:p>
        </p:txBody>
      </p:sp>
      <p:sp>
        <p:nvSpPr>
          <p:cNvPr id="352" name="Shape 352"/>
          <p:cNvSpPr txBox="1"/>
          <p:nvPr>
            <p:ph idx="1" type="body"/>
          </p:nvPr>
        </p:nvSpPr>
        <p:spPr>
          <a:xfrm>
            <a:off y="838200" x="457200"/>
            <a:ext cy="5867400" cx="8534399"/>
          </a:xfrm>
          <a:prstGeom prst="rect">
            <a:avLst/>
          </a:prstGeom>
          <a:noFill/>
          <a:ln>
            <a:noFill/>
          </a:ln>
        </p:spPr>
        <p:txBody>
          <a:bodyPr bIns="45700" rIns="91425" lIns="91425" tIns="45700" anchor="t" anchorCtr="0">
            <a:noAutofit/>
          </a:bodyPr>
          <a:lstStyle/>
          <a:p>
            <a:pPr algn="just" rtl="0" lvl="0" marR="0" indent="-347980" marL="411480">
              <a:spcBef>
                <a:spcPts val="700"/>
              </a:spcBef>
              <a:buClr>
                <a:schemeClr val="lt2"/>
              </a:buClr>
              <a:buSzPct val="108974"/>
              <a:buFont typeface="Arial"/>
              <a:buChar char="•"/>
            </a:pPr>
            <a:r>
              <a:rPr strike="noStrike" u="none" b="0" cap="none" baseline="0" sz="2550" lang="en-US" i="0">
                <a:solidFill>
                  <a:srgbClr val="FF0000"/>
                </a:solidFill>
                <a:latin typeface="Cantarell"/>
                <a:ea typeface="Cantarell"/>
                <a:cs typeface="Cantarell"/>
                <a:sym typeface="Cantarell"/>
              </a:rPr>
              <a:t>Generic products</a:t>
            </a:r>
          </a:p>
          <a:p>
            <a:pPr algn="just" rtl="0" lvl="1" marR="0" indent="-296164" marL="740664">
              <a:spcBef>
                <a:spcPts val="520"/>
              </a:spcBef>
              <a:buClr>
                <a:schemeClr val="accent2"/>
              </a:buClr>
              <a:buSzPct val="106060"/>
              <a:buFont typeface="Arial"/>
              <a:buChar char="•"/>
            </a:pPr>
            <a:r>
              <a:rPr strike="noStrike" u="none" b="0" cap="none" baseline="0" sz="2200" lang="en-US" i="0">
                <a:solidFill>
                  <a:schemeClr val="lt1"/>
                </a:solidFill>
                <a:latin typeface="Cantarell"/>
                <a:ea typeface="Cantarell"/>
                <a:cs typeface="Cantarell"/>
                <a:sym typeface="Cantarell"/>
              </a:rPr>
              <a:t>Stand alone systems which are produced by a development organization and sold on the open market to any customer who is able to buy them.</a:t>
            </a:r>
          </a:p>
          <a:p>
            <a:pPr algn="just" rtl="0" lvl="1" marR="0" indent="-296164" marL="740664">
              <a:spcBef>
                <a:spcPts val="520"/>
              </a:spcBef>
              <a:buClr>
                <a:schemeClr val="accent2"/>
              </a:buClr>
              <a:buSzPct val="106060"/>
              <a:buFont typeface="Arial"/>
              <a:buChar char="•"/>
            </a:pPr>
            <a:r>
              <a:rPr strike="noStrike" u="none" b="0" cap="none" baseline="0" sz="2200" lang="en-US" i="0">
                <a:solidFill>
                  <a:schemeClr val="lt1"/>
                </a:solidFill>
                <a:latin typeface="Cantarell"/>
                <a:ea typeface="Cantarell"/>
                <a:cs typeface="Cantarell"/>
                <a:sym typeface="Cantarell"/>
              </a:rPr>
              <a:t>Also called shrink-wrapped software</a:t>
            </a:r>
          </a:p>
          <a:p>
            <a:pPr algn="just" rtl="0" lvl="1" marR="0" indent="-296164" marL="740664">
              <a:spcBef>
                <a:spcPts val="520"/>
              </a:spcBef>
              <a:buClr>
                <a:schemeClr val="accent2"/>
              </a:buClr>
              <a:buSzPct val="106060"/>
              <a:buFont typeface="Arial"/>
              <a:buChar char="•"/>
            </a:pPr>
            <a:r>
              <a:rPr strike="noStrike" u="none" b="0" cap="none" baseline="0" sz="2200" lang="en-US" i="0">
                <a:solidFill>
                  <a:schemeClr val="lt1"/>
                </a:solidFill>
                <a:latin typeface="Cantarell"/>
                <a:ea typeface="Cantarell"/>
                <a:cs typeface="Cantarell"/>
                <a:sym typeface="Cantarell"/>
              </a:rPr>
              <a:t>Eg: word processors, drawing packages, project management tools</a:t>
            </a:r>
          </a:p>
          <a:p>
            <a:pPr algn="just" rtl="0" lvl="1" marR="0" indent="-296164" marL="740664">
              <a:spcBef>
                <a:spcPts val="520"/>
              </a:spcBef>
              <a:buClr>
                <a:schemeClr val="accent2"/>
              </a:buClr>
              <a:buSzPct val="106060"/>
              <a:buFont typeface="Arial"/>
              <a:buChar char="•"/>
            </a:pPr>
            <a:r>
              <a:rPr strike="noStrike" u="none" b="0" cap="none" baseline="0" sz="2200" lang="en-US" i="0">
                <a:solidFill>
                  <a:schemeClr val="lt1"/>
                </a:solidFill>
                <a:latin typeface="Cantarell"/>
                <a:ea typeface="Cantarell"/>
                <a:cs typeface="Cantarell"/>
                <a:sym typeface="Cantarell"/>
              </a:rPr>
              <a:t>The specification of what the software should do is owned by the software developer and decisions on software change are made by the developer.</a:t>
            </a:r>
          </a:p>
          <a:p>
            <a:r>
              <a:t/>
            </a:r>
          </a:p>
          <a:p>
            <a:pPr algn="just" rtl="0" lvl="0" marR="0" indent="-347980" marL="411480">
              <a:spcBef>
                <a:spcPts val="700"/>
              </a:spcBef>
              <a:buClr>
                <a:schemeClr val="lt2"/>
              </a:buClr>
              <a:buSzPct val="108974"/>
              <a:buFont typeface="Arial"/>
              <a:buChar char="•"/>
            </a:pPr>
            <a:r>
              <a:rPr strike="noStrike" u="none" b="0" cap="none" baseline="0" sz="2550" lang="en-US" i="0">
                <a:solidFill>
                  <a:srgbClr val="FF0000"/>
                </a:solidFill>
                <a:latin typeface="Cantarell"/>
                <a:ea typeface="Cantarell"/>
                <a:cs typeface="Cantarell"/>
                <a:sym typeface="Cantarell"/>
              </a:rPr>
              <a:t>Bespoke (customized) products</a:t>
            </a:r>
          </a:p>
          <a:p>
            <a:pPr algn="just" rtl="0" lvl="1" marR="0" indent="-296164" marL="740664">
              <a:spcBef>
                <a:spcPts val="520"/>
              </a:spcBef>
              <a:buClr>
                <a:schemeClr val="accent2"/>
              </a:buClr>
              <a:buSzPct val="106060"/>
              <a:buFont typeface="Arial"/>
              <a:buChar char="•"/>
            </a:pPr>
            <a:r>
              <a:rPr strike="noStrike" u="none" b="0" cap="none" baseline="0" sz="2200" lang="en-US" i="0">
                <a:solidFill>
                  <a:schemeClr val="lt1"/>
                </a:solidFill>
                <a:latin typeface="Cantarell"/>
                <a:ea typeface="Cantarell"/>
                <a:cs typeface="Cantarell"/>
                <a:sym typeface="Cantarell"/>
              </a:rPr>
              <a:t>Software that is commissioned by a specific customer to meet their own needs. </a:t>
            </a:r>
          </a:p>
          <a:p>
            <a:pPr algn="just" rtl="0" lvl="1" marR="0" indent="-296164" marL="740664">
              <a:spcBef>
                <a:spcPts val="520"/>
              </a:spcBef>
              <a:buClr>
                <a:schemeClr val="accent2"/>
              </a:buClr>
              <a:buSzPct val="106060"/>
              <a:buFont typeface="Arial"/>
              <a:buChar char="•"/>
            </a:pPr>
            <a:r>
              <a:rPr strike="noStrike" u="none" b="0" cap="none" baseline="0" sz="2200" lang="en-US" i="0">
                <a:solidFill>
                  <a:schemeClr val="lt1"/>
                </a:solidFill>
                <a:latin typeface="Cantarell"/>
                <a:ea typeface="Cantarell"/>
                <a:cs typeface="Cantarell"/>
                <a:sym typeface="Cantarell"/>
              </a:rPr>
              <a:t>Eg: air traffic control software, traffic monitoring systems.</a:t>
            </a:r>
          </a:p>
          <a:p>
            <a:pPr algn="just" rtl="0" lvl="1" marR="0" indent="-296164" marL="740664">
              <a:spcBef>
                <a:spcPts val="520"/>
              </a:spcBef>
              <a:buClr>
                <a:schemeClr val="accent2"/>
              </a:buClr>
              <a:buSzPct val="106060"/>
              <a:buFont typeface="Arial"/>
              <a:buChar char="•"/>
            </a:pPr>
            <a:r>
              <a:rPr strike="noStrike" u="none" b="0" cap="none" baseline="0" sz="2200" lang="en-US" i="0">
                <a:solidFill>
                  <a:schemeClr val="lt1"/>
                </a:solidFill>
                <a:latin typeface="Cantarell"/>
                <a:ea typeface="Cantarell"/>
                <a:cs typeface="Cantarell"/>
                <a:sym typeface="Cantarell"/>
              </a:rPr>
              <a:t>The specification of what the software should do is owned by the customer for the software and they make decisions on software changes that are required.</a:t>
            </a:r>
          </a:p>
          <a:p>
            <a:r>
              <a:t/>
            </a:r>
          </a:p>
          <a:p>
            <a:r>
              <a:t/>
            </a:r>
          </a:p>
          <a:p>
            <a:r>
              <a:t/>
            </a:r>
          </a:p>
        </p:txBody>
      </p:sp>
      <p:sp>
        <p:nvSpPr>
          <p:cNvPr id="353" name="Shape 353"/>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US"/>
              <a:t> </a:t>
            </a: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7" name="Shape 357"/>
        <p:cNvGrpSpPr/>
        <p:nvPr/>
      </p:nvGrpSpPr>
      <p:grpSpPr>
        <a:xfrm>
          <a:off y="0" x="0"/>
          <a:ext cy="0" cx="0"/>
          <a:chOff y="0" x="0"/>
          <a:chExt cy="0" cx="0"/>
        </a:xfrm>
      </p:grpSpPr>
      <p:sp>
        <p:nvSpPr>
          <p:cNvPr id="358" name="Shape 358"/>
          <p:cNvSpPr txBox="1"/>
          <p:nvPr>
            <p:ph type="title"/>
          </p:nvPr>
        </p:nvSpPr>
        <p:spPr>
          <a:xfrm>
            <a:off y="512064" x="914400"/>
            <a:ext cy="914400" cx="7772400"/>
          </a:xfrm>
          <a:prstGeom prst="rect">
            <a:avLst/>
          </a:prstGeom>
          <a:noFill/>
          <a:ln>
            <a:noFill/>
          </a:ln>
        </p:spPr>
        <p:txBody>
          <a:bodyPr bIns="45700" rIns="91425" lIns="91425" tIns="45700" anchor="t" anchorCtr="0">
            <a:noAutofit/>
          </a:bodyPr>
          <a:lstStyle/>
          <a:p>
            <a:pPr algn="l" rtl="0" lvl="0" marR="0" indent="0" marL="0">
              <a:spcBef>
                <a:spcPts val="0"/>
              </a:spcBef>
              <a:buClr>
                <a:schemeClr val="lt2"/>
              </a:buClr>
              <a:buSzPct val="25000"/>
              <a:buFont typeface="Consolas"/>
              <a:buNone/>
            </a:pPr>
            <a:r>
              <a:rPr strike="noStrike" u="none" b="0" cap="none" baseline="0" sz="4000" lang="en-US" i="0">
                <a:solidFill>
                  <a:schemeClr val="lt2"/>
                </a:solidFill>
                <a:latin typeface="Consolas"/>
                <a:ea typeface="Consolas"/>
                <a:cs typeface="Consolas"/>
                <a:sym typeface="Consolas"/>
              </a:rPr>
              <a:t>Software engineering </a:t>
            </a:r>
          </a:p>
        </p:txBody>
      </p:sp>
      <p:sp>
        <p:nvSpPr>
          <p:cNvPr id="359" name="Shape 359"/>
          <p:cNvSpPr txBox="1"/>
          <p:nvPr>
            <p:ph idx="1" type="body"/>
          </p:nvPr>
        </p:nvSpPr>
        <p:spPr>
          <a:xfrm>
            <a:off y="1783559" x="914400"/>
            <a:ext cy="4572000" cx="7772400"/>
          </a:xfrm>
          <a:prstGeom prst="rect">
            <a:avLst/>
          </a:prstGeom>
          <a:noFill/>
          <a:ln>
            <a:noFill/>
          </a:ln>
        </p:spPr>
        <p:txBody>
          <a:bodyPr bIns="45700" rIns="91425" lIns="91425" tIns="45700" anchor="t" anchorCtr="0">
            <a:noAutofit/>
          </a:bodyPr>
          <a:lstStyle/>
          <a:p>
            <a:pPr algn="just" rtl="0" lvl="0" marR="0" indent="-347980" marL="411480">
              <a:spcBef>
                <a:spcPts val="700"/>
              </a:spcBef>
              <a:buClr>
                <a:schemeClr val="lt2"/>
              </a:buClr>
              <a:buSzPct val="108974"/>
              <a:buFont typeface="Arial"/>
              <a:buChar char="•"/>
            </a:pPr>
            <a:r>
              <a:rPr strike="noStrike" u="none" b="0" cap="none" baseline="0" sz="2550" lang="en-US" i="0">
                <a:solidFill>
                  <a:schemeClr val="lt1"/>
                </a:solidFill>
                <a:latin typeface="Cantarell"/>
                <a:ea typeface="Cantarell"/>
                <a:cs typeface="Cantarell"/>
                <a:sym typeface="Cantarell"/>
              </a:rPr>
              <a:t>Engineering discipline which is concerned with all aspects of software production from early stage of system specification through a maintaining the system after it has gone into use.</a:t>
            </a:r>
          </a:p>
          <a:p>
            <a:pPr algn="just" rtl="0" lvl="0" marR="0" indent="-347980" marL="411480">
              <a:spcBef>
                <a:spcPts val="700"/>
              </a:spcBef>
              <a:buClr>
                <a:schemeClr val="lt2"/>
              </a:buClr>
              <a:buSzPct val="108974"/>
              <a:buFont typeface="Arial"/>
              <a:buChar char="•"/>
            </a:pPr>
            <a:r>
              <a:rPr strike="noStrike" u="none" b="0" cap="none" baseline="0" sz="2550" lang="en-US" i="0">
                <a:solidFill>
                  <a:srgbClr val="FF0000"/>
                </a:solidFill>
                <a:latin typeface="Cantarell"/>
                <a:ea typeface="Cantarell"/>
                <a:cs typeface="Cantarell"/>
                <a:sym typeface="Cantarell"/>
              </a:rPr>
              <a:t>Engineering discipline, all aspects of software</a:t>
            </a:r>
          </a:p>
          <a:p>
            <a:pPr algn="just" rtl="0" lvl="0" marR="0" indent="-347980" marL="411480">
              <a:spcBef>
                <a:spcPts val="700"/>
              </a:spcBef>
              <a:buClr>
                <a:schemeClr val="lt2"/>
              </a:buClr>
              <a:buSzPct val="108974"/>
              <a:buFont typeface="Arial"/>
              <a:buChar char="•"/>
            </a:pPr>
            <a:r>
              <a:rPr strike="noStrike" u="none" b="0" cap="none" baseline="0" sz="2550" lang="en-US" i="0">
                <a:solidFill>
                  <a:schemeClr val="lt1"/>
                </a:solidFill>
                <a:latin typeface="Cantarell"/>
                <a:ea typeface="Cantarell"/>
                <a:cs typeface="Cantarell"/>
                <a:sym typeface="Cantarell"/>
              </a:rPr>
              <a:t>Engineers make things work. They apply theories, methods and tools where they are appropriate in a best manner</a:t>
            </a:r>
          </a:p>
          <a:p>
            <a:pPr algn="just" rtl="0" lvl="0" marR="0" indent="-347980" marL="411480">
              <a:spcBef>
                <a:spcPts val="700"/>
              </a:spcBef>
              <a:buClr>
                <a:schemeClr val="lt2"/>
              </a:buClr>
              <a:buSzPct val="108974"/>
              <a:buFont typeface="Arial"/>
              <a:buChar char="•"/>
            </a:pPr>
            <a:r>
              <a:rPr strike="noStrike" u="none" b="0" cap="none" baseline="0" sz="2550" lang="en-US" i="0">
                <a:solidFill>
                  <a:schemeClr val="lt1"/>
                </a:solidFill>
                <a:latin typeface="Cantarell"/>
                <a:ea typeface="Cantarell"/>
                <a:cs typeface="Cantarell"/>
                <a:sym typeface="Cantarell"/>
              </a:rPr>
              <a:t>Is not just concerned with technical aspects but also project management, development tools, theories and methods to support software production.</a:t>
            </a:r>
          </a:p>
          <a:p>
            <a:r>
              <a:t/>
            </a:r>
          </a:p>
        </p:txBody>
      </p:sp>
      <p:sp>
        <p:nvSpPr>
          <p:cNvPr id="360" name="Shape 360"/>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US"/>
              <a:t> </a:t>
            </a: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4" name="Shape 364"/>
        <p:cNvGrpSpPr/>
        <p:nvPr/>
      </p:nvGrpSpPr>
      <p:grpSpPr>
        <a:xfrm>
          <a:off y="0" x="0"/>
          <a:ext cy="0" cx="0"/>
          <a:chOff y="0" x="0"/>
          <a:chExt cy="0" cx="0"/>
        </a:xfrm>
      </p:grpSpPr>
      <p:sp>
        <p:nvSpPr>
          <p:cNvPr id="365" name="Shape 365"/>
          <p:cNvSpPr txBox="1"/>
          <p:nvPr>
            <p:ph type="title"/>
          </p:nvPr>
        </p:nvSpPr>
        <p:spPr>
          <a:xfrm>
            <a:off y="512064" x="457200"/>
            <a:ext cy="914400" cx="8229600"/>
          </a:xfrm>
          <a:prstGeom prst="rect">
            <a:avLst/>
          </a:prstGeom>
          <a:noFill/>
          <a:ln>
            <a:noFill/>
          </a:ln>
        </p:spPr>
        <p:txBody>
          <a:bodyPr bIns="45700" rIns="91425" lIns="91425" tIns="45700" anchor="t" anchorCtr="0">
            <a:noAutofit/>
          </a:bodyPr>
          <a:lstStyle/>
          <a:p>
            <a:pPr algn="l" rtl="0" lvl="0" marR="0" indent="0" marL="0">
              <a:spcBef>
                <a:spcPts val="0"/>
              </a:spcBef>
              <a:buClr>
                <a:schemeClr val="lt2"/>
              </a:buClr>
              <a:buSzPct val="25000"/>
              <a:buFont typeface="Consolas"/>
              <a:buNone/>
            </a:pPr>
            <a:r>
              <a:rPr strike="noStrike" u="none" b="0" cap="none" baseline="0" sz="4000" lang="en-US" i="0">
                <a:solidFill>
                  <a:schemeClr val="lt2"/>
                </a:solidFill>
                <a:latin typeface="Consolas"/>
                <a:ea typeface="Consolas"/>
                <a:cs typeface="Consolas"/>
                <a:sym typeface="Consolas"/>
              </a:rPr>
              <a:t>Software engineering</a:t>
            </a:r>
          </a:p>
        </p:txBody>
      </p:sp>
      <p:sp>
        <p:nvSpPr>
          <p:cNvPr id="366" name="Shape 366"/>
          <p:cNvSpPr txBox="1"/>
          <p:nvPr>
            <p:ph idx="1" type="body"/>
          </p:nvPr>
        </p:nvSpPr>
        <p:spPr>
          <a:xfrm>
            <a:off y="1770500" x="0"/>
            <a:ext cy="4525963" cx="5867400"/>
          </a:xfrm>
          <a:prstGeom prst="rect">
            <a:avLst/>
          </a:prstGeom>
          <a:noFill/>
          <a:ln>
            <a:noFill/>
          </a:ln>
        </p:spPr>
        <p:txBody>
          <a:bodyPr bIns="45700" rIns="91425" lIns="91425" tIns="45700" anchor="t" anchorCtr="0">
            <a:noAutofit/>
          </a:bodyPr>
          <a:lstStyle/>
          <a:p>
            <a:pPr algn="just" rtl="0" lvl="0" marR="0" indent="-347980" marL="411480">
              <a:spcBef>
                <a:spcPts val="700"/>
              </a:spcBef>
              <a:buClr>
                <a:schemeClr val="lt2"/>
              </a:buClr>
              <a:buSzPct val="102564"/>
              <a:buFont typeface="Arial"/>
              <a:buChar char="•"/>
            </a:pPr>
            <a:r>
              <a:rPr strike="noStrike" u="none" b="0" cap="none" baseline="0" sz="2600" lang="en-US" i="0">
                <a:solidFill>
                  <a:schemeClr val="lt1"/>
                </a:solidFill>
                <a:latin typeface="Cantarell"/>
                <a:ea typeface="Cantarell"/>
                <a:cs typeface="Cantarell"/>
                <a:sym typeface="Cantarell"/>
              </a:rPr>
              <a:t>Small wall: use common sense bringing bricks, cements</a:t>
            </a:r>
          </a:p>
          <a:p>
            <a:pPr algn="just" rtl="0" lvl="0" marR="0" indent="-347980" marL="411480">
              <a:spcBef>
                <a:spcPts val="700"/>
              </a:spcBef>
              <a:buClr>
                <a:schemeClr val="lt2"/>
              </a:buClr>
              <a:buSzPct val="102564"/>
              <a:buFont typeface="Arial"/>
              <a:buChar char="•"/>
            </a:pPr>
            <a:r>
              <a:rPr strike="noStrike" u="none" b="0" cap="none" baseline="0" sz="2600" lang="en-US" i="0">
                <a:solidFill>
                  <a:schemeClr val="lt1"/>
                </a:solidFill>
                <a:latin typeface="Cantarell"/>
                <a:ea typeface="Cantarell"/>
                <a:cs typeface="Cantarell"/>
                <a:sym typeface="Cantarell"/>
              </a:rPr>
              <a:t>Build building!!!!</a:t>
            </a:r>
          </a:p>
          <a:p>
            <a:pPr algn="just" rtl="0" lvl="0" marR="0" indent="-347980" marL="411480">
              <a:spcBef>
                <a:spcPts val="700"/>
              </a:spcBef>
              <a:buClr>
                <a:schemeClr val="lt2"/>
              </a:buClr>
              <a:buSzPct val="102564"/>
              <a:buFont typeface="Arial"/>
              <a:buChar char="•"/>
            </a:pPr>
            <a:r>
              <a:rPr strike="noStrike" u="none" b="0" cap="none" baseline="0" sz="2600" lang="en-US" i="0">
                <a:solidFill>
                  <a:schemeClr val="lt1"/>
                </a:solidFill>
                <a:latin typeface="Cantarell"/>
                <a:ea typeface="Cantarell"/>
                <a:cs typeface="Cantarell"/>
                <a:sym typeface="Cantarell"/>
              </a:rPr>
              <a:t>Building a small wall and building a large building are entirely different ball games. </a:t>
            </a:r>
          </a:p>
          <a:p>
            <a:pPr algn="just" rtl="0" lvl="0" marR="0" indent="-347980" marL="411480">
              <a:spcBef>
                <a:spcPts val="700"/>
              </a:spcBef>
              <a:buClr>
                <a:schemeClr val="lt2"/>
              </a:buClr>
              <a:buSzPct val="102564"/>
              <a:buFont typeface="Arial"/>
              <a:buChar char="•"/>
            </a:pPr>
            <a:r>
              <a:rPr strike="noStrike" u="none" b="0" cap="none" baseline="0" sz="2600" lang="en-US" i="0">
                <a:solidFill>
                  <a:schemeClr val="lt1"/>
                </a:solidFill>
                <a:latin typeface="Cantarell"/>
                <a:ea typeface="Cantarell"/>
                <a:cs typeface="Cantarell"/>
                <a:sym typeface="Cantarell"/>
              </a:rPr>
              <a:t>You can use your intuition and still be successful in building a small wall, but building a large  building requires knowledge of civil, architectural and other engineering principles. </a:t>
            </a:r>
          </a:p>
        </p:txBody>
      </p:sp>
      <p:sp>
        <p:nvSpPr>
          <p:cNvPr id="367" name="Shape 367"/>
          <p:cNvSpPr txBox="1"/>
          <p:nvPr>
            <p:ph idx="2" type="body"/>
          </p:nvPr>
        </p:nvSpPr>
        <p:spPr>
          <a:xfrm>
            <a:off y="1614498" x="5867400"/>
            <a:ext cy="4525963" cx="3276600"/>
          </a:xfrm>
          <a:prstGeom prst="rect">
            <a:avLst/>
          </a:prstGeom>
          <a:noFill/>
          <a:ln>
            <a:noFill/>
          </a:ln>
        </p:spPr>
        <p:txBody>
          <a:bodyPr bIns="45700" rIns="91425" lIns="91425" tIns="45700" anchor="t" anchorCtr="0">
            <a:noAutofit/>
          </a:bodyPr>
          <a:lstStyle/>
          <a:p>
            <a:pPr algn="l" rtl="0" lvl="0" marR="0" indent="-5080" marL="68580">
              <a:spcBef>
                <a:spcPts val="700"/>
              </a:spcBef>
              <a:buClr>
                <a:schemeClr val="lt2"/>
              </a:buClr>
              <a:buSzPct val="25000"/>
              <a:buFont typeface="Cantarell"/>
              <a:buNone/>
            </a:pPr>
            <a:r>
              <a:rPr strike="noStrike" u="none" b="0" cap="none" baseline="0" sz="2600" lang="en-US" i="0">
                <a:solidFill>
                  <a:schemeClr val="lt1"/>
                </a:solidFill>
                <a:latin typeface="Cantarell"/>
                <a:ea typeface="Cantarell"/>
                <a:cs typeface="Cantarell"/>
                <a:sym typeface="Cantarell"/>
              </a:rPr>
              <a:t>.</a:t>
            </a:r>
          </a:p>
        </p:txBody>
      </p:sp>
      <p:sp>
        <p:nvSpPr>
          <p:cNvPr id="368" name="Shape 368"/>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US"/>
              <a:t> </a:t>
            </a:r>
          </a:p>
        </p:txBody>
      </p:sp>
      <p:sp>
        <p:nvSpPr>
          <p:cNvPr id="369" name="Shape 369"/>
          <p:cNvSpPr/>
          <p:nvPr/>
        </p:nvSpPr>
        <p:spPr>
          <a:xfrm>
            <a:off y="2057400" x="6146442"/>
            <a:ext cy="790574" cx="2895599"/>
          </a:xfrm>
          <a:prstGeom prst="rect">
            <a:avLst/>
          </a:prstGeom>
          <a:blipFill>
            <a:blip r:embed="rId3"/>
            <a:stretch>
              <a:fillRect/>
            </a:stretch>
          </a:blipFill>
        </p:spPr>
      </p:sp>
      <p:sp>
        <p:nvSpPr>
          <p:cNvPr id="370" name="Shape 370"/>
          <p:cNvSpPr/>
          <p:nvPr/>
        </p:nvSpPr>
        <p:spPr>
          <a:xfrm>
            <a:off y="3429000" x="6536967"/>
            <a:ext cy="2059010" cx="2114550"/>
          </a:xfrm>
          <a:prstGeom prst="rect">
            <a:avLst/>
          </a:prstGeom>
          <a:blipFill>
            <a:blip r:embed="rId4"/>
            <a:stretch>
              <a:fillRect/>
            </a:stretch>
          </a:blipFill>
        </p:spPr>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4" name="Shape 374"/>
        <p:cNvGrpSpPr/>
        <p:nvPr/>
      </p:nvGrpSpPr>
      <p:grpSpPr>
        <a:xfrm>
          <a:off y="0" x="0"/>
          <a:ext cy="0" cx="0"/>
          <a:chOff y="0" x="0"/>
          <a:chExt cy="0" cx="0"/>
        </a:xfrm>
      </p:grpSpPr>
      <p:sp>
        <p:nvSpPr>
          <p:cNvPr id="375" name="Shape 375"/>
          <p:cNvSpPr txBox="1"/>
          <p:nvPr>
            <p:ph type="title"/>
          </p:nvPr>
        </p:nvSpPr>
        <p:spPr>
          <a:xfrm>
            <a:off y="0" x="381000"/>
            <a:ext cy="914400" cx="7772400"/>
          </a:xfrm>
          <a:prstGeom prst="rect">
            <a:avLst/>
          </a:prstGeom>
          <a:noFill/>
          <a:ln>
            <a:noFill/>
          </a:ln>
        </p:spPr>
        <p:txBody>
          <a:bodyPr bIns="45700" rIns="91425" lIns="91425" tIns="45700" anchor="t" anchorCtr="0">
            <a:noAutofit/>
          </a:bodyPr>
          <a:lstStyle/>
          <a:p>
            <a:pPr algn="l" rtl="0" lvl="0" marR="0" indent="0" marL="0">
              <a:spcBef>
                <a:spcPts val="0"/>
              </a:spcBef>
              <a:buClr>
                <a:schemeClr val="lt2"/>
              </a:buClr>
              <a:buSzPct val="25000"/>
              <a:buFont typeface="Consolas"/>
              <a:buNone/>
            </a:pPr>
            <a:r>
              <a:rPr strike="noStrike" u="none" b="0" cap="none" baseline="0" sz="4000" lang="en-US" i="0">
                <a:solidFill>
                  <a:schemeClr val="lt2"/>
                </a:solidFill>
                <a:latin typeface="Consolas"/>
                <a:ea typeface="Consolas"/>
                <a:cs typeface="Consolas"/>
                <a:sym typeface="Consolas"/>
              </a:rPr>
              <a:t>Need of Software Engineering</a:t>
            </a:r>
          </a:p>
        </p:txBody>
      </p:sp>
      <p:sp>
        <p:nvSpPr>
          <p:cNvPr id="376" name="Shape 376"/>
          <p:cNvSpPr/>
          <p:nvPr/>
        </p:nvSpPr>
        <p:spPr>
          <a:xfrm>
            <a:off y="990600" x="609600"/>
            <a:ext cy="1447800" cx="6781800"/>
          </a:xfrm>
          <a:prstGeom prst="roundRect">
            <a:avLst>
              <a:gd fmla="val 16667" name="adj"/>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a:pPr algn="l" rtl="0" lvl="0" marR="0" indent="0" marL="0">
              <a:lnSpc>
                <a:spcPct val="90000"/>
              </a:lnSpc>
              <a:buSzPct val="25000"/>
              <a:buNone/>
            </a:pPr>
            <a:r>
              <a:rPr strike="noStrike" u="none" b="1" cap="none" baseline="0" sz="2800" lang="en-US" i="0">
                <a:solidFill>
                  <a:schemeClr val="dk1"/>
                </a:solidFill>
                <a:latin typeface="Cantarell"/>
                <a:ea typeface="Cantarell"/>
                <a:cs typeface="Cantarell"/>
                <a:sym typeface="Cantarell"/>
              </a:rPr>
              <a:t>Analogy with constructing Building:</a:t>
            </a:r>
          </a:p>
          <a:p>
            <a:pPr algn="l" rtl="0" lvl="1" marR="0" indent="0" marL="457200">
              <a:lnSpc>
                <a:spcPct val="90000"/>
              </a:lnSpc>
              <a:buSzPct val="25000"/>
              <a:buNone/>
            </a:pPr>
            <a:r>
              <a:rPr strike="noStrike" u="none" b="0" cap="none" baseline="0" sz="2400" lang="en-US" i="0">
                <a:solidFill>
                  <a:schemeClr val="dk1"/>
                </a:solidFill>
                <a:latin typeface="Cantarell"/>
                <a:ea typeface="Cantarell"/>
                <a:cs typeface="Cantarell"/>
                <a:sym typeface="Cantarell"/>
              </a:rPr>
              <a:t>Simple wall= easy, one person job, uses intuition</a:t>
            </a:r>
          </a:p>
          <a:p>
            <a:pPr algn="l" rtl="0" lvl="1" marR="0" indent="0" marL="457200">
              <a:lnSpc>
                <a:spcPct val="90000"/>
              </a:lnSpc>
              <a:buSzPct val="25000"/>
              <a:buNone/>
            </a:pPr>
            <a:r>
              <a:rPr strike="noStrike" u="none" b="0" cap="none" baseline="0" sz="2400" lang="en-US" i="0">
                <a:solidFill>
                  <a:schemeClr val="dk1"/>
                </a:solidFill>
                <a:latin typeface="Cantarell"/>
                <a:ea typeface="Cantarell"/>
                <a:cs typeface="Cantarell"/>
                <a:sym typeface="Cantarell"/>
              </a:rPr>
              <a:t>Multi-storeyed building???</a:t>
            </a:r>
            <a:r>
              <a:rPr strike="noStrike" u="none" b="0" cap="none" baseline="0" sz="1800" lang="en-US" i="1">
                <a:solidFill>
                  <a:schemeClr val="dk1"/>
                </a:solidFill>
                <a:latin typeface="Cantarell"/>
                <a:ea typeface="Cantarell"/>
                <a:cs typeface="Cantarell"/>
                <a:sym typeface="Cantarell"/>
              </a:rPr>
              <a:t> </a:t>
            </a:r>
          </a:p>
        </p:txBody>
      </p:sp>
      <p:sp>
        <p:nvSpPr>
          <p:cNvPr id="377" name="Shape 377"/>
          <p:cNvSpPr/>
          <p:nvPr/>
        </p:nvSpPr>
        <p:spPr>
          <a:xfrm>
            <a:off y="3733800" x="2743200"/>
            <a:ext cy="1143000" cx="2895600"/>
          </a:xfrm>
          <a:prstGeom prst="roundRect">
            <a:avLst>
              <a:gd fmla="val 16667" name="adj"/>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a:pPr algn="l" rtl="0" lvl="0" marR="0" indent="0" marL="0">
              <a:buSzPct val="25000"/>
              <a:buNone/>
            </a:pPr>
            <a:r>
              <a:rPr strike="noStrike" u="none" b="0" cap="none" baseline="0" sz="1800" lang="en-US" i="0">
                <a:solidFill>
                  <a:schemeClr val="dk1"/>
                </a:solidFill>
                <a:latin typeface="Cantarell"/>
                <a:ea typeface="Cantarell"/>
                <a:cs typeface="Cantarell"/>
                <a:sym typeface="Cantarell"/>
              </a:rPr>
              <a:t>Problem : </a:t>
            </a:r>
            <a:r>
              <a:rPr strike="noStrike" u="none" b="1" cap="none" baseline="0" sz="2400" lang="en-US" i="1">
                <a:solidFill>
                  <a:schemeClr val="dk1"/>
                </a:solidFill>
                <a:latin typeface="Cantarell"/>
                <a:ea typeface="Cantarell"/>
                <a:cs typeface="Cantarell"/>
                <a:sym typeface="Cantarell"/>
              </a:rPr>
              <a:t>complexity</a:t>
            </a:r>
          </a:p>
        </p:txBody>
      </p:sp>
      <p:sp>
        <p:nvSpPr>
          <p:cNvPr id="378" name="Shape 378"/>
          <p:cNvSpPr/>
          <p:nvPr/>
        </p:nvSpPr>
        <p:spPr>
          <a:xfrm>
            <a:off y="2667000" x="1600200"/>
            <a:ext cy="990599" cx="5105399"/>
          </a:xfrm>
          <a:prstGeom prst="roundRect">
            <a:avLst>
              <a:gd fmla="val 16667" name="adj"/>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a:pPr algn="l" rtl="0" lvl="0" marR="0" indent="0" marL="0">
              <a:buSzPct val="25000"/>
              <a:buNone/>
            </a:pPr>
            <a:r>
              <a:rPr strike="noStrike" u="none" b="0" cap="none" baseline="0" sz="2000" lang="en-US" i="0">
                <a:solidFill>
                  <a:schemeClr val="dk1"/>
                </a:solidFill>
                <a:latin typeface="Cantarell"/>
                <a:ea typeface="Cantarell"/>
                <a:cs typeface="Cantarell"/>
                <a:sym typeface="Cantarell"/>
              </a:rPr>
              <a:t>Many sources, but </a:t>
            </a:r>
            <a:r>
              <a:rPr strike="noStrike" u="none" b="1" cap="none" baseline="0" sz="2000" lang="en-US" i="1">
                <a:solidFill>
                  <a:schemeClr val="dk1"/>
                </a:solidFill>
                <a:latin typeface="Cantarell"/>
                <a:ea typeface="Cantarell"/>
                <a:cs typeface="Cantarell"/>
                <a:sym typeface="Cantarell"/>
              </a:rPr>
              <a:t>size</a:t>
            </a:r>
            <a:r>
              <a:rPr strike="noStrike" u="none" b="0" cap="none" baseline="0" sz="2000" lang="en-US" i="0">
                <a:solidFill>
                  <a:schemeClr val="dk1"/>
                </a:solidFill>
                <a:latin typeface="Cantarell"/>
                <a:ea typeface="Cantarell"/>
                <a:cs typeface="Cantarell"/>
                <a:sym typeface="Cantarell"/>
              </a:rPr>
              <a:t> is key:</a:t>
            </a:r>
          </a:p>
        </p:txBody>
      </p:sp>
      <p:sp>
        <p:nvSpPr>
          <p:cNvPr id="379" name="Shape 379"/>
          <p:cNvSpPr/>
          <p:nvPr/>
        </p:nvSpPr>
        <p:spPr>
          <a:xfrm>
            <a:off y="4953000" x="533400"/>
            <a:ext cy="1219199" cx="8458200"/>
          </a:xfrm>
          <a:prstGeom prst="roundRect">
            <a:avLst>
              <a:gd fmla="val 16667" name="adj"/>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a:pPr algn="ctr" rtl="0" lvl="0" marR="0" indent="0" marL="0">
              <a:buClr>
                <a:schemeClr val="dk1"/>
              </a:buClr>
              <a:buSzPct val="25000"/>
              <a:buFont typeface="Cantarell"/>
              <a:buNone/>
            </a:pPr>
            <a:r>
              <a:rPr strike="noStrike" u="none" b="0" cap="none" baseline="0" sz="1800" lang="en-US" i="0">
                <a:solidFill>
                  <a:schemeClr val="lt1"/>
                </a:solidFill>
                <a:latin typeface="Cantarell"/>
                <a:ea typeface="Cantarell"/>
                <a:cs typeface="Cantarell"/>
                <a:sym typeface="Cantarell"/>
              </a:rPr>
              <a:t>
</a:t>
            </a:r>
            <a:r>
              <a:rPr strike="noStrike" u="none" b="0" cap="none" baseline="0" sz="3600" lang="en-US" i="0">
                <a:solidFill>
                  <a:schemeClr val="dk1"/>
                </a:solidFill>
                <a:latin typeface="Cantarell"/>
                <a:ea typeface="Cantarell"/>
                <a:cs typeface="Cantarell"/>
                <a:sym typeface="Cantarell"/>
              </a:rPr>
              <a:t>Software engineering is about managing  this complexity!!</a:t>
            </a:r>
          </a:p>
          <a:p>
            <a:r>
              <a:t/>
            </a:r>
          </a:p>
        </p:txBody>
      </p:sp>
      <p:sp>
        <p:nvSpPr>
          <p:cNvPr id="380" name="Shape 380"/>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US"/>
              <a:t> </a:t>
            </a:r>
          </a:p>
        </p:txBody>
      </p:sp>
    </p:spTree>
  </p:cSld>
  <p:clrMapOvr>
    <a:masterClrMapping/>
  </p:clrMapOvr>
  <p:transition spd="slow">
    <p:fade/>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79"/>
                                        </p:tgtEl>
                                        <p:attrNameLst>
                                          <p:attrName>style.visibility</p:attrName>
                                        </p:attrNameLst>
                                      </p:cBhvr>
                                      <p:to>
                                        <p:strVal val="visible"/>
                                      </p:to>
                                    </p:set>
                                    <p:animEffect transition="in" filter="fade">
                                      <p:cBhvr>
                                        <p:cTn dur="500"/>
                                        <p:tgtEl>
                                          <p:spTgt spid="379"/>
                                        </p:tgtEl>
                                      </p:cBhvr>
                                    </p:animEffect>
                                  </p:childTnLst>
                                </p:cTn>
                              </p:par>
                            </p:childTnLst>
                          </p:cTn>
                        </p:par>
                      </p:childTnLst>
                    </p:cTn>
                  </p:par>
                  <p:par>
                    <p:cTn fill="hold">
                      <p:stCondLst>
                        <p:cond delay="indefinite"/>
                      </p:stCondLst>
                      <p:childTnLst>
                        <p:par>
                          <p:cTn fill="hold">
                            <p:stCondLst>
                              <p:cond delay="0"/>
                            </p:stCondLst>
                            <p:childTnLst>
                              <p:par>
                                <p:cTn presetID="2" fill="hold" presetSubtype="8" presetClass="entr" nodeType="clickEffect">
                                  <p:stCondLst>
                                    <p:cond delay="0"/>
                                  </p:stCondLst>
                                  <p:childTnLst>
                                    <p:set>
                                      <p:cBhvr>
                                        <p:cTn dur="1" fill="hold">
                                          <p:stCondLst>
                                            <p:cond delay="0"/>
                                          </p:stCondLst>
                                        </p:cTn>
                                        <p:tgtEl>
                                          <p:spTgt spid="378"/>
                                        </p:tgtEl>
                                        <p:attrNameLst>
                                          <p:attrName>style.visibility</p:attrName>
                                        </p:attrNameLst>
                                      </p:cBhvr>
                                      <p:to>
                                        <p:strVal val="visible"/>
                                      </p:to>
                                    </p:set>
                                    <p:anim calcmode="lin" valueType="num">
                                      <p:cBhvr additive="base">
                                        <p:cTn dur="500"/>
                                        <p:tgtEl>
                                          <p:spTgt spid="378"/>
                                        </p:tgtEl>
                                        <p:attrNameLst>
                                          <p:attrName>ppt_x</p:attrName>
                                        </p:attrNameLst>
                                      </p:cBhvr>
                                      <p:tavLst>
                                        <p:tav tm="0" fmla="">
                                          <p:val>
                                            <p:strVal val="#ppt_x-1"/>
                                          </p:val>
                                        </p:tav>
                                        <p:tav tm="100000" fmla="">
                                          <p:val>
                                            <p:strVal val="#ppt_x"/>
                                          </p:val>
                                        </p:tav>
                                      </p:tavLst>
                                    </p:anim>
                                  </p:childTnLst>
                                </p:cTn>
                              </p:par>
                            </p:childTnLst>
                          </p:cTn>
                        </p:par>
                      </p:childTnLst>
                    </p:cTn>
                  </p:par>
                  <p:par>
                    <p:cTn fill="hold">
                      <p:stCondLst>
                        <p:cond delay="indefinite"/>
                      </p:stCondLst>
                      <p:childTnLst>
                        <p:par>
                          <p:cTn fill="hold">
                            <p:stCondLst>
                              <p:cond delay="0"/>
                            </p:stCondLst>
                            <p:childTnLst>
                              <p:par>
                                <p:cTn presetID="2" fill="hold" presetSubtype="8" presetClass="entr" nodeType="clickEffect">
                                  <p:stCondLst>
                                    <p:cond delay="0"/>
                                  </p:stCondLst>
                                  <p:childTnLst>
                                    <p:set>
                                      <p:cBhvr>
                                        <p:cTn dur="1" fill="hold">
                                          <p:stCondLst>
                                            <p:cond delay="0"/>
                                          </p:stCondLst>
                                        </p:cTn>
                                        <p:tgtEl>
                                          <p:spTgt spid="377"/>
                                        </p:tgtEl>
                                        <p:attrNameLst>
                                          <p:attrName>style.visibility</p:attrName>
                                        </p:attrNameLst>
                                      </p:cBhvr>
                                      <p:to>
                                        <p:strVal val="visible"/>
                                      </p:to>
                                    </p:set>
                                    <p:anim calcmode="lin" valueType="num">
                                      <p:cBhvr additive="base">
                                        <p:cTn dur="500"/>
                                        <p:tgtEl>
                                          <p:spTgt spid="377"/>
                                        </p:tgtEl>
                                        <p:attrNameLst>
                                          <p:attrName>ppt_x</p:attrName>
                                        </p:attrNameLst>
                                      </p:cBhvr>
                                      <p:tavLst>
                                        <p:tav tm="0" fmla="">
                                          <p:val>
                                            <p:strVal val="#ppt_x-1"/>
                                          </p:val>
                                        </p:tav>
                                        <p:tav tm="100000" fmla="">
                                          <p:val>
                                            <p:strVal val="#ppt_x"/>
                                          </p:val>
                                        </p:tav>
                                      </p:tavLst>
                                    </p:anim>
                                  </p:childTnLst>
                                </p:cTn>
                              </p:par>
                            </p:childTnLst>
                          </p:cTn>
                        </p:par>
                      </p:childTnLst>
                    </p:cTn>
                  </p:par>
                  <p:par>
                    <p:cTn fill="hold">
                      <p:stCondLst>
                        <p:cond delay="indefinite"/>
                      </p:stCondLst>
                      <p:childTnLst>
                        <p:par>
                          <p:cTn fill="hold">
                            <p:stCondLst>
                              <p:cond delay="0"/>
                            </p:stCondLst>
                            <p:childTnLst>
                              <p:par>
                                <p:cTn presetID="2" fill="hold" presetSubtype="8" presetClass="entr" nodeType="clickEffect">
                                  <p:stCondLst>
                                    <p:cond delay="0"/>
                                  </p:stCondLst>
                                  <p:childTnLst>
                                    <p:set>
                                      <p:cBhvr>
                                        <p:cTn dur="1" fill="hold">
                                          <p:stCondLst>
                                            <p:cond delay="0"/>
                                          </p:stCondLst>
                                        </p:cTn>
                                        <p:tgtEl>
                                          <p:spTgt spid="379"/>
                                        </p:tgtEl>
                                        <p:attrNameLst>
                                          <p:attrName>style.visibility</p:attrName>
                                        </p:attrNameLst>
                                      </p:cBhvr>
                                      <p:to>
                                        <p:strVal val="visible"/>
                                      </p:to>
                                    </p:set>
                                    <p:anim calcmode="lin" valueType="num">
                                      <p:cBhvr additive="base">
                                        <p:cTn dur="500"/>
                                        <p:tgtEl>
                                          <p:spTgt spid="379"/>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4" name="Shape 384"/>
        <p:cNvGrpSpPr/>
        <p:nvPr/>
      </p:nvGrpSpPr>
      <p:grpSpPr>
        <a:xfrm>
          <a:off y="0" x="0"/>
          <a:ext cy="0" cx="0"/>
          <a:chOff y="0" x="0"/>
          <a:chExt cy="0" cx="0"/>
        </a:xfrm>
      </p:grpSpPr>
      <p:sp>
        <p:nvSpPr>
          <p:cNvPr id="385" name="Shape 385"/>
          <p:cNvSpPr txBox="1"/>
          <p:nvPr>
            <p:ph type="title"/>
          </p:nvPr>
        </p:nvSpPr>
        <p:spPr>
          <a:xfrm>
            <a:off y="512064" x="914400"/>
            <a:ext cy="914400" cx="7772400"/>
          </a:xfrm>
          <a:prstGeom prst="rect">
            <a:avLst/>
          </a:prstGeom>
          <a:noFill/>
          <a:ln>
            <a:noFill/>
          </a:ln>
        </p:spPr>
        <p:txBody>
          <a:bodyPr bIns="45700" rIns="91425" lIns="91425" tIns="45700" anchor="t" anchorCtr="0">
            <a:noAutofit/>
          </a:bodyPr>
          <a:lstStyle/>
          <a:p>
            <a:pPr algn="l" rtl="0" lvl="0" marR="0" indent="0" marL="0">
              <a:spcBef>
                <a:spcPts val="0"/>
              </a:spcBef>
              <a:buClr>
                <a:schemeClr val="lt2"/>
              </a:buClr>
              <a:buSzPct val="25000"/>
              <a:buFont typeface="Consolas"/>
              <a:buNone/>
            </a:pPr>
            <a:r>
              <a:rPr strike="noStrike" u="none" b="0" cap="none" baseline="0" sz="4000" lang="en-US" i="0">
                <a:solidFill>
                  <a:schemeClr val="lt2"/>
                </a:solidFill>
                <a:latin typeface="Consolas"/>
                <a:ea typeface="Consolas"/>
                <a:cs typeface="Consolas"/>
                <a:sym typeface="Consolas"/>
              </a:rPr>
              <a:t>Software engineering</a:t>
            </a:r>
          </a:p>
        </p:txBody>
      </p:sp>
      <p:sp>
        <p:nvSpPr>
          <p:cNvPr id="386" name="Shape 386"/>
          <p:cNvSpPr txBox="1"/>
          <p:nvPr>
            <p:ph idx="1" type="body"/>
          </p:nvPr>
        </p:nvSpPr>
        <p:spPr>
          <a:xfrm>
            <a:off y="1295400" x="914400"/>
            <a:ext cy="5410200" cx="8077199"/>
          </a:xfrm>
          <a:prstGeom prst="rect">
            <a:avLst/>
          </a:prstGeom>
          <a:noFill/>
          <a:ln>
            <a:noFill/>
          </a:ln>
        </p:spPr>
        <p:txBody>
          <a:bodyPr bIns="45700" rIns="91425" lIns="91425" tIns="45700" anchor="t" anchorCtr="0">
            <a:noAutofit/>
          </a:bodyPr>
          <a:lstStyle/>
          <a:p>
            <a:pPr algn="just" rtl="0" lvl="0" marR="0" indent="-347980" marL="411480">
              <a:spcBef>
                <a:spcPts val="700"/>
              </a:spcBef>
              <a:buClr>
                <a:schemeClr val="lt2"/>
              </a:buClr>
              <a:buSzPct val="108974"/>
              <a:buFont typeface="Arial"/>
              <a:buChar char="•"/>
            </a:pPr>
            <a:r>
              <a:rPr strike="noStrike" u="none" b="0" cap="none" baseline="0" sz="2550" lang="en-US" i="0">
                <a:solidFill>
                  <a:srgbClr val="FF0000"/>
                </a:solidFill>
                <a:latin typeface="Cantarell"/>
                <a:ea typeface="Cantarell"/>
                <a:cs typeface="Cantarell"/>
                <a:sym typeface="Cantarell"/>
              </a:rPr>
              <a:t>IEEE (1981)</a:t>
            </a:r>
            <a:r>
              <a:rPr strike="noStrike" u="none" b="0" cap="none" baseline="0" sz="2550" lang="en-US" i="0">
                <a:solidFill>
                  <a:schemeClr val="lt1"/>
                </a:solidFill>
                <a:latin typeface="Cantarell"/>
                <a:ea typeface="Cantarell"/>
                <a:cs typeface="Cantarell"/>
                <a:sym typeface="Cantarell"/>
              </a:rPr>
              <a:t>: Application of a systematic, disciplined and quantifiable approach to development, operation and maintenance of software.</a:t>
            </a:r>
          </a:p>
          <a:p>
            <a:pPr algn="just" rtl="0" lvl="0" marR="0" indent="-347980" marL="411480">
              <a:spcBef>
                <a:spcPts val="700"/>
              </a:spcBef>
              <a:buClr>
                <a:schemeClr val="lt2"/>
              </a:buClr>
              <a:buSzPct val="108974"/>
              <a:buFont typeface="Arial"/>
              <a:buChar char="•"/>
            </a:pPr>
            <a:r>
              <a:rPr strike="noStrike" u="none" b="0" cap="none" baseline="0" sz="2550" lang="en-US" i="0">
                <a:solidFill>
                  <a:srgbClr val="FF0000"/>
                </a:solidFill>
                <a:latin typeface="Cantarell"/>
                <a:ea typeface="Cantarell"/>
                <a:cs typeface="Cantarell"/>
                <a:sym typeface="Cantarell"/>
              </a:rPr>
              <a:t>Sommerville (1995)</a:t>
            </a:r>
            <a:r>
              <a:rPr strike="noStrike" u="none" b="0" cap="none" baseline="0" sz="2550" lang="en-US" i="0">
                <a:solidFill>
                  <a:schemeClr val="lt1"/>
                </a:solidFill>
                <a:latin typeface="Cantarell"/>
                <a:ea typeface="Cantarell"/>
                <a:cs typeface="Cantarell"/>
                <a:sym typeface="Cantarell"/>
              </a:rPr>
              <a:t>: Software engineering is concerned with the theories, methods and tools that are needed to develop the software products in a cost effective way.</a:t>
            </a:r>
          </a:p>
          <a:p>
            <a:pPr algn="just" rtl="0" lvl="0" marR="0" indent="-347980" marL="411480">
              <a:spcBef>
                <a:spcPts val="700"/>
              </a:spcBef>
              <a:buClr>
                <a:schemeClr val="lt2"/>
              </a:buClr>
              <a:buSzPct val="108974"/>
              <a:buFont typeface="Arial"/>
              <a:buChar char="•"/>
            </a:pPr>
            <a:r>
              <a:rPr strike="noStrike" u="none" b="0" cap="none" baseline="0" sz="2550" lang="en-US" i="0">
                <a:solidFill>
                  <a:srgbClr val="FF0000"/>
                </a:solidFill>
                <a:latin typeface="Cantarell"/>
                <a:ea typeface="Cantarell"/>
                <a:cs typeface="Cantarell"/>
                <a:sym typeface="Cantarell"/>
              </a:rPr>
              <a:t>Peer Torngren (1997)</a:t>
            </a:r>
            <a:r>
              <a:rPr strike="noStrike" u="none" b="0" cap="none" baseline="0" sz="2550" lang="en-US" i="0">
                <a:solidFill>
                  <a:schemeClr val="lt1"/>
                </a:solidFill>
                <a:latin typeface="Cantarell"/>
                <a:ea typeface="Cantarell"/>
                <a:cs typeface="Cantarell"/>
                <a:sym typeface="Cantarell"/>
              </a:rPr>
              <a:t>: Software engineering is what software engineers do.</a:t>
            </a:r>
          </a:p>
          <a:p>
            <a:pPr algn="just" rtl="0" lvl="0" marR="0" indent="-347980" marL="411480">
              <a:spcBef>
                <a:spcPts val="700"/>
              </a:spcBef>
              <a:buClr>
                <a:schemeClr val="lt2"/>
              </a:buClr>
              <a:buSzPct val="108974"/>
              <a:buFont typeface="Arial"/>
              <a:buChar char="•"/>
            </a:pPr>
            <a:r>
              <a:rPr strike="noStrike" u="none" b="0" cap="none" baseline="0" sz="2550" lang="en-US" i="0">
                <a:solidFill>
                  <a:srgbClr val="FF0000"/>
                </a:solidFill>
                <a:latin typeface="Cantarell"/>
                <a:ea typeface="Cantarell"/>
                <a:cs typeface="Cantarell"/>
                <a:sym typeface="Cantarell"/>
              </a:rPr>
              <a:t>Stephen Schach (1999)</a:t>
            </a:r>
            <a:r>
              <a:rPr strike="noStrike" u="none" b="0" cap="none" baseline="0" sz="2550" lang="en-US" i="0">
                <a:solidFill>
                  <a:schemeClr val="lt1"/>
                </a:solidFill>
                <a:latin typeface="Cantarell"/>
                <a:ea typeface="Cantarell"/>
                <a:cs typeface="Cantarell"/>
                <a:sym typeface="Cantarell"/>
              </a:rPr>
              <a:t>: Software engineering is a discipline whose aim is the production of fault-free software that satisfies the user’s needs and that is delivered on time and within budget.</a:t>
            </a:r>
          </a:p>
          <a:p>
            <a:pPr algn="just" rtl="0" lvl="0" marR="0" indent="-347980" marL="411480">
              <a:spcBef>
                <a:spcPts val="700"/>
              </a:spcBef>
              <a:buClr>
                <a:schemeClr val="lt2"/>
              </a:buClr>
              <a:buSzPct val="108974"/>
              <a:buFont typeface="Arial"/>
              <a:buChar char="•"/>
            </a:pPr>
            <a:r>
              <a:rPr strike="noStrike" u="none" b="0" cap="none" baseline="0" sz="2550" lang="en-US" i="0">
                <a:solidFill>
                  <a:schemeClr val="lt1"/>
                </a:solidFill>
                <a:latin typeface="Cantarell"/>
                <a:ea typeface="Cantarell"/>
                <a:cs typeface="Cantarell"/>
                <a:sym typeface="Cantarell"/>
              </a:rPr>
              <a:t>And many more…..</a:t>
            </a:r>
          </a:p>
        </p:txBody>
      </p:sp>
      <p:sp>
        <p:nvSpPr>
          <p:cNvPr id="387" name="Shape 387"/>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US"/>
              <a:t> </a:t>
            </a:r>
          </a:p>
        </p:txBody>
      </p:sp>
    </p:spTree>
  </p:cSld>
  <p:clrMapOvr>
    <a:masterClrMapping/>
  </p:clrMapOvr>
  <p:transition spd="slow">
    <p:fade/>
  </p:transition>
</p:sld>
</file>

<file path=ppt/theme/theme1.xml><?xml version="1.0" encoding="utf-8"?>
<a:theme xmlns:a="http://schemas.openxmlformats.org/drawingml/2006/main" xmlns:r="http://schemas.openxmlformats.org/officeDocument/2006/relationships">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