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49.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56.xml" Type="http://schemas.openxmlformats.org/officeDocument/2006/relationships/slide" Id="rId61"/></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defRPr strike="noStrike" u="none" b="0" cap="none" baseline="0" sz="1200" i="0"/>
            </a:lvl1pPr>
            <a:lvl2pPr>
              <a:defRPr/>
            </a:lvl2pPr>
            <a:lvl3pPr>
              <a:defRPr/>
            </a:lvl3pPr>
            <a:lvl4pPr>
              <a:defRPr/>
            </a:lvl4pPr>
            <a:lvl5pPr>
              <a:defRPr/>
            </a:lvl5pPr>
            <a:lvl6pPr>
              <a:defRPr/>
            </a:lvl6pPr>
            <a:lvl7pPr>
              <a:defRPr/>
            </a:lvl7pPr>
            <a:lvl8pPr>
              <a:defRPr/>
            </a:lvl8pPr>
            <a:lvl9pPr>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defRPr strike="noStrike" u="none" b="0" cap="none" baseline="0" sz="1200" i="0"/>
            </a:lvl1pPr>
            <a:lvl2pPr>
              <a:defRPr/>
            </a:lvl2pPr>
            <a:lvl3pPr>
              <a:defRPr/>
            </a:lvl3pPr>
            <a:lvl4pPr>
              <a:defRPr/>
            </a:lvl4pPr>
            <a:lvl5pPr>
              <a:defRPr/>
            </a:lvl5pPr>
            <a:lvl6pPr>
              <a:defRPr/>
            </a:lvl6pPr>
            <a:lvl7pPr>
              <a:defRPr/>
            </a:lvl7pPr>
            <a:lvl8pPr>
              <a:defRPr/>
            </a:lvl8pPr>
            <a:lvl9pPr>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defRPr strike="noStrike" u="none" b="0" cap="none" baseline="0" sz="1200" i="0"/>
            </a:lvl1pPr>
            <a:lvl2pPr>
              <a:defRPr/>
            </a:lvl2pPr>
            <a:lvl3pPr>
              <a:defRPr/>
            </a:lvl3pPr>
            <a:lvl4pPr>
              <a:defRPr/>
            </a:lvl4pPr>
            <a:lvl5pPr>
              <a:defRPr/>
            </a:lvl5pPr>
            <a:lvl6pPr>
              <a:defRPr/>
            </a:lvl6pPr>
            <a:lvl7pPr>
              <a:defRPr/>
            </a:lvl7pPr>
            <a:lvl8pPr>
              <a:defRPr/>
            </a:lvl8pPr>
            <a:lvl9pPr>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defRPr strike="noStrike" u="none" b="0" cap="none" baseline="0" sz="1200" i="0"/>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56" name="Shape 15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26" name="Shape 22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33" name="Shape 23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40" name="Shape 2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48" name="Shape 24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55" name="Shape 2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62" name="Shape 26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70" name="Shape 27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78" name="Shape 2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86" name="Shape 2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94" name="Shape 29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63" name="Shape 1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01" name="Shape 3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08" name="Shape 30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3" name="Shape 313"/>
        <p:cNvGrpSpPr/>
        <p:nvPr/>
      </p:nvGrpSpPr>
      <p:grpSpPr>
        <a:xfrm>
          <a:off y="0" x="0"/>
          <a:ext cy="0" cx="0"/>
          <a:chOff y="0" x="0"/>
          <a:chExt cy="0" cx="0"/>
        </a:xfrm>
      </p:grpSpPr>
      <p:sp>
        <p:nvSpPr>
          <p:cNvPr id="314" name="Shape 31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15" name="Shape 3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1" name="Shape 321"/>
        <p:cNvGrpSpPr/>
        <p:nvPr/>
      </p:nvGrpSpPr>
      <p:grpSpPr>
        <a:xfrm>
          <a:off y="0" x="0"/>
          <a:ext cy="0" cx="0"/>
          <a:chOff y="0" x="0"/>
          <a:chExt cy="0" cx="0"/>
        </a:xfrm>
      </p:grpSpPr>
      <p:sp>
        <p:nvSpPr>
          <p:cNvPr id="322" name="Shape 32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23" name="Shape 32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8" name="Shape 328"/>
        <p:cNvGrpSpPr/>
        <p:nvPr/>
      </p:nvGrpSpPr>
      <p:grpSpPr>
        <a:xfrm>
          <a:off y="0" x="0"/>
          <a:ext cy="0" cx="0"/>
          <a:chOff y="0" x="0"/>
          <a:chExt cy="0" cx="0"/>
        </a:xfrm>
      </p:grpSpPr>
      <p:sp>
        <p:nvSpPr>
          <p:cNvPr id="329" name="Shape 32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30" name="Shape 3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5" name="Shape 335"/>
        <p:cNvGrpSpPr/>
        <p:nvPr/>
      </p:nvGrpSpPr>
      <p:grpSpPr>
        <a:xfrm>
          <a:off y="0" x="0"/>
          <a:ext cy="0" cx="0"/>
          <a:chOff y="0" x="0"/>
          <a:chExt cy="0" cx="0"/>
        </a:xfrm>
      </p:grpSpPr>
      <p:sp>
        <p:nvSpPr>
          <p:cNvPr id="336" name="Shape 33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37" name="Shape 3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2" name="Shape 342"/>
        <p:cNvGrpSpPr/>
        <p:nvPr/>
      </p:nvGrpSpPr>
      <p:grpSpPr>
        <a:xfrm>
          <a:off y="0" x="0"/>
          <a:ext cy="0" cx="0"/>
          <a:chOff y="0" x="0"/>
          <a:chExt cy="0" cx="0"/>
        </a:xfrm>
      </p:grpSpPr>
      <p:sp>
        <p:nvSpPr>
          <p:cNvPr id="343" name="Shape 34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44" name="Shape 3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51" name="Shape 3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6" name="Shape 356"/>
        <p:cNvGrpSpPr/>
        <p:nvPr/>
      </p:nvGrpSpPr>
      <p:grpSpPr>
        <a:xfrm>
          <a:off y="0" x="0"/>
          <a:ext cy="0" cx="0"/>
          <a:chOff y="0" x="0"/>
          <a:chExt cy="0" cx="0"/>
        </a:xfrm>
      </p:grpSpPr>
      <p:sp>
        <p:nvSpPr>
          <p:cNvPr id="357" name="Shape 35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58" name="Shape 3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4" name="Shape 364"/>
        <p:cNvGrpSpPr/>
        <p:nvPr/>
      </p:nvGrpSpPr>
      <p:grpSpPr>
        <a:xfrm>
          <a:off y="0" x="0"/>
          <a:ext cy="0" cx="0"/>
          <a:chOff y="0" x="0"/>
          <a:chExt cy="0" cx="0"/>
        </a:xfrm>
      </p:grpSpPr>
      <p:sp>
        <p:nvSpPr>
          <p:cNvPr id="365" name="Shape 36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66" name="Shape 3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70" name="Shape 17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2" name="Shape 372"/>
        <p:cNvGrpSpPr/>
        <p:nvPr/>
      </p:nvGrpSpPr>
      <p:grpSpPr>
        <a:xfrm>
          <a:off y="0" x="0"/>
          <a:ext cy="0" cx="0"/>
          <a:chOff y="0" x="0"/>
          <a:chExt cy="0" cx="0"/>
        </a:xfrm>
      </p:grpSpPr>
      <p:sp>
        <p:nvSpPr>
          <p:cNvPr id="373" name="Shape 37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74" name="Shape 37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82" name="Shape 3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7" name="Shape 387"/>
        <p:cNvGrpSpPr/>
        <p:nvPr/>
      </p:nvGrpSpPr>
      <p:grpSpPr>
        <a:xfrm>
          <a:off y="0" x="0"/>
          <a:ext cy="0" cx="0"/>
          <a:chOff y="0" x="0"/>
          <a:chExt cy="0" cx="0"/>
        </a:xfrm>
      </p:grpSpPr>
      <p:sp>
        <p:nvSpPr>
          <p:cNvPr id="388" name="Shape 38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89" name="Shape 3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4" name="Shape 394"/>
        <p:cNvGrpSpPr/>
        <p:nvPr/>
      </p:nvGrpSpPr>
      <p:grpSpPr>
        <a:xfrm>
          <a:off y="0" x="0"/>
          <a:ext cy="0" cx="0"/>
          <a:chOff y="0" x="0"/>
          <a:chExt cy="0" cx="0"/>
        </a:xfrm>
      </p:grpSpPr>
      <p:sp>
        <p:nvSpPr>
          <p:cNvPr id="395" name="Shape 39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396" name="Shape 3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1" name="Shape 401"/>
        <p:cNvGrpSpPr/>
        <p:nvPr/>
      </p:nvGrpSpPr>
      <p:grpSpPr>
        <a:xfrm>
          <a:off y="0" x="0"/>
          <a:ext cy="0" cx="0"/>
          <a:chOff y="0" x="0"/>
          <a:chExt cy="0" cx="0"/>
        </a:xfrm>
      </p:grpSpPr>
      <p:sp>
        <p:nvSpPr>
          <p:cNvPr id="402" name="Shape 40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03" name="Shape 40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9" name="Shape 409"/>
        <p:cNvGrpSpPr/>
        <p:nvPr/>
      </p:nvGrpSpPr>
      <p:grpSpPr>
        <a:xfrm>
          <a:off y="0" x="0"/>
          <a:ext cy="0" cx="0"/>
          <a:chOff y="0" x="0"/>
          <a:chExt cy="0" cx="0"/>
        </a:xfrm>
      </p:grpSpPr>
      <p:sp>
        <p:nvSpPr>
          <p:cNvPr id="410" name="Shape 410"/>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11" name="Shape 41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6" name="Shape 416"/>
        <p:cNvGrpSpPr/>
        <p:nvPr/>
      </p:nvGrpSpPr>
      <p:grpSpPr>
        <a:xfrm>
          <a:off y="0" x="0"/>
          <a:ext cy="0" cx="0"/>
          <a:chOff y="0" x="0"/>
          <a:chExt cy="0" cx="0"/>
        </a:xfrm>
      </p:grpSpPr>
      <p:sp>
        <p:nvSpPr>
          <p:cNvPr id="417" name="Shape 41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18" name="Shape 41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3" name="Shape 423"/>
        <p:cNvGrpSpPr/>
        <p:nvPr/>
      </p:nvGrpSpPr>
      <p:grpSpPr>
        <a:xfrm>
          <a:off y="0" x="0"/>
          <a:ext cy="0" cx="0"/>
          <a:chOff y="0" x="0"/>
          <a:chExt cy="0" cx="0"/>
        </a:xfrm>
      </p:grpSpPr>
      <p:sp>
        <p:nvSpPr>
          <p:cNvPr id="424" name="Shape 42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25" name="Shape 42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0" name="Shape 430"/>
        <p:cNvGrpSpPr/>
        <p:nvPr/>
      </p:nvGrpSpPr>
      <p:grpSpPr>
        <a:xfrm>
          <a:off y="0" x="0"/>
          <a:ext cy="0" cx="0"/>
          <a:chOff y="0" x="0"/>
          <a:chExt cy="0" cx="0"/>
        </a:xfrm>
      </p:grpSpPr>
      <p:sp>
        <p:nvSpPr>
          <p:cNvPr id="431" name="Shape 43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32" name="Shape 43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7" name="Shape 437"/>
        <p:cNvGrpSpPr/>
        <p:nvPr/>
      </p:nvGrpSpPr>
      <p:grpSpPr>
        <a:xfrm>
          <a:off y="0" x="0"/>
          <a:ext cy="0" cx="0"/>
          <a:chOff y="0" x="0"/>
          <a:chExt cy="0" cx="0"/>
        </a:xfrm>
      </p:grpSpPr>
      <p:sp>
        <p:nvSpPr>
          <p:cNvPr id="438" name="Shape 43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39" name="Shape 43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179" name="Shape 17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p:txBody>
      </p:sp>
      <p:sp>
        <p:nvSpPr>
          <p:cNvPr id="180" name="Shape 180"/>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buSzPct val="25000"/>
              <a:buNone/>
            </a:pPr>
            <a:r>
              <a:rPr lang="en-GB"/>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4" name="Shape 444"/>
        <p:cNvGrpSpPr/>
        <p:nvPr/>
      </p:nvGrpSpPr>
      <p:grpSpPr>
        <a:xfrm>
          <a:off y="0" x="0"/>
          <a:ext cy="0" cx="0"/>
          <a:chOff y="0" x="0"/>
          <a:chExt cy="0" cx="0"/>
        </a:xfrm>
      </p:grpSpPr>
      <p:sp>
        <p:nvSpPr>
          <p:cNvPr id="445" name="Shape 44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46" name="Shape 4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1" name="Shape 451"/>
        <p:cNvGrpSpPr/>
        <p:nvPr/>
      </p:nvGrpSpPr>
      <p:grpSpPr>
        <a:xfrm>
          <a:off y="0" x="0"/>
          <a:ext cy="0" cx="0"/>
          <a:chOff y="0" x="0"/>
          <a:chExt cy="0" cx="0"/>
        </a:xfrm>
      </p:grpSpPr>
      <p:sp>
        <p:nvSpPr>
          <p:cNvPr id="452" name="Shape 45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53" name="Shape 45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8" name="Shape 458"/>
        <p:cNvGrpSpPr/>
        <p:nvPr/>
      </p:nvGrpSpPr>
      <p:grpSpPr>
        <a:xfrm>
          <a:off y="0" x="0"/>
          <a:ext cy="0" cx="0"/>
          <a:chOff y="0" x="0"/>
          <a:chExt cy="0" cx="0"/>
        </a:xfrm>
      </p:grpSpPr>
      <p:sp>
        <p:nvSpPr>
          <p:cNvPr id="459" name="Shape 45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60" name="Shape 46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5" name="Shape 465"/>
        <p:cNvGrpSpPr/>
        <p:nvPr/>
      </p:nvGrpSpPr>
      <p:grpSpPr>
        <a:xfrm>
          <a:off y="0" x="0"/>
          <a:ext cy="0" cx="0"/>
          <a:chOff y="0" x="0"/>
          <a:chExt cy="0" cx="0"/>
        </a:xfrm>
      </p:grpSpPr>
      <p:sp>
        <p:nvSpPr>
          <p:cNvPr id="466" name="Shape 46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67" name="Shape 4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2" name="Shape 472"/>
        <p:cNvGrpSpPr/>
        <p:nvPr/>
      </p:nvGrpSpPr>
      <p:grpSpPr>
        <a:xfrm>
          <a:off y="0" x="0"/>
          <a:ext cy="0" cx="0"/>
          <a:chOff y="0" x="0"/>
          <a:chExt cy="0" cx="0"/>
        </a:xfrm>
      </p:grpSpPr>
      <p:sp>
        <p:nvSpPr>
          <p:cNvPr id="473" name="Shape 4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474" name="Shape 474"/>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p:txBody>
      </p:sp>
      <p:sp>
        <p:nvSpPr>
          <p:cNvPr id="475" name="Shape 475"/>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buSzPct val="25000"/>
              <a:buNone/>
            </a:pPr>
            <a:r>
              <a:rPr lang="en-GB"/>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0" name="Shape 480"/>
        <p:cNvGrpSpPr/>
        <p:nvPr/>
      </p:nvGrpSpPr>
      <p:grpSpPr>
        <a:xfrm>
          <a:off y="0" x="0"/>
          <a:ext cy="0" cx="0"/>
          <a:chOff y="0" x="0"/>
          <a:chExt cy="0" cx="0"/>
        </a:xfrm>
      </p:grpSpPr>
      <p:sp>
        <p:nvSpPr>
          <p:cNvPr id="481" name="Shape 48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82" name="Shape 4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6" name="Shape 486"/>
        <p:cNvGrpSpPr/>
        <p:nvPr/>
      </p:nvGrpSpPr>
      <p:grpSpPr>
        <a:xfrm>
          <a:off y="0" x="0"/>
          <a:ext cy="0" cx="0"/>
          <a:chOff y="0" x="0"/>
          <a:chExt cy="0" cx="0"/>
        </a:xfrm>
      </p:grpSpPr>
      <p:sp>
        <p:nvSpPr>
          <p:cNvPr id="487" name="Shape 48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88" name="Shape 48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2" name="Shape 492"/>
        <p:cNvGrpSpPr/>
        <p:nvPr/>
      </p:nvGrpSpPr>
      <p:grpSpPr>
        <a:xfrm>
          <a:off y="0" x="0"/>
          <a:ext cy="0" cx="0"/>
          <a:chOff y="0" x="0"/>
          <a:chExt cy="0" cx="0"/>
        </a:xfrm>
      </p:grpSpPr>
      <p:sp>
        <p:nvSpPr>
          <p:cNvPr id="493" name="Shape 493"/>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494" name="Shape 49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8" name="Shape 498"/>
        <p:cNvGrpSpPr/>
        <p:nvPr/>
      </p:nvGrpSpPr>
      <p:grpSpPr>
        <a:xfrm>
          <a:off y="0" x="0"/>
          <a:ext cy="0" cx="0"/>
          <a:chOff y="0" x="0"/>
          <a:chExt cy="0" cx="0"/>
        </a:xfrm>
      </p:grpSpPr>
      <p:sp>
        <p:nvSpPr>
          <p:cNvPr id="499" name="Shape 49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00" name="Shape 50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4" name="Shape 504"/>
        <p:cNvGrpSpPr/>
        <p:nvPr/>
      </p:nvGrpSpPr>
      <p:grpSpPr>
        <a:xfrm>
          <a:off y="0" x="0"/>
          <a:ext cy="0" cx="0"/>
          <a:chOff y="0" x="0"/>
          <a:chExt cy="0" cx="0"/>
        </a:xfrm>
      </p:grpSpPr>
      <p:sp>
        <p:nvSpPr>
          <p:cNvPr id="505" name="Shape 50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06" name="Shape 5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89" name="Shape 1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0" name="Shape 510"/>
        <p:cNvGrpSpPr/>
        <p:nvPr/>
      </p:nvGrpSpPr>
      <p:grpSpPr>
        <a:xfrm>
          <a:off y="0" x="0"/>
          <a:ext cy="0" cx="0"/>
          <a:chOff y="0" x="0"/>
          <a:chExt cy="0" cx="0"/>
        </a:xfrm>
      </p:grpSpPr>
      <p:sp>
        <p:nvSpPr>
          <p:cNvPr id="511" name="Shape 51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12" name="Shape 51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7" name="Shape 517"/>
        <p:cNvGrpSpPr/>
        <p:nvPr/>
      </p:nvGrpSpPr>
      <p:grpSpPr>
        <a:xfrm>
          <a:off y="0" x="0"/>
          <a:ext cy="0" cx="0"/>
          <a:chOff y="0" x="0"/>
          <a:chExt cy="0" cx="0"/>
        </a:xfrm>
      </p:grpSpPr>
      <p:sp>
        <p:nvSpPr>
          <p:cNvPr id="518" name="Shape 51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19" name="Shape 5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4" name="Shape 524"/>
        <p:cNvGrpSpPr/>
        <p:nvPr/>
      </p:nvGrpSpPr>
      <p:grpSpPr>
        <a:xfrm>
          <a:off y="0" x="0"/>
          <a:ext cy="0" cx="0"/>
          <a:chOff y="0" x="0"/>
          <a:chExt cy="0" cx="0"/>
        </a:xfrm>
      </p:grpSpPr>
      <p:sp>
        <p:nvSpPr>
          <p:cNvPr id="525" name="Shape 525"/>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26" name="Shape 52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1" name="Shape 531"/>
        <p:cNvGrpSpPr/>
        <p:nvPr/>
      </p:nvGrpSpPr>
      <p:grpSpPr>
        <a:xfrm>
          <a:off y="0" x="0"/>
          <a:ext cy="0" cx="0"/>
          <a:chOff y="0" x="0"/>
          <a:chExt cy="0" cx="0"/>
        </a:xfrm>
      </p:grpSpPr>
      <p:sp>
        <p:nvSpPr>
          <p:cNvPr id="532" name="Shape 53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33" name="Shape 53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8" name="Shape 538"/>
        <p:cNvGrpSpPr/>
        <p:nvPr/>
      </p:nvGrpSpPr>
      <p:grpSpPr>
        <a:xfrm>
          <a:off y="0" x="0"/>
          <a:ext cy="0" cx="0"/>
          <a:chOff y="0" x="0"/>
          <a:chExt cy="0" cx="0"/>
        </a:xfrm>
      </p:grpSpPr>
      <p:sp>
        <p:nvSpPr>
          <p:cNvPr id="539" name="Shape 539"/>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40" name="Shape 5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5" name="Shape 545"/>
        <p:cNvGrpSpPr/>
        <p:nvPr/>
      </p:nvGrpSpPr>
      <p:grpSpPr>
        <a:xfrm>
          <a:off y="0" x="0"/>
          <a:ext cy="0" cx="0"/>
          <a:chOff y="0" x="0"/>
          <a:chExt cy="0" cx="0"/>
        </a:xfrm>
      </p:grpSpPr>
      <p:sp>
        <p:nvSpPr>
          <p:cNvPr id="546" name="Shape 546"/>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47" name="Shape 54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1" name="Shape 551"/>
        <p:cNvGrpSpPr/>
        <p:nvPr/>
      </p:nvGrpSpPr>
      <p:grpSpPr>
        <a:xfrm>
          <a:off y="0" x="0"/>
          <a:ext cy="0" cx="0"/>
          <a:chOff y="0" x="0"/>
          <a:chExt cy="0" cx="0"/>
        </a:xfrm>
      </p:grpSpPr>
      <p:sp>
        <p:nvSpPr>
          <p:cNvPr id="552" name="Shape 552"/>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553" name="Shape 55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198" name="Shape 19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05" name="Shape 20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12" name="Shape 21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txBox="1"/>
          <p:nvPr>
            <p:ph idx="1" type="body"/>
          </p:nvPr>
        </p:nvSpPr>
        <p:spPr>
          <a:xfrm>
            <a:off y="4343400" x="685800"/>
            <a:ext cy="4114800" cx="5486399"/>
          </a:xfrm>
          <a:prstGeom prst="rect">
            <a:avLst/>
          </a:prstGeom>
        </p:spPr>
        <p:txBody>
          <a:bodyPr bIns="91425" rIns="91425" lIns="91425" tIns="91425" anchor="ctr" anchorCtr="0">
            <a:noAutofit/>
          </a:bodyPr>
          <a:lstStyle/>
          <a:p/>
        </p:txBody>
      </p:sp>
      <p:sp>
        <p:nvSpPr>
          <p:cNvPr id="219" name="Shape 2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23" name="Shape 23"/>
        <p:cNvGrpSpPr/>
        <p:nvPr/>
      </p:nvGrpSpPr>
      <p:grpSpPr>
        <a:xfrm>
          <a:off y="0" x="0"/>
          <a:ext cy="0" cx="0"/>
          <a:chOff y="0" x="0"/>
          <a:chExt cy="0" cx="0"/>
        </a:xfrm>
      </p:grpSpPr>
      <p:sp>
        <p:nvSpPr>
          <p:cNvPr id="24" name="Shape 24"/>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5" name="Shape 25"/>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6" name="Shape 26"/>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7" name="Shape 27"/>
          <p:cNvSpPr/>
          <p:nvPr/>
        </p:nvSpPr>
        <p:spPr>
          <a:xfrm>
            <a:off y="0" x="0"/>
            <a:ext cy="6854455" cx="365759"/>
          </a:xfrm>
          <a:prstGeom prst="rect">
            <a:avLst/>
          </a:prstGeom>
          <a:solidFill>
            <a:srgbClr val="FFFFFF"/>
          </a:solidFill>
          <a:ln>
            <a:noFill/>
          </a:ln>
        </p:spPr>
        <p:txBody>
          <a:bodyPr bIns="45700" rIns="91425" lIns="91425" tIns="45700" anchor="ctr" anchorCtr="0">
            <a:noAutofit/>
          </a:bodyPr>
          <a:lstStyle/>
          <a:p/>
        </p:txBody>
      </p:sp>
      <p:sp>
        <p:nvSpPr>
          <p:cNvPr id="28" name="Shape 28"/>
          <p:cNvSpPr/>
          <p:nvPr/>
        </p:nvSpPr>
        <p:spPr>
          <a:xfrm>
            <a:off y="680477" x="309558"/>
            <a:ext cy="365759" cx="45719"/>
          </a:xfrm>
          <a:prstGeom prst="rect">
            <a:avLst/>
          </a:prstGeom>
          <a:solidFill>
            <a:srgbClr val="000000"/>
          </a:solidFill>
          <a:ln>
            <a:noFill/>
          </a:ln>
        </p:spPr>
        <p:txBody>
          <a:bodyPr bIns="45700" rIns="91425" lIns="91425" tIns="45700" anchor="ctr" anchorCtr="0">
            <a:noAutofit/>
          </a:bodyPr>
          <a:lstStyle/>
          <a:p/>
        </p:txBody>
      </p:sp>
      <p:sp>
        <p:nvSpPr>
          <p:cNvPr id="29" name="Shape 29"/>
          <p:cNvSpPr/>
          <p:nvPr/>
        </p:nvSpPr>
        <p:spPr>
          <a:xfrm>
            <a:off y="680477" x="269072"/>
            <a:ext cy="365759" cx="27431"/>
          </a:xfrm>
          <a:prstGeom prst="rect">
            <a:avLst/>
          </a:prstGeom>
          <a:solidFill>
            <a:srgbClr val="000000"/>
          </a:solidFill>
          <a:ln>
            <a:noFill/>
          </a:ln>
        </p:spPr>
        <p:txBody>
          <a:bodyPr bIns="45700" rIns="91425" lIns="91425" tIns="45700" anchor="ctr" anchorCtr="0">
            <a:noAutofit/>
          </a:bodyPr>
          <a:lstStyle/>
          <a:p/>
        </p:txBody>
      </p:sp>
      <p:sp>
        <p:nvSpPr>
          <p:cNvPr id="30" name="Shape 30"/>
          <p:cNvSpPr/>
          <p:nvPr/>
        </p:nvSpPr>
        <p:spPr>
          <a:xfrm>
            <a:off y="680477" x="250019"/>
            <a:ext cy="365759" cx="9143"/>
          </a:xfrm>
          <a:prstGeom prst="rect">
            <a:avLst/>
          </a:prstGeom>
          <a:solidFill>
            <a:srgbClr val="000000"/>
          </a:solidFill>
          <a:ln>
            <a:noFill/>
          </a:ln>
        </p:spPr>
        <p:txBody>
          <a:bodyPr bIns="45700" rIns="91425" lIns="91425" tIns="45700" anchor="ctr" anchorCtr="0">
            <a:noAutofit/>
          </a:bodyPr>
          <a:lstStyle/>
          <a:p/>
        </p:txBody>
      </p:sp>
      <p:sp>
        <p:nvSpPr>
          <p:cNvPr id="31" name="Shape 31"/>
          <p:cNvSpPr/>
          <p:nvPr/>
        </p:nvSpPr>
        <p:spPr>
          <a:xfrm>
            <a:off y="680477" x="221767"/>
            <a:ext cy="365759" cx="9143"/>
          </a:xfrm>
          <a:prstGeom prst="rect">
            <a:avLst/>
          </a:prstGeom>
          <a:solidFill>
            <a:srgbClr val="000000"/>
          </a:solidFill>
          <a:ln>
            <a:noFill/>
          </a:ln>
        </p:spPr>
        <p:txBody>
          <a:bodyPr bIns="45700" rIns="91425" lIns="91425" tIns="45700" anchor="ctr" anchorCtr="0">
            <a:noAutofit/>
          </a:bodyPr>
          <a:lstStyle/>
          <a:p/>
        </p:txBody>
      </p:sp>
      <p:sp>
        <p:nvSpPr>
          <p:cNvPr id="32" name="Shape 32"/>
          <p:cNvSpPr txBox="1"/>
          <p:nvPr>
            <p:ph type="ctrTitle"/>
          </p:nvPr>
        </p:nvSpPr>
        <p:spPr>
          <a:xfrm>
            <a:off y="4343400" x="914400"/>
            <a:ext cy="1975103" cx="7772400"/>
          </a:xfrm>
          <a:prstGeom prst="rect">
            <a:avLst/>
          </a:prstGeom>
          <a:noFill/>
          <a:ln>
            <a:noFill/>
          </a:ln>
        </p:spPr>
        <p:txBody>
          <a:bodyPr bIns="91425" rIns="91425" lIns="91425" tIns="91425" anchor="t" anchorCtr="0"/>
          <a:lstStyle>
            <a:lvl1pPr algn="l" rtl="0" marR="9144" indent="0" marL="0">
              <a:spcBef>
                <a:spcPts val="0"/>
              </a:spcBef>
              <a:buClr>
                <a:schemeClr val="lt2"/>
              </a:buClr>
              <a:buFont typeface="Consolas"/>
              <a:buNone/>
              <a:defRPr strike="noStrike" u="none" b="1" cap="small" baseline="0" sz="4000" i="0">
                <a:solidFill>
                  <a:schemeClr val="lt2"/>
                </a:solidFill>
                <a:latin typeface="Consolas"/>
                <a:ea typeface="Consolas"/>
                <a:cs typeface="Consolas"/>
                <a:sym typeface="Consolas"/>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33" name="Shape 33"/>
          <p:cNvSpPr txBox="1"/>
          <p:nvPr>
            <p:ph idx="1" type="subTitle"/>
          </p:nvPr>
        </p:nvSpPr>
        <p:spPr>
          <a:xfrm>
            <a:off y="2834640" x="914400"/>
            <a:ext cy="1508759" cx="7772400"/>
          </a:xfrm>
          <a:prstGeom prst="rect">
            <a:avLst/>
          </a:prstGeom>
          <a:noFill/>
          <a:ln>
            <a:noFill/>
          </a:ln>
        </p:spPr>
        <p:txBody>
          <a:bodyPr bIns="91425" rIns="91425" lIns="91425" tIns="91425" anchor="b" anchorCtr="0"/>
          <a:lstStyle>
            <a:lvl1pPr algn="l" rtl="0" marR="0" indent="0" marL="0">
              <a:spcBef>
                <a:spcPts val="0"/>
              </a:spcBef>
              <a:buClr>
                <a:schemeClr val="lt2"/>
              </a:buClr>
              <a:buFont typeface="Cantarell"/>
              <a:buNone/>
              <a:defRPr strike="noStrike" u="none" b="0" cap="none" baseline="0" sz="2000" i="0">
                <a:solidFill>
                  <a:schemeClr val="lt1"/>
                </a:solidFill>
                <a:latin typeface="Cantarell"/>
                <a:ea typeface="Cantarell"/>
                <a:cs typeface="Cantarell"/>
                <a:sym typeface="Cantarell"/>
              </a:defRPr>
            </a:lvl1pPr>
            <a:lvl2pPr algn="ctr" rtl="0" marR="0" indent="0" marL="457200">
              <a:spcBef>
                <a:spcPts val="520"/>
              </a:spcBef>
              <a:buClr>
                <a:schemeClr val="accent2"/>
              </a:buClr>
              <a:buFont typeface="Cantarell"/>
              <a:buNone/>
              <a:defRPr strike="noStrike" u="none" b="0" cap="none" baseline="0" sz="2600" i="0">
                <a:solidFill>
                  <a:schemeClr val="lt1"/>
                </a:solidFill>
                <a:latin typeface="Cantarell"/>
                <a:ea typeface="Cantarell"/>
                <a:cs typeface="Cantarell"/>
                <a:sym typeface="Cantarell"/>
              </a:defRPr>
            </a:lvl2pPr>
            <a:lvl3pPr algn="ctr" rtl="0" marR="0" indent="0" marL="914400">
              <a:spcBef>
                <a:spcPts val="480"/>
              </a:spcBef>
              <a:buClr>
                <a:schemeClr val="accent2"/>
              </a:buClr>
              <a:buFont typeface="Cantarell"/>
              <a:buNone/>
              <a:defRPr strike="noStrike" u="none" b="0" cap="none" baseline="0" sz="2400" i="0">
                <a:solidFill>
                  <a:schemeClr val="lt1"/>
                </a:solidFill>
                <a:latin typeface="Cantarell"/>
                <a:ea typeface="Cantarell"/>
                <a:cs typeface="Cantarell"/>
                <a:sym typeface="Cantarell"/>
              </a:defRPr>
            </a:lvl3pPr>
            <a:lvl4pPr algn="ctr" rtl="0" marR="0" indent="0" marL="1371600">
              <a:spcBef>
                <a:spcPts val="440"/>
              </a:spcBef>
              <a:buClr>
                <a:schemeClr val="accent3"/>
              </a:buClr>
              <a:buFont typeface="Cantarell"/>
              <a:buNone/>
              <a:defRPr strike="noStrike" u="none" b="0" cap="none" baseline="0" sz="2200" i="0">
                <a:solidFill>
                  <a:schemeClr val="lt1"/>
                </a:solidFill>
                <a:latin typeface="Cantarell"/>
                <a:ea typeface="Cantarell"/>
                <a:cs typeface="Cantarell"/>
                <a:sym typeface="Cantarell"/>
              </a:defRPr>
            </a:lvl4pPr>
            <a:lvl5pPr algn="ctr" rtl="0" marR="0" indent="0" marL="1828800">
              <a:spcBef>
                <a:spcPts val="400"/>
              </a:spcBef>
              <a:buClr>
                <a:schemeClr val="accent3"/>
              </a:buClr>
              <a:buFont typeface="Cantarell"/>
              <a:buNone/>
              <a:defRPr strike="noStrike" u="none" b="0" cap="none" baseline="0" sz="2000" i="0">
                <a:solidFill>
                  <a:schemeClr val="lt1"/>
                </a:solidFill>
                <a:latin typeface="Cantarell"/>
                <a:ea typeface="Cantarell"/>
                <a:cs typeface="Cantarell"/>
                <a:sym typeface="Cantarell"/>
              </a:defRPr>
            </a:lvl5pPr>
            <a:lvl6pPr algn="ctr" rtl="0" marR="0" indent="0" marL="2286000">
              <a:spcBef>
                <a:spcPts val="360"/>
              </a:spcBef>
              <a:buClr>
                <a:schemeClr val="accent3"/>
              </a:buClr>
              <a:buFont typeface="Cantarell"/>
              <a:buNone/>
              <a:defRPr strike="noStrike" u="none" b="0" cap="none" baseline="0" sz="1800" i="0">
                <a:solidFill>
                  <a:schemeClr val="lt1"/>
                </a:solidFill>
                <a:latin typeface="Cantarell"/>
                <a:ea typeface="Cantarell"/>
                <a:cs typeface="Cantarell"/>
                <a:sym typeface="Cantarell"/>
              </a:defRPr>
            </a:lvl6pPr>
            <a:lvl7pPr algn="ctr" rtl="0" marR="0" indent="0" marL="2743200">
              <a:spcBef>
                <a:spcPts val="320"/>
              </a:spcBef>
              <a:buClr>
                <a:schemeClr val="accent4"/>
              </a:buClr>
              <a:buFont typeface="Cantarell"/>
              <a:buNone/>
              <a:defRPr strike="noStrike" u="none" b="0" cap="none" baseline="0" sz="1600" i="0">
                <a:solidFill>
                  <a:schemeClr val="lt1"/>
                </a:solidFill>
                <a:latin typeface="Cantarell"/>
                <a:ea typeface="Cantarell"/>
                <a:cs typeface="Cantarell"/>
                <a:sym typeface="Cantarell"/>
              </a:defRPr>
            </a:lvl7pPr>
            <a:lvl8pPr algn="ctr" rtl="0" marR="0" indent="0" marL="3200400">
              <a:spcBef>
                <a:spcPts val="320"/>
              </a:spcBef>
              <a:buClr>
                <a:schemeClr val="accent4"/>
              </a:buClr>
              <a:buFont typeface="Cantarell"/>
              <a:buNone/>
              <a:defRPr strike="noStrike" u="none" b="0" cap="none" baseline="0" sz="1600" i="0">
                <a:solidFill>
                  <a:schemeClr val="lt1"/>
                </a:solidFill>
                <a:latin typeface="Cantarell"/>
                <a:ea typeface="Cantarell"/>
                <a:cs typeface="Cantarell"/>
                <a:sym typeface="Cantarell"/>
              </a:defRPr>
            </a:lvl8pPr>
            <a:lvl9pPr algn="ctr" rtl="0" marR="0" indent="0" marL="3657600">
              <a:spcBef>
                <a:spcPts val="320"/>
              </a:spcBef>
              <a:buClr>
                <a:schemeClr val="accent4"/>
              </a:buClr>
              <a:buFont typeface="Cantarell"/>
              <a:buNone/>
              <a:defRPr strike="noStrike" u="none" b="0" cap="none" baseline="0" sz="1600" i="0">
                <a:solidFill>
                  <a:schemeClr val="lt1"/>
                </a:solidFill>
                <a:latin typeface="Cantarell"/>
                <a:ea typeface="Cantarell"/>
                <a:cs typeface="Cantarell"/>
                <a:sym typeface="Cantarell"/>
              </a:defRPr>
            </a:lvl9pPr>
          </a:lstStyle>
          <a:p/>
        </p:txBody>
      </p:sp>
      <p:sp>
        <p:nvSpPr>
          <p:cNvPr id="34" name="Shape 34"/>
          <p:cNvSpPr/>
          <p:nvPr/>
        </p:nvSpPr>
        <p:spPr>
          <a:xfrm>
            <a:off y="5047394" x="255290"/>
            <a:ext cy="1691640" cx="73151"/>
          </a:xfrm>
          <a:prstGeom prst="rect">
            <a:avLst/>
          </a:prstGeom>
          <a:solidFill>
            <a:schemeClr val="accent2"/>
          </a:solidFill>
          <a:ln>
            <a:noFill/>
          </a:ln>
        </p:spPr>
        <p:txBody>
          <a:bodyPr bIns="45700" rIns="91425" lIns="91425" tIns="45700" anchor="ctr" anchorCtr="0">
            <a:noAutofit/>
          </a:bodyPr>
          <a:lstStyle/>
          <a:p/>
        </p:txBody>
      </p:sp>
      <p:sp>
        <p:nvSpPr>
          <p:cNvPr id="35" name="Shape 35"/>
          <p:cNvSpPr/>
          <p:nvPr/>
        </p:nvSpPr>
        <p:spPr>
          <a:xfrm>
            <a:off y="4796819" x="255290"/>
            <a:ext cy="228600" cx="73151"/>
          </a:xfrm>
          <a:prstGeom prst="rect">
            <a:avLst/>
          </a:prstGeom>
          <a:solidFill>
            <a:schemeClr val="accent3"/>
          </a:solidFill>
          <a:ln>
            <a:noFill/>
          </a:ln>
        </p:spPr>
        <p:txBody>
          <a:bodyPr bIns="45700" rIns="91425" lIns="91425" tIns="45700" anchor="ctr" anchorCtr="0">
            <a:noAutofit/>
          </a:bodyPr>
          <a:lstStyle/>
          <a:p/>
        </p:txBody>
      </p:sp>
      <p:sp>
        <p:nvSpPr>
          <p:cNvPr id="36" name="Shape 36"/>
          <p:cNvSpPr/>
          <p:nvPr/>
        </p:nvSpPr>
        <p:spPr>
          <a:xfrm>
            <a:off y="4637685" x="255290"/>
            <a:ext cy="137159" cx="73151"/>
          </a:xfrm>
          <a:prstGeom prst="rect">
            <a:avLst/>
          </a:prstGeom>
          <a:solidFill>
            <a:schemeClr val="dk2"/>
          </a:solidFill>
          <a:ln>
            <a:noFill/>
          </a:ln>
        </p:spPr>
        <p:txBody>
          <a:bodyPr bIns="45700" rIns="91425" lIns="91425" tIns="45700" anchor="ctr" anchorCtr="0">
            <a:noAutofit/>
          </a:bodyPr>
          <a:lstStyle/>
          <a:p/>
        </p:txBody>
      </p:sp>
      <p:sp>
        <p:nvSpPr>
          <p:cNvPr id="37" name="Shape 37"/>
          <p:cNvSpPr/>
          <p:nvPr/>
        </p:nvSpPr>
        <p:spPr>
          <a:xfrm>
            <a:off y="4542558" x="255290"/>
            <a:ext cy="73151" cx="73151"/>
          </a:xfrm>
          <a:prstGeom prst="rect">
            <a:avLst/>
          </a:prstGeom>
          <a:solidFill>
            <a:schemeClr val="accent2"/>
          </a:solidFill>
          <a:ln>
            <a:noFill/>
          </a:ln>
        </p:spPr>
        <p:txBody>
          <a:bodyPr bIns="45700" rIns="91425" lIns="91425" tIns="45700" anchor="ctr" anchorCtr="0">
            <a:noAutofit/>
          </a:body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x" type="vertTx">
  <p:cSld name="vertTx">
    <p:spTree>
      <p:nvGrpSpPr>
        <p:cNvPr id="134" name="Shape 134"/>
        <p:cNvGrpSpPr/>
        <p:nvPr/>
      </p:nvGrpSpPr>
      <p:grpSpPr>
        <a:xfrm>
          <a:off y="0" x="0"/>
          <a:ext cy="0" cx="0"/>
          <a:chOff y="0" x="0"/>
          <a:chExt cy="0" cx="0"/>
        </a:xfrm>
      </p:grpSpPr>
      <p:sp>
        <p:nvSpPr>
          <p:cNvPr id="135" name="Shape 135"/>
          <p:cNvSpPr txBox="1"/>
          <p:nvPr>
            <p:ph type="title"/>
          </p:nvPr>
        </p:nvSpPr>
        <p:spPr>
          <a:xfrm>
            <a:off y="512064" x="914400"/>
            <a:ext cy="914400" cx="7772400"/>
          </a:xfrm>
          <a:prstGeom prst="rect">
            <a:avLst/>
          </a:prstGeom>
          <a:noFill/>
          <a:ln>
            <a:noFill/>
          </a:ln>
        </p:spPr>
        <p:txBody>
          <a:bodyPr bIns="91425" rIns="91425" lIns="91425" tIns="91425" anchor="t"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36" name="Shape 136"/>
          <p:cNvSpPr txBox="1"/>
          <p:nvPr>
            <p:ph idx="1" type="body"/>
          </p:nvPr>
        </p:nvSpPr>
        <p:spPr>
          <a:xfrm rot="5400000">
            <a:off y="183359" x="2514599"/>
            <a:ext cy="7772400" cx="4572000"/>
          </a:xfrm>
          <a:prstGeom prst="rect">
            <a:avLst/>
          </a:prstGeom>
          <a:noFill/>
          <a:ln>
            <a:noFill/>
          </a:ln>
        </p:spPr>
        <p:txBody>
          <a:bodyPr bIns="91425" rIns="91425" lIns="91425" tIns="91425" anchor="t" anchorCtr="0"/>
          <a:lstStyle>
            <a:lvl1pPr algn="l" rtl="0" indent="-240030" marL="411480">
              <a:spcBef>
                <a:spcPts val="700"/>
              </a:spcBef>
              <a:buClr>
                <a:schemeClr val="lt2"/>
              </a:buClr>
              <a:buFont typeface="Arial"/>
              <a:buChar char="•"/>
              <a:defRPr sz="3000">
                <a:solidFill>
                  <a:schemeClr val="lt1"/>
                </a:solidFill>
                <a:latin typeface="Cantarell"/>
                <a:ea typeface="Cantarell"/>
                <a:cs typeface="Cantarell"/>
                <a:sym typeface="Cantarell"/>
              </a:defRPr>
            </a:lvl1pPr>
            <a:lvl2pPr algn="l" rtl="0" indent="-207264" marL="740664">
              <a:spcBef>
                <a:spcPts val="520"/>
              </a:spcBef>
              <a:buClr>
                <a:schemeClr val="accent2"/>
              </a:buClr>
              <a:buFont typeface="Arial"/>
              <a:buChar char="•"/>
              <a:defRPr sz="2600">
                <a:solidFill>
                  <a:schemeClr val="lt1"/>
                </a:solidFill>
                <a:latin typeface="Cantarell"/>
                <a:ea typeface="Cantarell"/>
                <a:cs typeface="Cantarell"/>
                <a:sym typeface="Cantarell"/>
              </a:defRPr>
            </a:lvl2pPr>
            <a:lvl3pPr algn="l" rtl="0" indent="-142621" marL="996696">
              <a:spcBef>
                <a:spcPts val="480"/>
              </a:spcBef>
              <a:buClr>
                <a:schemeClr val="accent2"/>
              </a:buClr>
              <a:buFont typeface="Arial"/>
              <a:buChar char="•"/>
              <a:defRPr sz="2400">
                <a:solidFill>
                  <a:schemeClr val="lt1"/>
                </a:solidFill>
                <a:latin typeface="Cantarell"/>
                <a:ea typeface="Cantarell"/>
                <a:cs typeface="Cantarell"/>
                <a:sym typeface="Cantarell"/>
              </a:defRPr>
            </a:lvl3pPr>
            <a:lvl4pPr algn="l" rtl="0" indent="-150622" marL="1261872">
              <a:spcBef>
                <a:spcPts val="440"/>
              </a:spcBef>
              <a:buClr>
                <a:schemeClr val="accent3"/>
              </a:buClr>
              <a:buFont typeface="Arial"/>
              <a:buChar char="•"/>
              <a:defRPr sz="2200">
                <a:solidFill>
                  <a:schemeClr val="lt1"/>
                </a:solidFill>
                <a:latin typeface="Cantarell"/>
                <a:ea typeface="Cantarell"/>
                <a:cs typeface="Cantarell"/>
                <a:sym typeface="Cantarell"/>
              </a:defRPr>
            </a:lvl4pPr>
            <a:lvl5pPr algn="l" rtl="0" indent="-135128" marL="1481328">
              <a:spcBef>
                <a:spcPts val="400"/>
              </a:spcBef>
              <a:buClr>
                <a:schemeClr val="accent3"/>
              </a:buClr>
              <a:buFont typeface="Arial"/>
              <a:buChar char="•"/>
              <a:defRPr sz="2000">
                <a:solidFill>
                  <a:schemeClr val="lt1"/>
                </a:solidFill>
                <a:latin typeface="Cantarell"/>
                <a:ea typeface="Cantarell"/>
                <a:cs typeface="Cantarell"/>
                <a:sym typeface="Cantarell"/>
              </a:defRPr>
            </a:lvl5pPr>
            <a:lvl6pPr algn="l" rtl="0" indent="-141478" marL="1709928">
              <a:spcBef>
                <a:spcPts val="360"/>
              </a:spcBef>
              <a:buClr>
                <a:schemeClr val="accent3"/>
              </a:buClr>
              <a:buFont typeface="Arial"/>
              <a:buChar char="•"/>
              <a:defRPr sz="1800">
                <a:solidFill>
                  <a:schemeClr val="lt1"/>
                </a:solidFill>
                <a:latin typeface="Cantarell"/>
                <a:ea typeface="Cantarell"/>
                <a:cs typeface="Cantarell"/>
                <a:sym typeface="Cantarell"/>
              </a:defRPr>
            </a:lvl6pPr>
            <a:lvl7pPr algn="l" rtl="0" indent="-127126" marL="1901951">
              <a:spcBef>
                <a:spcPts val="320"/>
              </a:spcBef>
              <a:buClr>
                <a:schemeClr val="accent4"/>
              </a:buClr>
              <a:buFont typeface="Arial"/>
              <a:buChar char="•"/>
              <a:defRPr sz="1600">
                <a:solidFill>
                  <a:schemeClr val="lt1"/>
                </a:solidFill>
                <a:latin typeface="Cantarell"/>
                <a:ea typeface="Cantarell"/>
                <a:cs typeface="Cantarell"/>
                <a:sym typeface="Cantarell"/>
              </a:defRPr>
            </a:lvl7pPr>
            <a:lvl8pPr algn="l" rtl="0" indent="-128651" marL="2093976">
              <a:spcBef>
                <a:spcPts val="320"/>
              </a:spcBef>
              <a:buClr>
                <a:schemeClr val="accent4"/>
              </a:buClr>
              <a:buFont typeface="Arial"/>
              <a:buChar char="•"/>
              <a:defRPr sz="1600">
                <a:solidFill>
                  <a:schemeClr val="lt1"/>
                </a:solidFill>
                <a:latin typeface="Cantarell"/>
                <a:ea typeface="Cantarell"/>
                <a:cs typeface="Cantarell"/>
                <a:sym typeface="Cantarell"/>
              </a:defRPr>
            </a:lvl8pPr>
            <a:lvl9pPr algn="l" rtl="0" indent="-130175" marL="2286000">
              <a:spcBef>
                <a:spcPts val="320"/>
              </a:spcBef>
              <a:buClr>
                <a:schemeClr val="accent4"/>
              </a:buClr>
              <a:buFont typeface="Arial"/>
              <a:buChar char="•"/>
              <a:defRPr sz="1600">
                <a:solidFill>
                  <a:schemeClr val="lt1"/>
                </a:solidFill>
                <a:latin typeface="Cantarell"/>
                <a:ea typeface="Cantarell"/>
                <a:cs typeface="Cantarell"/>
                <a:sym typeface="Cantarell"/>
              </a:defRPr>
            </a:lvl9pPr>
          </a:lstStyle>
          <a:p/>
        </p:txBody>
      </p:sp>
      <p:sp>
        <p:nvSpPr>
          <p:cNvPr id="137" name="Shape 137"/>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8" name="Shape 138"/>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9" name="Shape 139"/>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itleAndTx" type="vertTitleAndTx">
  <p:cSld name="vertTitleAndTx">
    <p:spTree>
      <p:nvGrpSpPr>
        <p:cNvPr id="140" name="Shape 140"/>
        <p:cNvGrpSpPr/>
        <p:nvPr/>
      </p:nvGrpSpPr>
      <p:grpSpPr>
        <a:xfrm>
          <a:off y="0" x="0"/>
          <a:ext cy="0" cx="0"/>
          <a:chOff y="0" x="0"/>
          <a:chExt cy="0" cx="0"/>
        </a:xfrm>
      </p:grpSpPr>
      <p:sp>
        <p:nvSpPr>
          <p:cNvPr id="141" name="Shape 141"/>
          <p:cNvSpPr txBox="1"/>
          <p:nvPr>
            <p:ph type="title"/>
          </p:nvPr>
        </p:nvSpPr>
        <p:spPr>
          <a:xfrm rot="5400000">
            <a:off y="2209801" x="4694237"/>
            <a:ext cy="1981199" cx="5851525"/>
          </a:xfrm>
          <a:prstGeom prst="rect">
            <a:avLst/>
          </a:prstGeom>
          <a:noFill/>
          <a:ln>
            <a:noFill/>
          </a:ln>
        </p:spPr>
        <p:txBody>
          <a:bodyPr bIns="91425" rIns="91425" lIns="91425" tIns="91425" anchor="ctr"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42" name="Shape 142"/>
          <p:cNvSpPr txBox="1"/>
          <p:nvPr>
            <p:ph idx="1" type="body"/>
          </p:nvPr>
        </p:nvSpPr>
        <p:spPr>
          <a:xfrm rot="5400000">
            <a:off y="266701" x="617537"/>
            <a:ext cy="5867400" cx="5851525"/>
          </a:xfrm>
          <a:prstGeom prst="rect">
            <a:avLst/>
          </a:prstGeom>
          <a:noFill/>
          <a:ln>
            <a:noFill/>
          </a:ln>
        </p:spPr>
        <p:txBody>
          <a:bodyPr bIns="91425" rIns="91425" lIns="91425" tIns="91425" anchor="t" anchorCtr="0"/>
          <a:lstStyle>
            <a:lvl1pPr algn="l" rtl="0" indent="-240030" marL="411480">
              <a:spcBef>
                <a:spcPts val="700"/>
              </a:spcBef>
              <a:buClr>
                <a:schemeClr val="lt2"/>
              </a:buClr>
              <a:buFont typeface="Arial"/>
              <a:buChar char="•"/>
              <a:defRPr sz="3000">
                <a:solidFill>
                  <a:schemeClr val="lt1"/>
                </a:solidFill>
                <a:latin typeface="Cantarell"/>
                <a:ea typeface="Cantarell"/>
                <a:cs typeface="Cantarell"/>
                <a:sym typeface="Cantarell"/>
              </a:defRPr>
            </a:lvl1pPr>
            <a:lvl2pPr algn="l" rtl="0" indent="-207264" marL="740664">
              <a:spcBef>
                <a:spcPts val="520"/>
              </a:spcBef>
              <a:buClr>
                <a:schemeClr val="accent2"/>
              </a:buClr>
              <a:buFont typeface="Arial"/>
              <a:buChar char="•"/>
              <a:defRPr sz="2600">
                <a:solidFill>
                  <a:schemeClr val="lt1"/>
                </a:solidFill>
                <a:latin typeface="Cantarell"/>
                <a:ea typeface="Cantarell"/>
                <a:cs typeface="Cantarell"/>
                <a:sym typeface="Cantarell"/>
              </a:defRPr>
            </a:lvl2pPr>
            <a:lvl3pPr algn="l" rtl="0" indent="-142621" marL="996696">
              <a:spcBef>
                <a:spcPts val="480"/>
              </a:spcBef>
              <a:buClr>
                <a:schemeClr val="accent2"/>
              </a:buClr>
              <a:buFont typeface="Arial"/>
              <a:buChar char="•"/>
              <a:defRPr sz="2400">
                <a:solidFill>
                  <a:schemeClr val="lt1"/>
                </a:solidFill>
                <a:latin typeface="Cantarell"/>
                <a:ea typeface="Cantarell"/>
                <a:cs typeface="Cantarell"/>
                <a:sym typeface="Cantarell"/>
              </a:defRPr>
            </a:lvl3pPr>
            <a:lvl4pPr algn="l" rtl="0" indent="-150622" marL="1261872">
              <a:spcBef>
                <a:spcPts val="440"/>
              </a:spcBef>
              <a:buClr>
                <a:schemeClr val="accent3"/>
              </a:buClr>
              <a:buFont typeface="Arial"/>
              <a:buChar char="•"/>
              <a:defRPr sz="2200">
                <a:solidFill>
                  <a:schemeClr val="lt1"/>
                </a:solidFill>
                <a:latin typeface="Cantarell"/>
                <a:ea typeface="Cantarell"/>
                <a:cs typeface="Cantarell"/>
                <a:sym typeface="Cantarell"/>
              </a:defRPr>
            </a:lvl4pPr>
            <a:lvl5pPr algn="l" rtl="0" indent="-135128" marL="1481328">
              <a:spcBef>
                <a:spcPts val="400"/>
              </a:spcBef>
              <a:buClr>
                <a:schemeClr val="accent3"/>
              </a:buClr>
              <a:buFont typeface="Arial"/>
              <a:buChar char="•"/>
              <a:defRPr sz="2000">
                <a:solidFill>
                  <a:schemeClr val="lt1"/>
                </a:solidFill>
                <a:latin typeface="Cantarell"/>
                <a:ea typeface="Cantarell"/>
                <a:cs typeface="Cantarell"/>
                <a:sym typeface="Cantarell"/>
              </a:defRPr>
            </a:lvl5pPr>
            <a:lvl6pPr algn="l" rtl="0" indent="-141478" marL="1709928">
              <a:spcBef>
                <a:spcPts val="360"/>
              </a:spcBef>
              <a:buClr>
                <a:schemeClr val="accent3"/>
              </a:buClr>
              <a:buFont typeface="Arial"/>
              <a:buChar char="•"/>
              <a:defRPr sz="1800">
                <a:solidFill>
                  <a:schemeClr val="lt1"/>
                </a:solidFill>
                <a:latin typeface="Cantarell"/>
                <a:ea typeface="Cantarell"/>
                <a:cs typeface="Cantarell"/>
                <a:sym typeface="Cantarell"/>
              </a:defRPr>
            </a:lvl6pPr>
            <a:lvl7pPr algn="l" rtl="0" indent="-127126" marL="1901951">
              <a:spcBef>
                <a:spcPts val="320"/>
              </a:spcBef>
              <a:buClr>
                <a:schemeClr val="accent4"/>
              </a:buClr>
              <a:buFont typeface="Arial"/>
              <a:buChar char="•"/>
              <a:defRPr sz="1600">
                <a:solidFill>
                  <a:schemeClr val="lt1"/>
                </a:solidFill>
                <a:latin typeface="Cantarell"/>
                <a:ea typeface="Cantarell"/>
                <a:cs typeface="Cantarell"/>
                <a:sym typeface="Cantarell"/>
              </a:defRPr>
            </a:lvl7pPr>
            <a:lvl8pPr algn="l" rtl="0" indent="-128651" marL="2093976">
              <a:spcBef>
                <a:spcPts val="320"/>
              </a:spcBef>
              <a:buClr>
                <a:schemeClr val="accent4"/>
              </a:buClr>
              <a:buFont typeface="Arial"/>
              <a:buChar char="•"/>
              <a:defRPr sz="1600">
                <a:solidFill>
                  <a:schemeClr val="lt1"/>
                </a:solidFill>
                <a:latin typeface="Cantarell"/>
                <a:ea typeface="Cantarell"/>
                <a:cs typeface="Cantarell"/>
                <a:sym typeface="Cantarell"/>
              </a:defRPr>
            </a:lvl8pPr>
            <a:lvl9pPr algn="l" rtl="0" indent="-130175" marL="2286000">
              <a:spcBef>
                <a:spcPts val="320"/>
              </a:spcBef>
              <a:buClr>
                <a:schemeClr val="accent4"/>
              </a:buClr>
              <a:buFont typeface="Arial"/>
              <a:buChar char="•"/>
              <a:defRPr sz="1600">
                <a:solidFill>
                  <a:schemeClr val="lt1"/>
                </a:solidFill>
                <a:latin typeface="Cantarell"/>
                <a:ea typeface="Cantarell"/>
                <a:cs typeface="Cantarell"/>
                <a:sym typeface="Cantarell"/>
              </a:defRPr>
            </a:lvl9pPr>
          </a:lstStyle>
          <a:p/>
        </p:txBody>
      </p:sp>
      <p:sp>
        <p:nvSpPr>
          <p:cNvPr id="143" name="Shape 143"/>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44" name="Shape 144"/>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45" name="Shape 145"/>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 type="obj">
  <p:cSld name="obj">
    <p:spTree>
      <p:nvGrpSpPr>
        <p:cNvPr id="38" name="Shape 38"/>
        <p:cNvGrpSpPr/>
        <p:nvPr/>
      </p:nvGrpSpPr>
      <p:grpSpPr>
        <a:xfrm>
          <a:off y="0" x="0"/>
          <a:ext cy="0" cx="0"/>
          <a:chOff y="0" x="0"/>
          <a:chExt cy="0" cx="0"/>
        </a:xfrm>
      </p:grpSpPr>
      <p:sp>
        <p:nvSpPr>
          <p:cNvPr id="39" name="Shape 39"/>
          <p:cNvSpPr txBox="1"/>
          <p:nvPr>
            <p:ph type="title"/>
          </p:nvPr>
        </p:nvSpPr>
        <p:spPr>
          <a:xfrm>
            <a:off y="512064" x="914400"/>
            <a:ext cy="914400" cx="7772400"/>
          </a:xfrm>
          <a:prstGeom prst="rect">
            <a:avLst/>
          </a:prstGeom>
          <a:noFill/>
          <a:ln>
            <a:noFill/>
          </a:ln>
        </p:spPr>
        <p:txBody>
          <a:bodyPr bIns="91425" rIns="91425" lIns="91425" tIns="91425" anchor="t"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40" name="Shape 40"/>
          <p:cNvSpPr txBox="1"/>
          <p:nvPr>
            <p:ph idx="1" type="body"/>
          </p:nvPr>
        </p:nvSpPr>
        <p:spPr>
          <a:xfrm>
            <a:off y="1783559" x="914400"/>
            <a:ext cy="4572000" cx="7772400"/>
          </a:xfrm>
          <a:prstGeom prst="rect">
            <a:avLst/>
          </a:prstGeom>
          <a:noFill/>
          <a:ln>
            <a:noFill/>
          </a:ln>
        </p:spPr>
        <p:txBody>
          <a:bodyPr bIns="91425" rIns="91425" lIns="91425" tIns="91425" anchor="t" anchorCtr="0"/>
          <a:lstStyle>
            <a:lvl1pPr algn="l" rtl="0" indent="-240030" marL="411480">
              <a:spcBef>
                <a:spcPts val="700"/>
              </a:spcBef>
              <a:buClr>
                <a:schemeClr val="lt2"/>
              </a:buClr>
              <a:buFont typeface="Arial"/>
              <a:buChar char="•"/>
              <a:defRPr sz="3000">
                <a:solidFill>
                  <a:schemeClr val="lt1"/>
                </a:solidFill>
                <a:latin typeface="Cantarell"/>
                <a:ea typeface="Cantarell"/>
                <a:cs typeface="Cantarell"/>
                <a:sym typeface="Cantarell"/>
              </a:defRPr>
            </a:lvl1pPr>
            <a:lvl2pPr algn="l" rtl="0" indent="-207264" marL="740664">
              <a:spcBef>
                <a:spcPts val="520"/>
              </a:spcBef>
              <a:buClr>
                <a:schemeClr val="accent2"/>
              </a:buClr>
              <a:buFont typeface="Arial"/>
              <a:buChar char="•"/>
              <a:defRPr sz="2600">
                <a:solidFill>
                  <a:schemeClr val="lt1"/>
                </a:solidFill>
                <a:latin typeface="Cantarell"/>
                <a:ea typeface="Cantarell"/>
                <a:cs typeface="Cantarell"/>
                <a:sym typeface="Cantarell"/>
              </a:defRPr>
            </a:lvl2pPr>
            <a:lvl3pPr algn="l" rtl="0" indent="-142621" marL="996696">
              <a:spcBef>
                <a:spcPts val="480"/>
              </a:spcBef>
              <a:buClr>
                <a:schemeClr val="accent2"/>
              </a:buClr>
              <a:buFont typeface="Arial"/>
              <a:buChar char="•"/>
              <a:defRPr sz="2400">
                <a:solidFill>
                  <a:schemeClr val="lt1"/>
                </a:solidFill>
                <a:latin typeface="Cantarell"/>
                <a:ea typeface="Cantarell"/>
                <a:cs typeface="Cantarell"/>
                <a:sym typeface="Cantarell"/>
              </a:defRPr>
            </a:lvl3pPr>
            <a:lvl4pPr algn="l" rtl="0" indent="-150622" marL="1261872">
              <a:spcBef>
                <a:spcPts val="440"/>
              </a:spcBef>
              <a:buClr>
                <a:schemeClr val="accent3"/>
              </a:buClr>
              <a:buFont typeface="Arial"/>
              <a:buChar char="•"/>
              <a:defRPr sz="2200">
                <a:solidFill>
                  <a:schemeClr val="lt1"/>
                </a:solidFill>
                <a:latin typeface="Cantarell"/>
                <a:ea typeface="Cantarell"/>
                <a:cs typeface="Cantarell"/>
                <a:sym typeface="Cantarell"/>
              </a:defRPr>
            </a:lvl4pPr>
            <a:lvl5pPr algn="l" rtl="0" indent="-135128" marL="1481328">
              <a:spcBef>
                <a:spcPts val="400"/>
              </a:spcBef>
              <a:buClr>
                <a:schemeClr val="accent3"/>
              </a:buClr>
              <a:buFont typeface="Arial"/>
              <a:buChar char="•"/>
              <a:defRPr sz="2000">
                <a:solidFill>
                  <a:schemeClr val="lt1"/>
                </a:solidFill>
                <a:latin typeface="Cantarell"/>
                <a:ea typeface="Cantarell"/>
                <a:cs typeface="Cantarell"/>
                <a:sym typeface="Cantarell"/>
              </a:defRPr>
            </a:lvl5pPr>
            <a:lvl6pPr algn="l" rtl="0" indent="-141478" marL="1709928">
              <a:spcBef>
                <a:spcPts val="360"/>
              </a:spcBef>
              <a:buClr>
                <a:schemeClr val="accent3"/>
              </a:buClr>
              <a:buFont typeface="Arial"/>
              <a:buChar char="•"/>
              <a:defRPr sz="1800">
                <a:solidFill>
                  <a:schemeClr val="lt1"/>
                </a:solidFill>
                <a:latin typeface="Cantarell"/>
                <a:ea typeface="Cantarell"/>
                <a:cs typeface="Cantarell"/>
                <a:sym typeface="Cantarell"/>
              </a:defRPr>
            </a:lvl6pPr>
            <a:lvl7pPr algn="l" rtl="0" indent="-127126" marL="1901951">
              <a:spcBef>
                <a:spcPts val="320"/>
              </a:spcBef>
              <a:buClr>
                <a:schemeClr val="accent4"/>
              </a:buClr>
              <a:buFont typeface="Arial"/>
              <a:buChar char="•"/>
              <a:defRPr sz="1600">
                <a:solidFill>
                  <a:schemeClr val="lt1"/>
                </a:solidFill>
                <a:latin typeface="Cantarell"/>
                <a:ea typeface="Cantarell"/>
                <a:cs typeface="Cantarell"/>
                <a:sym typeface="Cantarell"/>
              </a:defRPr>
            </a:lvl7pPr>
            <a:lvl8pPr algn="l" rtl="0" indent="-128651" marL="2093976">
              <a:spcBef>
                <a:spcPts val="320"/>
              </a:spcBef>
              <a:buClr>
                <a:schemeClr val="accent4"/>
              </a:buClr>
              <a:buFont typeface="Arial"/>
              <a:buChar char="•"/>
              <a:defRPr sz="1600">
                <a:solidFill>
                  <a:schemeClr val="lt1"/>
                </a:solidFill>
                <a:latin typeface="Cantarell"/>
                <a:ea typeface="Cantarell"/>
                <a:cs typeface="Cantarell"/>
                <a:sym typeface="Cantarell"/>
              </a:defRPr>
            </a:lvl8pPr>
            <a:lvl9pPr algn="l" rtl="0" indent="-130175" marL="2286000">
              <a:spcBef>
                <a:spcPts val="320"/>
              </a:spcBef>
              <a:buClr>
                <a:schemeClr val="accent4"/>
              </a:buClr>
              <a:buFont typeface="Arial"/>
              <a:buChar char="•"/>
              <a:defRPr sz="1600">
                <a:solidFill>
                  <a:schemeClr val="lt1"/>
                </a:solidFill>
                <a:latin typeface="Cantarell"/>
                <a:ea typeface="Cantarell"/>
                <a:cs typeface="Cantarell"/>
                <a:sym typeface="Cantarell"/>
              </a:defRPr>
            </a:lvl9pPr>
          </a:lstStyle>
          <a:p/>
        </p:txBody>
      </p:sp>
      <p:sp>
        <p:nvSpPr>
          <p:cNvPr id="41" name="Shape 41"/>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42" name="Shape 42"/>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43" name="Shape 43"/>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cHead" type="secHead">
  <p:cSld name="secHead">
    <p:spTree>
      <p:nvGrpSpPr>
        <p:cNvPr id="44" name="Shape 44"/>
        <p:cNvGrpSpPr/>
        <p:nvPr/>
      </p:nvGrpSpPr>
      <p:grpSpPr>
        <a:xfrm>
          <a:off y="0" x="0"/>
          <a:ext cy="0" cx="0"/>
          <a:chOff y="0" x="0"/>
          <a:chExt cy="0" cx="0"/>
        </a:xfrm>
      </p:grpSpPr>
      <p:sp>
        <p:nvSpPr>
          <p:cNvPr id="45" name="Shape 45"/>
          <p:cNvSpPr/>
          <p:nvPr/>
        </p:nvSpPr>
        <p:spPr>
          <a:xfrm>
            <a:off y="1073887" x="4828951"/>
            <a:ext cy="5791200" cx="4322135"/>
          </a:xfrm>
          <a:custGeom>
            <a:pathLst>
              <a:path w="2736" extrusionOk="0" h="3648">
                <a:moveTo>
                  <a:pt y="3648" x="0"/>
                </a:moveTo>
                <a:lnTo>
                  <a:pt y="2016" x="720"/>
                </a:lnTo>
                <a:lnTo>
                  <a:pt y="672" x="2736"/>
                </a:lnTo>
                <a:lnTo>
                  <a:pt y="720" x="2736"/>
                </a:lnTo>
                <a:lnTo>
                  <a:pt y="2038" x="744"/>
                </a:lnTo>
                <a:lnTo>
                  <a:pt y="3648" x="48"/>
                </a:lnTo>
                <a:lnTo>
                  <a:pt y="3648" x="48"/>
                </a:lnTo>
                <a:close/>
              </a:path>
            </a:pathLst>
          </a:custGeom>
          <a:noFill/>
          <a:ln w="9525" cap="flat">
            <a:solidFill>
              <a:schemeClr val="accent2">
                <a:alpha val="52941"/>
              </a:schemeClr>
            </a:solidFill>
            <a:prstDash val="solid"/>
            <a:round/>
            <a:headEnd w="med" len="med" type="none"/>
            <a:tailEnd w="med" len="med" type="none"/>
          </a:ln>
        </p:spPr>
        <p:txBody>
          <a:bodyPr bIns="45700" rIns="91425" lIns="91425" tIns="45700" anchor="t" anchorCtr="0">
            <a:noAutofit/>
          </a:bodyPr>
          <a:lstStyle/>
          <a:p/>
        </p:txBody>
      </p:sp>
      <p:sp>
        <p:nvSpPr>
          <p:cNvPr id="46" name="Shape 46"/>
          <p:cNvSpPr/>
          <p:nvPr/>
        </p:nvSpPr>
        <p:spPr>
          <a:xfrm>
            <a:off y="0" x="373965"/>
            <a:ext cy="6615331" cx="5514536"/>
          </a:xfrm>
          <a:custGeom>
            <a:pathLst>
              <a:path w="3504" extrusionOk="0" h="4128">
                <a:moveTo>
                  <a:pt y="4080" x="0"/>
                </a:moveTo>
                <a:lnTo>
                  <a:pt y="4128" x="0"/>
                </a:lnTo>
                <a:lnTo>
                  <a:pt y="2640" x="3504"/>
                </a:lnTo>
                <a:lnTo>
                  <a:pt y="0" x="2880"/>
                </a:lnTo>
                <a:lnTo>
                  <a:pt y="0" x="2832"/>
                </a:lnTo>
                <a:lnTo>
                  <a:pt y="2619" x="3465"/>
                </a:lnTo>
                <a:lnTo>
                  <a:pt y="4080" x="0"/>
                </a:lnTo>
                <a:close/>
              </a:path>
            </a:pathLst>
          </a:custGeom>
          <a:noFill/>
          <a:ln w="9525" cap="flat">
            <a:solidFill>
              <a:schemeClr val="accent2">
                <a:alpha val="52941"/>
              </a:schemeClr>
            </a:solidFill>
            <a:prstDash val="solid"/>
            <a:round/>
            <a:headEnd w="med" len="med" type="none"/>
            <a:tailEnd w="med" len="med" type="none"/>
          </a:ln>
        </p:spPr>
        <p:txBody>
          <a:bodyPr bIns="45700" rIns="91425" lIns="91425" tIns="45700" anchor="t" anchorCtr="0">
            <a:noAutofit/>
          </a:bodyPr>
          <a:lstStyle/>
          <a:p/>
        </p:txBody>
      </p:sp>
      <p:sp>
        <p:nvSpPr>
          <p:cNvPr id="47" name="Shape 47"/>
          <p:cNvSpPr/>
          <p:nvPr/>
        </p:nvSpPr>
        <p:spPr>
          <a:xfrm rot="5236414">
            <a:off y="1483600" x="4462127"/>
            <a:ext cy="1188719" cx="4114800"/>
          </a:xfrm>
          <a:custGeom>
            <a:pathLst>
              <a:path w="3552" extrusionOk="0" h="1344">
                <a:moveTo>
                  <a:pt y="0" x="0"/>
                </a:moveTo>
                <a:lnTo>
                  <a:pt y="1344" x="3552"/>
                </a:lnTo>
                <a:lnTo>
                  <a:pt y="48" x="0"/>
                </a:lnTo>
                <a:lnTo>
                  <a:pt y="0" x="0"/>
                </a:lnTo>
                <a:close/>
              </a:path>
            </a:pathLst>
          </a:custGeom>
          <a:solidFill>
            <a:srgbClr val="70839E">
              <a:alpha val="29803"/>
            </a:srgbClr>
          </a:solidFill>
          <a:ln>
            <a:noFill/>
          </a:ln>
        </p:spPr>
        <p:txBody>
          <a:bodyPr bIns="45700" rIns="91425" lIns="91425" tIns="45700" anchor="t" anchorCtr="0">
            <a:noAutofit/>
          </a:bodyPr>
          <a:lstStyle/>
          <a:p/>
        </p:txBody>
      </p:sp>
      <p:sp>
        <p:nvSpPr>
          <p:cNvPr id="48" name="Shape 48"/>
          <p:cNvSpPr/>
          <p:nvPr/>
        </p:nvSpPr>
        <p:spPr>
          <a:xfrm>
            <a:off y="0" x="5943600"/>
            <a:ext cy="4267200" cx="2743200"/>
          </a:xfrm>
          <a:custGeom>
            <a:pathLst>
              <a:path w="1728" extrusionOk="0" h="2688">
                <a:moveTo>
                  <a:pt y="0" x="1104"/>
                </a:moveTo>
                <a:lnTo>
                  <a:pt y="0" x="1728"/>
                </a:lnTo>
                <a:lnTo>
                  <a:pt y="2688" x="0"/>
                </a:lnTo>
                <a:lnTo>
                  <a:pt y="0" x="1104"/>
                </a:lnTo>
                <a:close/>
              </a:path>
            </a:pathLst>
          </a:custGeom>
          <a:solidFill>
            <a:srgbClr val="6E82A0">
              <a:alpha val="29803"/>
            </a:srgbClr>
          </a:solidFill>
          <a:ln>
            <a:noFill/>
          </a:ln>
        </p:spPr>
        <p:txBody>
          <a:bodyPr bIns="45700" rIns="91425" lIns="91425" tIns="45700" anchor="t" anchorCtr="0">
            <a:noAutofit/>
          </a:bodyPr>
          <a:lstStyle/>
          <a:p/>
        </p:txBody>
      </p:sp>
      <p:sp>
        <p:nvSpPr>
          <p:cNvPr id="49" name="Shape 49"/>
          <p:cNvSpPr/>
          <p:nvPr/>
        </p:nvSpPr>
        <p:spPr>
          <a:xfrm>
            <a:off y="4267200" x="5943600"/>
            <a:ext cy="1143000" cx="3200400"/>
          </a:xfrm>
          <a:custGeom>
            <a:pathLst>
              <a:path w="2016" extrusionOk="0" h="720">
                <a:moveTo>
                  <a:pt y="0" x="0"/>
                </a:moveTo>
                <a:lnTo>
                  <a:pt y="240" x="2016"/>
                </a:lnTo>
                <a:lnTo>
                  <a:pt y="720" x="2016"/>
                </a:lnTo>
                <a:lnTo>
                  <a:pt y="0" x="0"/>
                </a:lnTo>
                <a:close/>
              </a:path>
            </a:pathLst>
          </a:custGeom>
          <a:solidFill>
            <a:srgbClr val="6E82A0">
              <a:alpha val="29803"/>
            </a:srgbClr>
          </a:solidFill>
          <a:ln>
            <a:noFill/>
          </a:ln>
        </p:spPr>
        <p:txBody>
          <a:bodyPr bIns="45700" rIns="91425" lIns="91425" tIns="45700" anchor="t" anchorCtr="0">
            <a:noAutofit/>
          </a:bodyPr>
          <a:lstStyle/>
          <a:p/>
        </p:txBody>
      </p:sp>
      <p:sp>
        <p:nvSpPr>
          <p:cNvPr id="50" name="Shape 50"/>
          <p:cNvSpPr/>
          <p:nvPr/>
        </p:nvSpPr>
        <p:spPr>
          <a:xfrm>
            <a:off y="0" x="5943600"/>
            <a:ext cy="4267200" cx="1371600"/>
          </a:xfrm>
          <a:custGeom>
            <a:pathLst>
              <a:path w="864" extrusionOk="0" h="2688">
                <a:moveTo>
                  <a:pt y="0" x="864"/>
                </a:moveTo>
                <a:lnTo>
                  <a:pt y="2688" x="0"/>
                </a:lnTo>
                <a:lnTo>
                  <a:pt y="0" x="768"/>
                </a:lnTo>
                <a:lnTo>
                  <a:pt y="0" x="864"/>
                </a:lnTo>
                <a:close/>
              </a:path>
            </a:pathLst>
          </a:custGeom>
          <a:solidFill>
            <a:srgbClr val="6E82A0">
              <a:alpha val="29803"/>
            </a:srgbClr>
          </a:solidFill>
          <a:ln>
            <a:noFill/>
          </a:ln>
        </p:spPr>
        <p:txBody>
          <a:bodyPr bIns="45700" rIns="91425" lIns="91425" tIns="45700" anchor="t" anchorCtr="0">
            <a:noAutofit/>
          </a:bodyPr>
          <a:lstStyle/>
          <a:p/>
        </p:txBody>
      </p:sp>
      <p:sp>
        <p:nvSpPr>
          <p:cNvPr id="51" name="Shape 51"/>
          <p:cNvSpPr/>
          <p:nvPr/>
        </p:nvSpPr>
        <p:spPr>
          <a:xfrm>
            <a:off y="4246562" x="5948362"/>
            <a:ext cy="2611437" cx="2090736"/>
          </a:xfrm>
          <a:custGeom>
            <a:pathLst>
              <a:path w="1317" extrusionOk="0" h="1645">
                <a:moveTo>
                  <a:pt y="1645" x="1071"/>
                </a:moveTo>
                <a:lnTo>
                  <a:pt y="1645" x="1317"/>
                </a:lnTo>
                <a:lnTo>
                  <a:pt y="0" x="0"/>
                </a:lnTo>
                <a:lnTo>
                  <a:pt y="1645" x="1071"/>
                </a:lnTo>
                <a:close/>
              </a:path>
            </a:pathLst>
          </a:custGeom>
          <a:solidFill>
            <a:srgbClr val="6E82A0">
              <a:alpha val="29803"/>
            </a:srgbClr>
          </a:solidFill>
          <a:ln>
            <a:noFill/>
          </a:ln>
        </p:spPr>
        <p:txBody>
          <a:bodyPr bIns="45700" rIns="91425" lIns="91425" tIns="45700" anchor="t" anchorCtr="0">
            <a:noAutofit/>
          </a:bodyPr>
          <a:lstStyle/>
          <a:p/>
        </p:txBody>
      </p:sp>
      <p:sp>
        <p:nvSpPr>
          <p:cNvPr id="52" name="Shape 52"/>
          <p:cNvSpPr/>
          <p:nvPr/>
        </p:nvSpPr>
        <p:spPr>
          <a:xfrm>
            <a:off y="4267200" x="5943600"/>
            <a:ext cy="2590800" cx="1600200"/>
          </a:xfrm>
          <a:custGeom>
            <a:pathLst>
              <a:path w="1008" extrusionOk="0" h="1632">
                <a:moveTo>
                  <a:pt y="1632" x="1008"/>
                </a:moveTo>
                <a:lnTo>
                  <a:pt y="0" x="0"/>
                </a:lnTo>
                <a:lnTo>
                  <a:pt y="1632" x="960"/>
                </a:lnTo>
                <a:lnTo>
                  <a:pt y="1632" x="1008"/>
                </a:lnTo>
                <a:close/>
              </a:path>
            </a:pathLst>
          </a:custGeom>
          <a:solidFill>
            <a:srgbClr val="6E82A0">
              <a:alpha val="29803"/>
            </a:srgbClr>
          </a:solidFill>
          <a:ln>
            <a:noFill/>
          </a:ln>
        </p:spPr>
        <p:txBody>
          <a:bodyPr bIns="45700" rIns="91425" lIns="91425" tIns="45700" anchor="t" anchorCtr="0">
            <a:noAutofit/>
          </a:bodyPr>
          <a:lstStyle/>
          <a:p/>
        </p:txBody>
      </p:sp>
      <p:sp>
        <p:nvSpPr>
          <p:cNvPr id="53" name="Shape 53"/>
          <p:cNvSpPr/>
          <p:nvPr/>
        </p:nvSpPr>
        <p:spPr>
          <a:xfrm>
            <a:off y="1371600" x="5943600"/>
            <a:ext cy="2895600" cx="3200400"/>
          </a:xfrm>
          <a:custGeom>
            <a:pathLst>
              <a:path w="2016" extrusionOk="0" h="1824">
                <a:moveTo>
                  <a:pt y="0" x="2016"/>
                </a:moveTo>
                <a:lnTo>
                  <a:pt y="144" x="2016"/>
                </a:lnTo>
                <a:lnTo>
                  <a:pt y="1824" x="0"/>
                </a:lnTo>
                <a:lnTo>
                  <a:pt y="0" x="2016"/>
                </a:lnTo>
                <a:close/>
              </a:path>
            </a:pathLst>
          </a:custGeom>
          <a:solidFill>
            <a:srgbClr val="6E82A0">
              <a:alpha val="29803"/>
            </a:srgbClr>
          </a:solidFill>
          <a:ln>
            <a:noFill/>
          </a:ln>
        </p:spPr>
        <p:txBody>
          <a:bodyPr bIns="45700" rIns="91425" lIns="91425" tIns="45700" anchor="t" anchorCtr="0">
            <a:noAutofit/>
          </a:bodyPr>
          <a:lstStyle/>
          <a:p/>
        </p:txBody>
      </p:sp>
      <p:sp>
        <p:nvSpPr>
          <p:cNvPr id="54" name="Shape 54"/>
          <p:cNvSpPr/>
          <p:nvPr/>
        </p:nvSpPr>
        <p:spPr>
          <a:xfrm>
            <a:off y="1752600" x="5943600"/>
            <a:ext cy="2514600" cx="3200400"/>
          </a:xfrm>
          <a:custGeom>
            <a:pathLst>
              <a:path w="2016" extrusionOk="0" h="1584">
                <a:moveTo>
                  <a:pt y="0" x="2016"/>
                </a:moveTo>
                <a:lnTo>
                  <a:pt y="1584" x="0"/>
                </a:lnTo>
                <a:lnTo>
                  <a:pt y="48" x="2016"/>
                </a:lnTo>
                <a:lnTo>
                  <a:pt y="0" x="2016"/>
                </a:lnTo>
                <a:close/>
              </a:path>
            </a:pathLst>
          </a:custGeom>
          <a:solidFill>
            <a:srgbClr val="6E82A0">
              <a:alpha val="29803"/>
            </a:srgbClr>
          </a:solidFill>
          <a:ln>
            <a:noFill/>
          </a:ln>
        </p:spPr>
        <p:txBody>
          <a:bodyPr bIns="45700" rIns="91425" lIns="91425" tIns="45700" anchor="t" anchorCtr="0">
            <a:noAutofit/>
          </a:bodyPr>
          <a:lstStyle/>
          <a:p/>
        </p:txBody>
      </p:sp>
      <p:sp>
        <p:nvSpPr>
          <p:cNvPr id="55" name="Shape 55"/>
          <p:cNvSpPr/>
          <p:nvPr/>
        </p:nvSpPr>
        <p:spPr>
          <a:xfrm>
            <a:off y="4267200" x="990600"/>
            <a:ext cy="2590800" cx="4953000"/>
          </a:xfrm>
          <a:custGeom>
            <a:pathLst>
              <a:path w="3120" extrusionOk="0" h="1632">
                <a:moveTo>
                  <a:pt y="1632" x="0"/>
                </a:moveTo>
                <a:lnTo>
                  <a:pt y="0" x="3120"/>
                </a:lnTo>
                <a:lnTo>
                  <a:pt y="1632" x="1056"/>
                </a:lnTo>
                <a:lnTo>
                  <a:pt y="1632" x="0"/>
                </a:lnTo>
                <a:close/>
              </a:path>
            </a:pathLst>
          </a:custGeom>
          <a:solidFill>
            <a:srgbClr val="6E82A0">
              <a:alpha val="29803"/>
            </a:srgbClr>
          </a:solidFill>
          <a:ln>
            <a:noFill/>
          </a:ln>
        </p:spPr>
        <p:txBody>
          <a:bodyPr bIns="45700" rIns="91425" lIns="91425" tIns="45700" anchor="t" anchorCtr="0">
            <a:noAutofit/>
          </a:bodyPr>
          <a:lstStyle/>
          <a:p/>
        </p:txBody>
      </p:sp>
      <p:sp>
        <p:nvSpPr>
          <p:cNvPr id="56" name="Shape 56"/>
          <p:cNvSpPr/>
          <p:nvPr/>
        </p:nvSpPr>
        <p:spPr>
          <a:xfrm>
            <a:off y="4267200" x="533400"/>
            <a:ext cy="2590800" cx="5334000"/>
          </a:xfrm>
          <a:custGeom>
            <a:pathLst>
              <a:path w="3360" extrusionOk="0" h="1632">
                <a:moveTo>
                  <a:pt y="1632" x="0"/>
                </a:moveTo>
                <a:lnTo>
                  <a:pt y="0" x="3360"/>
                </a:lnTo>
                <a:lnTo>
                  <a:pt y="1632" x="144"/>
                </a:lnTo>
                <a:lnTo>
                  <a:pt y="1632" x="0"/>
                </a:lnTo>
                <a:close/>
              </a:path>
            </a:pathLst>
          </a:custGeom>
          <a:solidFill>
            <a:srgbClr val="6E82A0">
              <a:alpha val="29803"/>
            </a:srgbClr>
          </a:solidFill>
          <a:ln>
            <a:noFill/>
          </a:ln>
        </p:spPr>
        <p:txBody>
          <a:bodyPr bIns="45700" rIns="91425" lIns="91425" tIns="45700" anchor="t" anchorCtr="0">
            <a:noAutofit/>
          </a:bodyPr>
          <a:lstStyle/>
          <a:p/>
        </p:txBody>
      </p:sp>
      <p:sp>
        <p:nvSpPr>
          <p:cNvPr id="57" name="Shape 57"/>
          <p:cNvSpPr/>
          <p:nvPr/>
        </p:nvSpPr>
        <p:spPr>
          <a:xfrm>
            <a:off y="2438400" x="366823"/>
            <a:ext cy="1828800" cx="5638800"/>
          </a:xfrm>
          <a:custGeom>
            <a:pathLst>
              <a:path w="3552" extrusionOk="0" h="1152">
                <a:moveTo>
                  <a:pt y="0" x="0"/>
                </a:moveTo>
                <a:lnTo>
                  <a:pt y="1152" x="3504"/>
                </a:lnTo>
                <a:lnTo>
                  <a:pt y="384" x="0"/>
                </a:lnTo>
                <a:lnTo>
                  <a:pt y="0" x="0"/>
                </a:lnTo>
                <a:close/>
              </a:path>
            </a:pathLst>
          </a:custGeom>
          <a:solidFill>
            <a:srgbClr val="6E82A0">
              <a:alpha val="29803"/>
            </a:srgbClr>
          </a:solidFill>
          <a:ln>
            <a:noFill/>
          </a:ln>
        </p:spPr>
        <p:txBody>
          <a:bodyPr bIns="45700" rIns="91425" lIns="91425" tIns="45700" anchor="t" anchorCtr="0">
            <a:noAutofit/>
          </a:bodyPr>
          <a:lstStyle/>
          <a:p/>
        </p:txBody>
      </p:sp>
      <p:sp>
        <p:nvSpPr>
          <p:cNvPr id="58" name="Shape 58"/>
          <p:cNvSpPr/>
          <p:nvPr/>
        </p:nvSpPr>
        <p:spPr>
          <a:xfrm>
            <a:off y="2133600" x="366823"/>
            <a:ext cy="2133600" cx="5638800"/>
          </a:xfrm>
          <a:custGeom>
            <a:pathLst>
              <a:path w="3552" extrusionOk="0" h="1344">
                <a:moveTo>
                  <a:pt y="0" x="0"/>
                </a:moveTo>
                <a:lnTo>
                  <a:pt y="1344" x="3552"/>
                </a:lnTo>
                <a:lnTo>
                  <a:pt y="48" x="0"/>
                </a:lnTo>
                <a:lnTo>
                  <a:pt y="0" x="0"/>
                </a:lnTo>
                <a:close/>
              </a:path>
            </a:pathLst>
          </a:custGeom>
          <a:solidFill>
            <a:srgbClr val="6E82A0">
              <a:alpha val="29803"/>
            </a:srgbClr>
          </a:solidFill>
          <a:ln>
            <a:noFill/>
          </a:ln>
        </p:spPr>
        <p:txBody>
          <a:bodyPr bIns="45700" rIns="91425" lIns="91425" tIns="45700" anchor="t" anchorCtr="0">
            <a:noAutofit/>
          </a:bodyPr>
          <a:lstStyle/>
          <a:p/>
        </p:txBody>
      </p:sp>
      <p:sp>
        <p:nvSpPr>
          <p:cNvPr id="59" name="Shape 59"/>
          <p:cNvSpPr/>
          <p:nvPr/>
        </p:nvSpPr>
        <p:spPr>
          <a:xfrm>
            <a:off y="4267200" x="4572000"/>
            <a:ext cy="2590800" cx="1371600"/>
          </a:xfrm>
          <a:custGeom>
            <a:pathLst>
              <a:path w="864" extrusionOk="0" h="1632">
                <a:moveTo>
                  <a:pt y="1632" x="0"/>
                </a:moveTo>
                <a:lnTo>
                  <a:pt y="1632" x="96"/>
                </a:lnTo>
                <a:lnTo>
                  <a:pt y="0" x="864"/>
                </a:lnTo>
                <a:lnTo>
                  <a:pt y="1632" x="0"/>
                </a:lnTo>
                <a:close/>
              </a:path>
            </a:pathLst>
          </a:custGeom>
          <a:solidFill>
            <a:srgbClr val="70839E">
              <a:alpha val="29803"/>
            </a:srgbClr>
          </a:solidFill>
          <a:ln>
            <a:noFill/>
          </a:ln>
        </p:spPr>
        <p:txBody>
          <a:bodyPr bIns="45700" rIns="91425" lIns="91425" tIns="45700" anchor="t" anchorCtr="0">
            <a:noAutofit/>
          </a:bodyPr>
          <a:lstStyle/>
          <a:p/>
        </p:txBody>
      </p:sp>
      <p:sp>
        <p:nvSpPr>
          <p:cNvPr id="60" name="Shape 60"/>
          <p:cNvSpPr txBox="1"/>
          <p:nvPr>
            <p:ph idx="1" type="body"/>
          </p:nvPr>
        </p:nvSpPr>
        <p:spPr>
          <a:xfrm>
            <a:off y="1351671" x="706902"/>
            <a:ext cy="977486" cx="5718047"/>
          </a:xfrm>
          <a:prstGeom prst="rect">
            <a:avLst/>
          </a:prstGeom>
          <a:noFill/>
          <a:ln>
            <a:noFill/>
          </a:ln>
        </p:spPr>
        <p:txBody>
          <a:bodyPr bIns="91425" rIns="91425" lIns="91425" tIns="91425" anchor="t" anchorCtr="0"/>
          <a:lstStyle>
            <a:lvl1pPr rtl="0" indent="-4064" marL="54864">
              <a:buClr>
                <a:schemeClr val="lt1"/>
              </a:buClr>
              <a:buFont typeface="Cantarell"/>
              <a:buNone/>
              <a:defRPr sz="2000">
                <a:solidFill>
                  <a:schemeClr val="lt1"/>
                </a:solidFill>
              </a:defRPr>
            </a:lvl1pPr>
            <a:lvl2pPr rtl="0">
              <a:buClr>
                <a:schemeClr val="lt1"/>
              </a:buClr>
              <a:buFont typeface="Cantarell"/>
              <a:buNone/>
              <a:defRPr sz="1800">
                <a:solidFill>
                  <a:schemeClr val="lt1"/>
                </a:solidFill>
              </a:defRPr>
            </a:lvl2pPr>
            <a:lvl3pPr rtl="0">
              <a:buClr>
                <a:schemeClr val="lt1"/>
              </a:buClr>
              <a:buFont typeface="Cantarell"/>
              <a:buNone/>
              <a:defRPr sz="1600">
                <a:solidFill>
                  <a:schemeClr val="lt1"/>
                </a:solidFill>
              </a:defRPr>
            </a:lvl3pPr>
            <a:lvl4pPr rtl="0">
              <a:buClr>
                <a:schemeClr val="lt1"/>
              </a:buClr>
              <a:buFont typeface="Cantarell"/>
              <a:buNone/>
              <a:defRPr sz="1400">
                <a:solidFill>
                  <a:schemeClr val="lt1"/>
                </a:solidFill>
              </a:defRPr>
            </a:lvl4pPr>
            <a:lvl5pPr rtl="0">
              <a:buClr>
                <a:schemeClr val="lt1"/>
              </a:buClr>
              <a:buFont typeface="Cantarell"/>
              <a:buNone/>
              <a:defRPr sz="1400">
                <a:solidFill>
                  <a:schemeClr val="lt1"/>
                </a:solidFill>
              </a:defRPr>
            </a:lvl5pPr>
            <a:lvl6pPr rtl="0">
              <a:defRPr/>
            </a:lvl6pPr>
            <a:lvl7pPr rtl="0">
              <a:defRPr/>
            </a:lvl7pPr>
            <a:lvl8pPr rtl="0">
              <a:defRPr/>
            </a:lvl8pPr>
            <a:lvl9pPr rtl="0">
              <a:defRPr/>
            </a:lvl9pPr>
          </a:lstStyle>
          <a:p/>
        </p:txBody>
      </p:sp>
      <p:sp>
        <p:nvSpPr>
          <p:cNvPr id="61" name="Shape 61"/>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62" name="Shape 62"/>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63" name="Shape 63"/>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64" name="Shape 64"/>
          <p:cNvSpPr/>
          <p:nvPr/>
        </p:nvSpPr>
        <p:spPr>
          <a:xfrm>
            <a:off y="402263" x="363160"/>
            <a:ext cy="886264" cx="8503920"/>
          </a:xfrm>
          <a:prstGeom prst="rect">
            <a:avLst/>
          </a:prstGeom>
          <a:solidFill>
            <a:srgbClr val="70839E">
              <a:alpha val="40000"/>
            </a:srgbClr>
          </a:solidFill>
          <a:ln>
            <a:noFill/>
          </a:ln>
        </p:spPr>
        <p:txBody>
          <a:bodyPr bIns="45700" rIns="91425" lIns="91425" tIns="45700" anchor="ctr" anchorCtr="0">
            <a:noAutofit/>
          </a:bodyPr>
          <a:lstStyle/>
          <a:p/>
        </p:txBody>
      </p:sp>
      <p:sp>
        <p:nvSpPr>
          <p:cNvPr id="65" name="Shape 65"/>
          <p:cNvSpPr txBox="1"/>
          <p:nvPr>
            <p:ph type="title"/>
          </p:nvPr>
        </p:nvSpPr>
        <p:spPr>
          <a:xfrm>
            <a:off y="512064" x="706902"/>
            <a:ext cy="777239" cx="8156448"/>
          </a:xfrm>
          <a:prstGeom prst="rect">
            <a:avLst/>
          </a:prstGeom>
          <a:noFill/>
          <a:ln>
            <a:noFill/>
          </a:ln>
        </p:spPr>
        <p:txBody>
          <a:bodyPr bIns="91425" rIns="91425" lIns="91425" tIns="91425" anchor="t" anchorCtr="0"/>
          <a:lstStyle>
            <a:lvl1pPr algn="l" rtl="0">
              <a:buFont typeface="Consolas"/>
              <a:buNone/>
              <a:defRPr b="0" cap="none" baseline="0" sz="38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66" name="Shape 66"/>
          <p:cNvSpPr/>
          <p:nvPr/>
        </p:nvSpPr>
        <p:spPr>
          <a:xfrm flipH="1">
            <a:off y="680477" x="371537"/>
            <a:ext cy="365759" cx="27431"/>
          </a:xfrm>
          <a:prstGeom prst="rect">
            <a:avLst/>
          </a:prstGeom>
          <a:solidFill>
            <a:srgbClr val="000000"/>
          </a:solidFill>
          <a:ln>
            <a:noFill/>
          </a:ln>
        </p:spPr>
        <p:txBody>
          <a:bodyPr bIns="45700" rIns="91425" lIns="91425" tIns="45700" anchor="ctr" anchorCtr="0">
            <a:noAutofit/>
          </a:bodyPr>
          <a:lstStyle/>
          <a:p/>
        </p:txBody>
      </p:sp>
      <p:sp>
        <p:nvSpPr>
          <p:cNvPr id="67" name="Shape 67"/>
          <p:cNvSpPr/>
          <p:nvPr/>
        </p:nvSpPr>
        <p:spPr>
          <a:xfrm flipH="1">
            <a:off y="680477" x="411109"/>
            <a:ext cy="365759" cx="27431"/>
          </a:xfrm>
          <a:prstGeom prst="rect">
            <a:avLst/>
          </a:prstGeom>
          <a:solidFill>
            <a:srgbClr val="000000"/>
          </a:solidFill>
          <a:ln>
            <a:noFill/>
          </a:ln>
        </p:spPr>
        <p:txBody>
          <a:bodyPr bIns="45700" rIns="91425" lIns="91425" tIns="45700" anchor="ctr" anchorCtr="0">
            <a:noAutofit/>
          </a:bodyPr>
          <a:lstStyle/>
          <a:p/>
        </p:txBody>
      </p:sp>
      <p:sp>
        <p:nvSpPr>
          <p:cNvPr id="68" name="Shape 68"/>
          <p:cNvSpPr/>
          <p:nvPr/>
        </p:nvSpPr>
        <p:spPr>
          <a:xfrm flipH="1">
            <a:off y="680477" x="448449"/>
            <a:ext cy="365759" cx="9143"/>
          </a:xfrm>
          <a:prstGeom prst="rect">
            <a:avLst/>
          </a:prstGeom>
          <a:solidFill>
            <a:srgbClr val="000000"/>
          </a:solidFill>
          <a:ln>
            <a:noFill/>
          </a:ln>
        </p:spPr>
        <p:txBody>
          <a:bodyPr bIns="45700" rIns="91425" lIns="91425" tIns="45700" anchor="ctr" anchorCtr="0">
            <a:noAutofit/>
          </a:bodyPr>
          <a:lstStyle/>
          <a:p/>
        </p:txBody>
      </p:sp>
      <p:sp>
        <p:nvSpPr>
          <p:cNvPr id="69" name="Shape 69"/>
          <p:cNvSpPr/>
          <p:nvPr/>
        </p:nvSpPr>
        <p:spPr>
          <a:xfrm flipH="1">
            <a:off y="680477" x="476701"/>
            <a:ext cy="365759" cx="9143"/>
          </a:xfrm>
          <a:prstGeom prst="rect">
            <a:avLst/>
          </a:prstGeom>
          <a:solidFill>
            <a:srgbClr val="000000"/>
          </a:solidFill>
          <a:ln>
            <a:noFill/>
          </a:ln>
        </p:spPr>
        <p:txBody>
          <a:bodyPr bIns="45700" rIns="91425" lIns="91425" tIns="45700" anchor="ctr" anchorCtr="0">
            <a:noAutofit/>
          </a:bodyPr>
          <a:lstStyle/>
          <a:p/>
        </p:txBody>
      </p:sp>
      <p:sp>
        <p:nvSpPr>
          <p:cNvPr id="70" name="Shape 70"/>
          <p:cNvSpPr/>
          <p:nvPr/>
        </p:nvSpPr>
        <p:spPr>
          <a:xfrm>
            <a:off y="680477" x="500477"/>
            <a:ext cy="365759" cx="36575"/>
          </a:xfrm>
          <a:prstGeom prst="rect">
            <a:avLst/>
          </a:prstGeom>
          <a:solidFill>
            <a:srgbClr val="000000"/>
          </a:solidFill>
          <a:ln>
            <a:noFill/>
          </a:ln>
        </p:spPr>
        <p:txBody>
          <a:bodyPr bIns="45700" rIns="91425" lIns="91425" tIns="45700" anchor="ctr" anchorCtr="0">
            <a:noAutofit/>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Obj" type="twoObj">
  <p:cSld name="twoObj">
    <p:spTree>
      <p:nvGrpSpPr>
        <p:cNvPr id="71" name="Shape 71"/>
        <p:cNvGrpSpPr/>
        <p:nvPr/>
      </p:nvGrpSpPr>
      <p:grpSpPr>
        <a:xfrm>
          <a:off y="0" x="0"/>
          <a:ext cy="0" cx="0"/>
          <a:chOff y="0" x="0"/>
          <a:chExt cy="0" cx="0"/>
        </a:xfrm>
      </p:grpSpPr>
      <p:sp>
        <p:nvSpPr>
          <p:cNvPr id="72" name="Shape 72"/>
          <p:cNvSpPr txBox="1"/>
          <p:nvPr>
            <p:ph type="title"/>
          </p:nvPr>
        </p:nvSpPr>
        <p:spPr>
          <a:xfrm>
            <a:off y="512064" x="457200"/>
            <a:ext cy="914400" cx="8229600"/>
          </a:xfrm>
          <a:prstGeom prst="rect">
            <a:avLst/>
          </a:prstGeom>
          <a:noFill/>
          <a:ln>
            <a:noFill/>
          </a:ln>
        </p:spPr>
        <p:txBody>
          <a:bodyPr bIns="91425" rIns="91425" lIns="91425" tIns="91425" anchor="t" anchorCtr="0"/>
          <a:lstStyle>
            <a:lvl1pPr algn="l" rtl="0">
              <a:spcBef>
                <a:spcPts val="0"/>
              </a:spcBef>
              <a:buClr>
                <a:schemeClr val="lt2"/>
              </a:buClr>
              <a:buFont typeface="Consolas"/>
              <a:buNone/>
              <a:defRPr baseline="0" sz="4000">
                <a:solidFill>
                  <a:schemeClr val="lt2"/>
                </a:solidFill>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73" name="Shape 73"/>
          <p:cNvSpPr txBox="1"/>
          <p:nvPr>
            <p:ph idx="1" type="body"/>
          </p:nvPr>
        </p:nvSpPr>
        <p:spPr>
          <a:xfrm>
            <a:off y="1770500" x="464343"/>
            <a:ext cy="4525963" cx="4038599"/>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a:lvl6pPr>
            <a:lvl7pPr rtl="0">
              <a:defRPr/>
            </a:lvl7pPr>
            <a:lvl8pPr rtl="0">
              <a:defRPr/>
            </a:lvl8pPr>
            <a:lvl9pPr rtl="0">
              <a:defRPr/>
            </a:lvl9pPr>
          </a:lstStyle>
          <a:p/>
        </p:txBody>
      </p:sp>
      <p:sp>
        <p:nvSpPr>
          <p:cNvPr id="74" name="Shape 74"/>
          <p:cNvSpPr txBox="1"/>
          <p:nvPr>
            <p:ph idx="2" type="body"/>
          </p:nvPr>
        </p:nvSpPr>
        <p:spPr>
          <a:xfrm>
            <a:off y="1770500" x="4655344"/>
            <a:ext cy="4525963" cx="4038599"/>
          </a:xfrm>
          <a:prstGeom prst="rect">
            <a:avLst/>
          </a:prstGeom>
          <a:noFill/>
          <a:ln>
            <a:noFill/>
          </a:ln>
        </p:spPr>
        <p:txBody>
          <a:bodyPr bIns="91425" rIns="91425" lIns="91425" tIns="91425" anchor="t" anchorCtr="0"/>
          <a:lstStyle>
            <a:lvl1pPr rtl="0">
              <a:defRPr sz="2800"/>
            </a:lvl1pPr>
            <a:lvl2pPr rtl="0">
              <a:defRPr sz="2400"/>
            </a:lvl2pPr>
            <a:lvl3pPr rtl="0">
              <a:defRPr sz="2000"/>
            </a:lvl3pPr>
            <a:lvl4pPr rtl="0">
              <a:defRPr sz="1800"/>
            </a:lvl4pPr>
            <a:lvl5pPr rtl="0">
              <a:defRPr sz="1800"/>
            </a:lvl5pPr>
            <a:lvl6pPr rtl="0">
              <a:defRPr/>
            </a:lvl6pPr>
            <a:lvl7pPr rtl="0">
              <a:defRPr/>
            </a:lvl7pPr>
            <a:lvl8pPr rtl="0">
              <a:defRPr/>
            </a:lvl8pPr>
            <a:lvl9pPr rtl="0">
              <a:defRPr/>
            </a:lvl9pPr>
          </a:lstStyle>
          <a:p/>
        </p:txBody>
      </p:sp>
      <p:sp>
        <p:nvSpPr>
          <p:cNvPr id="75" name="Shape 75"/>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76" name="Shape 76"/>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77" name="Shape 77"/>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TxTwoObj" type="twoTxTwoObj">
  <p:cSld name="twoTxTwoObj">
    <p:spTree>
      <p:nvGrpSpPr>
        <p:cNvPr id="78" name="Shape 78"/>
        <p:cNvGrpSpPr/>
        <p:nvPr/>
      </p:nvGrpSpPr>
      <p:grpSpPr>
        <a:xfrm>
          <a:off y="0" x="0"/>
          <a:ext cy="0" cx="0"/>
          <a:chOff y="0" x="0"/>
          <a:chExt cy="0" cx="0"/>
        </a:xfrm>
      </p:grpSpPr>
      <p:sp>
        <p:nvSpPr>
          <p:cNvPr id="79" name="Shape 79"/>
          <p:cNvSpPr/>
          <p:nvPr/>
        </p:nvSpPr>
        <p:spPr>
          <a:xfrm>
            <a:off y="402264" x="0"/>
            <a:ext cy="886264" cx="8867079"/>
          </a:xfrm>
          <a:prstGeom prst="rect">
            <a:avLst/>
          </a:prstGeom>
          <a:solidFill>
            <a:srgbClr val="70839E">
              <a:alpha val="40000"/>
            </a:srgbClr>
          </a:solidFill>
          <a:ln>
            <a:noFill/>
          </a:ln>
        </p:spPr>
        <p:txBody>
          <a:bodyPr bIns="45700" rIns="91425" lIns="91425" tIns="45700" anchor="ctr" anchorCtr="0">
            <a:noAutofit/>
          </a:bodyPr>
          <a:lstStyle/>
          <a:p/>
        </p:txBody>
      </p:sp>
      <p:sp>
        <p:nvSpPr>
          <p:cNvPr id="80" name="Shape 80"/>
          <p:cNvSpPr txBox="1"/>
          <p:nvPr>
            <p:ph type="title"/>
          </p:nvPr>
        </p:nvSpPr>
        <p:spPr>
          <a:xfrm>
            <a:off y="512064" x="504824"/>
            <a:ext cy="914400" cx="7772400"/>
          </a:xfrm>
          <a:prstGeom prst="rect">
            <a:avLst/>
          </a:prstGeom>
          <a:noFill/>
          <a:ln>
            <a:noFill/>
          </a:ln>
        </p:spPr>
        <p:txBody>
          <a:bodyPr bIns="91425" rIns="91425" lIns="91425" tIns="91425" anchor="t" anchorCtr="0"/>
          <a:lstStyle>
            <a:lvl1pPr rtl="0">
              <a:defRPr sz="40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81" name="Shape 81"/>
          <p:cNvSpPr txBox="1"/>
          <p:nvPr>
            <p:ph idx="1" type="body"/>
          </p:nvPr>
        </p:nvSpPr>
        <p:spPr>
          <a:xfrm>
            <a:off y="1809750" x="457200"/>
            <a:ext cy="639762" cx="4040187"/>
          </a:xfrm>
          <a:prstGeom prst="rect">
            <a:avLst/>
          </a:prstGeom>
          <a:noFill/>
          <a:ln>
            <a:noFill/>
          </a:ln>
        </p:spPr>
        <p:txBody>
          <a:bodyPr bIns="91425" rIns="91425" lIns="91425" tIns="91425" anchor="ctr" anchorCtr="0"/>
          <a:lstStyle>
            <a:lvl1pPr algn="l" rtl="0" indent="-9652" marL="73152">
              <a:buClr>
                <a:schemeClr val="accent2"/>
              </a:buClr>
              <a:buFont typeface="Cantarell"/>
              <a:buNone/>
              <a:defRPr b="1" sz="2400">
                <a:solidFill>
                  <a:schemeClr val="accent2"/>
                </a:solidFill>
              </a:defRPr>
            </a:lvl1pPr>
            <a:lvl2pPr rtl="0">
              <a:buFont typeface="Cantarell"/>
              <a:buNone/>
              <a:defRPr b="1" sz="2000"/>
            </a:lvl2pPr>
            <a:lvl3pPr rtl="0">
              <a:buFont typeface="Cantarell"/>
              <a:buNone/>
              <a:defRPr b="1" sz="1800"/>
            </a:lvl3pPr>
            <a:lvl4pPr rtl="0">
              <a:buFont typeface="Cantarell"/>
              <a:buNone/>
              <a:defRPr b="1" sz="1600"/>
            </a:lvl4pPr>
            <a:lvl5pPr rtl="0">
              <a:buFont typeface="Cantarell"/>
              <a:buNone/>
              <a:defRPr b="1" sz="1600"/>
            </a:lvl5pPr>
            <a:lvl6pPr rtl="0">
              <a:defRPr/>
            </a:lvl6pPr>
            <a:lvl7pPr rtl="0">
              <a:defRPr/>
            </a:lvl7pPr>
            <a:lvl8pPr rtl="0">
              <a:defRPr/>
            </a:lvl8pPr>
            <a:lvl9pPr rtl="0">
              <a:defRPr/>
            </a:lvl9pPr>
          </a:lstStyle>
          <a:p/>
        </p:txBody>
      </p:sp>
      <p:sp>
        <p:nvSpPr>
          <p:cNvPr id="82" name="Shape 82"/>
          <p:cNvSpPr txBox="1"/>
          <p:nvPr>
            <p:ph idx="2" type="body"/>
          </p:nvPr>
        </p:nvSpPr>
        <p:spPr>
          <a:xfrm>
            <a:off y="1809750" x="4645025"/>
            <a:ext cy="639762" cx="4041774"/>
          </a:xfrm>
          <a:prstGeom prst="rect">
            <a:avLst/>
          </a:prstGeom>
          <a:noFill/>
          <a:ln>
            <a:noFill/>
          </a:ln>
        </p:spPr>
        <p:txBody>
          <a:bodyPr bIns="91425" rIns="91425" lIns="91425" tIns="91425" anchor="ctr" anchorCtr="0"/>
          <a:lstStyle>
            <a:lvl1pPr rtl="0" indent="-9652" marL="73152">
              <a:buClr>
                <a:schemeClr val="accent2"/>
              </a:buClr>
              <a:buFont typeface="Cantarell"/>
              <a:buNone/>
              <a:defRPr b="1" sz="2400">
                <a:solidFill>
                  <a:schemeClr val="accent2"/>
                </a:solidFill>
              </a:defRPr>
            </a:lvl1pPr>
            <a:lvl2pPr rtl="0">
              <a:buFont typeface="Cantarell"/>
              <a:buNone/>
              <a:defRPr b="1" sz="2000"/>
            </a:lvl2pPr>
            <a:lvl3pPr rtl="0">
              <a:buFont typeface="Cantarell"/>
              <a:buNone/>
              <a:defRPr b="1" sz="1800"/>
            </a:lvl3pPr>
            <a:lvl4pPr rtl="0">
              <a:buFont typeface="Cantarell"/>
              <a:buNone/>
              <a:defRPr b="1" sz="1600"/>
            </a:lvl4pPr>
            <a:lvl5pPr rtl="0">
              <a:buFont typeface="Cantarell"/>
              <a:buNone/>
              <a:defRPr b="1" sz="1600"/>
            </a:lvl5pPr>
            <a:lvl6pPr rtl="0">
              <a:defRPr/>
            </a:lvl6pPr>
            <a:lvl7pPr rtl="0">
              <a:defRPr/>
            </a:lvl7pPr>
            <a:lvl8pPr rtl="0">
              <a:defRPr/>
            </a:lvl8pPr>
            <a:lvl9pPr rtl="0">
              <a:defRPr/>
            </a:lvl9pPr>
          </a:lstStyle>
          <a:p/>
        </p:txBody>
      </p:sp>
      <p:sp>
        <p:nvSpPr>
          <p:cNvPr id="83" name="Shape 83"/>
          <p:cNvSpPr txBox="1"/>
          <p:nvPr>
            <p:ph idx="3" type="body"/>
          </p:nvPr>
        </p:nvSpPr>
        <p:spPr>
          <a:xfrm>
            <a:off y="2459036" x="457200"/>
            <a:ext cy="3959352" cx="4040187"/>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p:txBody>
      </p:sp>
      <p:sp>
        <p:nvSpPr>
          <p:cNvPr id="84" name="Shape 84"/>
          <p:cNvSpPr txBox="1"/>
          <p:nvPr>
            <p:ph idx="4" type="body"/>
          </p:nvPr>
        </p:nvSpPr>
        <p:spPr>
          <a:xfrm>
            <a:off y="2459036" x="4645025"/>
            <a:ext cy="3959352" cx="4041774"/>
          </a:xfrm>
          <a:prstGeom prst="rect">
            <a:avLst/>
          </a:prstGeom>
          <a:noFill/>
          <a:ln>
            <a:noFill/>
          </a:ln>
        </p:spPr>
        <p:txBody>
          <a:bodyPr bIns="91425" rIns="91425" lIns="91425" tIns="91425" anchor="t" anchorCtr="0"/>
          <a:lstStyle>
            <a:lvl1pPr rtl="0">
              <a:defRPr sz="2400"/>
            </a:lvl1pPr>
            <a:lvl2pPr rtl="0">
              <a:defRPr sz="2000"/>
            </a:lvl2pPr>
            <a:lvl3pPr rtl="0">
              <a:defRPr sz="1800"/>
            </a:lvl3pPr>
            <a:lvl4pPr rtl="0">
              <a:defRPr sz="1600"/>
            </a:lvl4pPr>
            <a:lvl5pPr rtl="0">
              <a:defRPr sz="1600"/>
            </a:lvl5pPr>
            <a:lvl6pPr rtl="0">
              <a:defRPr/>
            </a:lvl6pPr>
            <a:lvl7pPr rtl="0">
              <a:defRPr/>
            </a:lvl7pPr>
            <a:lvl8pPr rtl="0">
              <a:defRPr/>
            </a:lvl8pPr>
            <a:lvl9pPr rtl="0">
              <a:defRPr/>
            </a:lvl9pPr>
          </a:lstStyle>
          <a:p/>
        </p:txBody>
      </p:sp>
      <p:sp>
        <p:nvSpPr>
          <p:cNvPr id="85" name="Shape 85"/>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86" name="Shape 86"/>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87" name="Shape 87"/>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88" name="Shape 88"/>
          <p:cNvSpPr/>
          <p:nvPr/>
        </p:nvSpPr>
        <p:spPr>
          <a:xfrm>
            <a:off y="680477" x="87790"/>
            <a:ext cy="365759" cx="45719"/>
          </a:xfrm>
          <a:prstGeom prst="rect">
            <a:avLst/>
          </a:prstGeom>
          <a:solidFill>
            <a:schemeClr val="dk2"/>
          </a:solidFill>
          <a:ln>
            <a:noFill/>
          </a:ln>
        </p:spPr>
        <p:txBody>
          <a:bodyPr bIns="45700" rIns="91425" lIns="91425" tIns="45700" anchor="ctr" anchorCtr="0">
            <a:noAutofit/>
          </a:bodyPr>
          <a:lstStyle/>
          <a:p/>
        </p:txBody>
      </p:sp>
      <p:sp>
        <p:nvSpPr>
          <p:cNvPr id="89" name="Shape 89"/>
          <p:cNvSpPr/>
          <p:nvPr/>
        </p:nvSpPr>
        <p:spPr>
          <a:xfrm>
            <a:off y="680477" x="47304"/>
            <a:ext cy="365759" cx="27431"/>
          </a:xfrm>
          <a:prstGeom prst="rect">
            <a:avLst/>
          </a:prstGeom>
          <a:solidFill>
            <a:schemeClr val="dk2"/>
          </a:solidFill>
          <a:ln>
            <a:noFill/>
          </a:ln>
        </p:spPr>
        <p:txBody>
          <a:bodyPr bIns="45700" rIns="91425" lIns="91425" tIns="45700" anchor="ctr" anchorCtr="0">
            <a:noAutofit/>
          </a:bodyPr>
          <a:lstStyle/>
          <a:p/>
        </p:txBody>
      </p:sp>
      <p:sp>
        <p:nvSpPr>
          <p:cNvPr id="90" name="Shape 90"/>
          <p:cNvSpPr/>
          <p:nvPr/>
        </p:nvSpPr>
        <p:spPr>
          <a:xfrm>
            <a:off y="680477" x="28251"/>
            <a:ext cy="365759" cx="9143"/>
          </a:xfrm>
          <a:prstGeom prst="rect">
            <a:avLst/>
          </a:prstGeom>
          <a:solidFill>
            <a:schemeClr val="dk2"/>
          </a:solidFill>
          <a:ln>
            <a:noFill/>
          </a:ln>
        </p:spPr>
        <p:txBody>
          <a:bodyPr bIns="45700" rIns="91425" lIns="91425" tIns="45700" anchor="ctr" anchorCtr="0">
            <a:noAutofit/>
          </a:bodyPr>
          <a:lstStyle/>
          <a:p/>
        </p:txBody>
      </p:sp>
      <p:sp>
        <p:nvSpPr>
          <p:cNvPr id="91" name="Shape 91"/>
          <p:cNvSpPr/>
          <p:nvPr/>
        </p:nvSpPr>
        <p:spPr>
          <a:xfrm>
            <a:off y="680477" x="0"/>
            <a:ext cy="365759" cx="9143"/>
          </a:xfrm>
          <a:prstGeom prst="rect">
            <a:avLst/>
          </a:prstGeom>
          <a:solidFill>
            <a:schemeClr val="dk2"/>
          </a:solidFill>
          <a:ln>
            <a:noFill/>
          </a:ln>
        </p:spPr>
        <p:txBody>
          <a:bodyPr bIns="45700" rIns="91425" lIns="91425" tIns="45700" anchor="ctr" anchorCtr="0">
            <a:noAutofit/>
          </a:bodyPr>
          <a:lstStyle/>
          <a:p/>
        </p:txBody>
      </p:sp>
      <p:sp>
        <p:nvSpPr>
          <p:cNvPr id="92" name="Shape 92"/>
          <p:cNvSpPr/>
          <p:nvPr/>
        </p:nvSpPr>
        <p:spPr>
          <a:xfrm flipH="1">
            <a:off y="680477" x="149770"/>
            <a:ext cy="365759" cx="27431"/>
          </a:xfrm>
          <a:prstGeom prst="rect">
            <a:avLst/>
          </a:prstGeom>
          <a:solidFill>
            <a:schemeClr val="dk2"/>
          </a:solidFill>
          <a:ln>
            <a:noFill/>
          </a:ln>
        </p:spPr>
        <p:txBody>
          <a:bodyPr bIns="45700" rIns="91425" lIns="91425" tIns="45700" anchor="ctr" anchorCtr="0">
            <a:noAutofit/>
          </a:bodyPr>
          <a:lstStyle/>
          <a:p/>
        </p:txBody>
      </p:sp>
      <p:sp>
        <p:nvSpPr>
          <p:cNvPr id="93" name="Shape 93"/>
          <p:cNvSpPr/>
          <p:nvPr/>
        </p:nvSpPr>
        <p:spPr>
          <a:xfrm flipH="1">
            <a:off y="680477" x="189340"/>
            <a:ext cy="365759" cx="27431"/>
          </a:xfrm>
          <a:prstGeom prst="rect">
            <a:avLst/>
          </a:prstGeom>
          <a:solidFill>
            <a:schemeClr val="dk2"/>
          </a:solidFill>
          <a:ln>
            <a:noFill/>
          </a:ln>
        </p:spPr>
        <p:txBody>
          <a:bodyPr bIns="45700" rIns="91425" lIns="91425" tIns="45700" anchor="ctr" anchorCtr="0">
            <a:noAutofit/>
          </a:bodyPr>
          <a:lstStyle/>
          <a:p/>
        </p:txBody>
      </p:sp>
      <p:sp>
        <p:nvSpPr>
          <p:cNvPr id="94" name="Shape 94"/>
          <p:cNvSpPr/>
          <p:nvPr/>
        </p:nvSpPr>
        <p:spPr>
          <a:xfrm flipH="1">
            <a:off y="680477" x="226682"/>
            <a:ext cy="365759" cx="9143"/>
          </a:xfrm>
          <a:prstGeom prst="rect">
            <a:avLst/>
          </a:prstGeom>
          <a:solidFill>
            <a:schemeClr val="dk2"/>
          </a:solidFill>
          <a:ln>
            <a:noFill/>
          </a:ln>
        </p:spPr>
        <p:txBody>
          <a:bodyPr bIns="45700" rIns="91425" lIns="91425" tIns="45700" anchor="ctr" anchorCtr="0">
            <a:noAutofit/>
          </a:bodyPr>
          <a:lstStyle/>
          <a:p/>
        </p:txBody>
      </p:sp>
      <p:sp>
        <p:nvSpPr>
          <p:cNvPr id="95" name="Shape 95"/>
          <p:cNvSpPr/>
          <p:nvPr/>
        </p:nvSpPr>
        <p:spPr>
          <a:xfrm flipH="1">
            <a:off y="680477" x="254934"/>
            <a:ext cy="365759" cx="9143"/>
          </a:xfrm>
          <a:prstGeom prst="rect">
            <a:avLst/>
          </a:prstGeom>
          <a:solidFill>
            <a:schemeClr val="dk2"/>
          </a:solidFill>
          <a:ln>
            <a:noFill/>
          </a:ln>
        </p:spPr>
        <p:txBody>
          <a:bodyPr bIns="45700" rIns="91425" lIns="91425" tIns="45700" anchor="ctr" anchorCtr="0">
            <a:noAutofit/>
          </a:bodyPr>
          <a:lstStyle/>
          <a:p/>
        </p:txBody>
      </p:sp>
      <p:sp>
        <p:nvSpPr>
          <p:cNvPr id="96" name="Shape 96"/>
          <p:cNvSpPr/>
          <p:nvPr/>
        </p:nvSpPr>
        <p:spPr>
          <a:xfrm>
            <a:off y="680477" x="278710"/>
            <a:ext cy="365759" cx="36575"/>
          </a:xfrm>
          <a:prstGeom prst="rect">
            <a:avLst/>
          </a:prstGeom>
          <a:solidFill>
            <a:schemeClr val="dk2"/>
          </a:solidFill>
          <a:ln>
            <a:noFill/>
          </a:ln>
        </p:spPr>
        <p:txBody>
          <a:bodyPr bIns="45700" rIns="91425" lIns="91425" tIns="45700" anchor="ctr" anchorCtr="0">
            <a:noAutofit/>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97" name="Shape 97"/>
        <p:cNvGrpSpPr/>
        <p:nvPr/>
      </p:nvGrpSpPr>
      <p:grpSpPr>
        <a:xfrm>
          <a:off y="0" x="0"/>
          <a:ext cy="0" cx="0"/>
          <a:chOff y="0" x="0"/>
          <a:chExt cy="0" cx="0"/>
        </a:xfrm>
      </p:grpSpPr>
      <p:sp>
        <p:nvSpPr>
          <p:cNvPr id="98" name="Shape 98"/>
          <p:cNvSpPr txBox="1"/>
          <p:nvPr>
            <p:ph type="title"/>
          </p:nvPr>
        </p:nvSpPr>
        <p:spPr>
          <a:xfrm>
            <a:off y="512064" x="914400"/>
            <a:ext cy="914400" cx="7772400"/>
          </a:xfrm>
          <a:prstGeom prst="rect">
            <a:avLst/>
          </a:prstGeom>
          <a:noFill/>
          <a:ln>
            <a:noFill/>
          </a:ln>
        </p:spPr>
        <p:txBody>
          <a:bodyPr bIns="91425" rIns="91425" lIns="91425" tIns="91425" anchor="t" anchorCtr="0"/>
          <a:lstStyle>
            <a:lvl1pPr rtl="0">
              <a:defRPr cap="none" baseline="0" sz="40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99" name="Shape 99"/>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0" name="Shape 100"/>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1" name="Shape 101"/>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102" name="Shape 102"/>
        <p:cNvGrpSpPr/>
        <p:nvPr/>
      </p:nvGrpSpPr>
      <p:grpSpPr>
        <a:xfrm>
          <a:off y="0" x="0"/>
          <a:ext cy="0" cx="0"/>
          <a:chOff y="0" x="0"/>
          <a:chExt cy="0" cx="0"/>
        </a:xfrm>
      </p:grpSpPr>
      <p:sp>
        <p:nvSpPr>
          <p:cNvPr id="103" name="Shape 103"/>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4" name="Shape 104"/>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05" name="Shape 105"/>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Tx" type="objTx">
  <p:cSld name="objTx">
    <p:spTree>
      <p:nvGrpSpPr>
        <p:cNvPr id="106" name="Shape 106"/>
        <p:cNvGrpSpPr/>
        <p:nvPr/>
      </p:nvGrpSpPr>
      <p:grpSpPr>
        <a:xfrm>
          <a:off y="0" x="0"/>
          <a:ext cy="0" cx="0"/>
          <a:chOff y="0" x="0"/>
          <a:chExt cy="0" cx="0"/>
        </a:xfrm>
      </p:grpSpPr>
      <p:sp>
        <p:nvSpPr>
          <p:cNvPr id="107" name="Shape 107"/>
          <p:cNvSpPr txBox="1"/>
          <p:nvPr>
            <p:ph type="title"/>
          </p:nvPr>
        </p:nvSpPr>
        <p:spPr>
          <a:xfrm>
            <a:off y="273050" x="685800"/>
            <a:ext cy="1162049" cx="8229600"/>
          </a:xfrm>
          <a:prstGeom prst="rect">
            <a:avLst/>
          </a:prstGeom>
          <a:noFill/>
          <a:ln>
            <a:noFill/>
          </a:ln>
        </p:spPr>
        <p:txBody>
          <a:bodyPr bIns="91425" rIns="91425" lIns="91425" tIns="91425" anchor="ctr" anchorCtr="0"/>
          <a:lstStyle>
            <a:lvl1pPr algn="l" rtl="0">
              <a:buFont typeface="Consolas"/>
              <a:buNone/>
              <a:defRPr b="0" sz="36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08" name="Shape 108"/>
          <p:cNvSpPr txBox="1"/>
          <p:nvPr>
            <p:ph idx="1" type="body"/>
          </p:nvPr>
        </p:nvSpPr>
        <p:spPr>
          <a:xfrm>
            <a:off y="1435100" x="685800"/>
            <a:ext cy="4572000" cx="2514599"/>
          </a:xfrm>
          <a:prstGeom prst="rect">
            <a:avLst/>
          </a:prstGeom>
          <a:noFill/>
          <a:ln>
            <a:noFill/>
          </a:ln>
        </p:spPr>
        <p:txBody>
          <a:bodyPr bIns="91425" rIns="91425" lIns="91425" tIns="91425" anchor="t" anchorCtr="0"/>
          <a:lstStyle>
            <a:lvl1pPr rtl="0" indent="-4064" marL="54864">
              <a:buFont typeface="Cantarell"/>
              <a:buNone/>
              <a:defRPr sz="1800"/>
            </a:lvl1pPr>
            <a:lvl2pPr rtl="0">
              <a:buFont typeface="Cantarell"/>
              <a:buNone/>
              <a:defRPr sz="1200"/>
            </a:lvl2pPr>
            <a:lvl3pPr rtl="0">
              <a:buFont typeface="Cantarell"/>
              <a:buNone/>
              <a:defRPr sz="1000"/>
            </a:lvl3pPr>
            <a:lvl4pPr rtl="0">
              <a:buFont typeface="Cantarell"/>
              <a:buNone/>
              <a:defRPr sz="900"/>
            </a:lvl4pPr>
            <a:lvl5pPr rtl="0">
              <a:buFont typeface="Cantarell"/>
              <a:buNone/>
              <a:defRPr sz="900"/>
            </a:lvl5pPr>
            <a:lvl6pPr rtl="0">
              <a:defRPr/>
            </a:lvl6pPr>
            <a:lvl7pPr rtl="0">
              <a:defRPr/>
            </a:lvl7pPr>
            <a:lvl8pPr rtl="0">
              <a:defRPr/>
            </a:lvl8pPr>
            <a:lvl9pPr rtl="0">
              <a:defRPr/>
            </a:lvl9pPr>
          </a:lstStyle>
          <a:p/>
        </p:txBody>
      </p:sp>
      <p:sp>
        <p:nvSpPr>
          <p:cNvPr id="109" name="Shape 109"/>
          <p:cNvSpPr txBox="1"/>
          <p:nvPr>
            <p:ph idx="2" type="body"/>
          </p:nvPr>
        </p:nvSpPr>
        <p:spPr>
          <a:xfrm>
            <a:off y="1435100" x="3429000"/>
            <a:ext cy="4572000" cx="5486399"/>
          </a:xfrm>
          <a:prstGeom prst="rect">
            <a:avLst/>
          </a:prstGeom>
          <a:noFill/>
          <a:ln>
            <a:noFill/>
          </a:ln>
        </p:spPr>
        <p:txBody>
          <a:bodyPr bIns="91425" rIns="91425" lIns="91425" tIns="91425" anchor="t" anchorCtr="0"/>
          <a:lstStyle>
            <a:lvl1pPr rtl="0">
              <a:defRPr sz="3200"/>
            </a:lvl1pPr>
            <a:lvl2pPr rtl="0">
              <a:defRPr sz="2800"/>
            </a:lvl2pPr>
            <a:lvl3pPr rtl="0">
              <a:defRPr sz="2400"/>
            </a:lvl3pPr>
            <a:lvl4pPr rtl="0">
              <a:defRPr sz="2000"/>
            </a:lvl4pPr>
            <a:lvl5pPr rtl="0">
              <a:defRPr sz="2000"/>
            </a:lvl5pPr>
            <a:lvl6pPr rtl="0">
              <a:defRPr/>
            </a:lvl6pPr>
            <a:lvl7pPr rtl="0">
              <a:defRPr/>
            </a:lvl7pPr>
            <a:lvl8pPr rtl="0">
              <a:defRPr/>
            </a:lvl8pPr>
            <a:lvl9pPr rtl="0">
              <a:defRPr/>
            </a:lvl9pPr>
          </a:lstStyle>
          <a:p/>
        </p:txBody>
      </p:sp>
      <p:sp>
        <p:nvSpPr>
          <p:cNvPr id="110" name="Shape 110"/>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11" name="Shape 111"/>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12" name="Shape 112"/>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picTx" type="picTx">
  <p:cSld name="picTx">
    <p:spTree>
      <p:nvGrpSpPr>
        <p:cNvPr id="113" name="Shape 113"/>
        <p:cNvGrpSpPr/>
        <p:nvPr/>
      </p:nvGrpSpPr>
      <p:grpSpPr>
        <a:xfrm>
          <a:off y="0" x="0"/>
          <a:ext cy="0" cx="0"/>
          <a:chOff y="0" x="0"/>
          <a:chExt cy="0" cx="0"/>
        </a:xfrm>
      </p:grpSpPr>
      <p:sp>
        <p:nvSpPr>
          <p:cNvPr id="114" name="Shape 114"/>
          <p:cNvSpPr/>
          <p:nvPr/>
        </p:nvSpPr>
        <p:spPr>
          <a:xfrm>
            <a:off y="0" x="368032"/>
            <a:ext cy="1878036" cx="8778239"/>
          </a:xfrm>
          <a:prstGeom prst="rect">
            <a:avLst/>
          </a:prstGeom>
          <a:solidFill>
            <a:srgbClr val="000000"/>
          </a:solidFill>
          <a:ln>
            <a:noFill/>
          </a:ln>
        </p:spPr>
        <p:txBody>
          <a:bodyPr bIns="45700" rIns="91425" lIns="91425" tIns="45700" anchor="ctr" anchorCtr="0">
            <a:noAutofit/>
          </a:bodyPr>
          <a:lstStyle/>
          <a:p/>
        </p:txBody>
      </p:sp>
      <p:cxnSp>
        <p:nvCxnSpPr>
          <p:cNvPr id="115" name="Shape 115"/>
          <p:cNvCxnSpPr/>
          <p:nvPr/>
        </p:nvCxnSpPr>
        <p:spPr>
          <a:xfrm>
            <a:off y="1885027" x="363194"/>
            <a:ext cy="0" cx="8782622"/>
          </a:xfrm>
          <a:prstGeom prst="straightConnector1">
            <a:avLst/>
          </a:prstGeom>
          <a:noFill/>
          <a:ln w="19050" cap="flat">
            <a:solidFill>
              <a:srgbClr val="FFFFFF"/>
            </a:solidFill>
            <a:prstDash val="solid"/>
            <a:miter/>
            <a:headEnd w="med" len="med" type="none"/>
            <a:tailEnd w="med" len="med" type="none"/>
          </a:ln>
        </p:spPr>
      </p:cxnSp>
      <p:grpSp>
        <p:nvGrpSpPr>
          <p:cNvPr id="116" name="Shape 116"/>
          <p:cNvGrpSpPr/>
          <p:nvPr/>
        </p:nvGrpSpPr>
        <p:grpSpPr>
          <a:xfrm rot="5400000">
            <a:off y="1219199" x="8514581"/>
            <a:ext cy="128466" cx="132762"/>
            <a:chOff y="1297745" x="6668086"/>
            <a:chExt cy="156602" cx="161839"/>
          </a:xfrm>
        </p:grpSpPr>
        <p:cxnSp>
          <p:nvCxnSpPr>
            <p:cNvPr id="117" name="Shape 117"/>
            <p:cNvCxnSpPr/>
            <p:nvPr/>
          </p:nvCxnSpPr>
          <p:spPr>
            <a:xfrm rot="-5400000">
              <a:off y="1301768" x="6664063"/>
              <a:ext cy="80463" cx="88509"/>
            </a:xfrm>
            <a:prstGeom prst="straightConnector1">
              <a:avLst/>
            </a:prstGeom>
            <a:noFill/>
            <a:ln w="25400" cap="rnd">
              <a:solidFill>
                <a:srgbClr val="FFFFFF"/>
              </a:solidFill>
              <a:prstDash val="solid"/>
              <a:round/>
              <a:headEnd w="med" len="med" type="none"/>
              <a:tailEnd w="med" len="med" type="none"/>
            </a:ln>
          </p:spPr>
        </p:cxnSp>
        <p:cxnSp>
          <p:nvCxnSpPr>
            <p:cNvPr id="118" name="Shape 118"/>
            <p:cNvCxnSpPr/>
            <p:nvPr/>
          </p:nvCxnSpPr>
          <p:spPr>
            <a:xfrm rot="5400000" flipH="1">
              <a:off y="1391257" x="6685887"/>
              <a:ext cy="426" cx="125755"/>
            </a:xfrm>
            <a:prstGeom prst="straightConnector1">
              <a:avLst/>
            </a:prstGeom>
            <a:noFill/>
            <a:ln w="25400" cap="rnd">
              <a:solidFill>
                <a:srgbClr val="FFFFFF"/>
              </a:solidFill>
              <a:prstDash val="solid"/>
              <a:round/>
              <a:headEnd w="med" len="med" type="none"/>
              <a:tailEnd w="med" len="med" type="none"/>
            </a:ln>
          </p:spPr>
        </p:cxnSp>
        <p:cxnSp>
          <p:nvCxnSpPr>
            <p:cNvPr id="119" name="Shape 119"/>
            <p:cNvCxnSpPr/>
            <p:nvPr/>
          </p:nvCxnSpPr>
          <p:spPr>
            <a:xfrm rot="5400000" flipH="1">
              <a:off y="1300852" x="6744524"/>
              <a:ext cy="82296" cx="88509"/>
            </a:xfrm>
            <a:prstGeom prst="straightConnector1">
              <a:avLst/>
            </a:prstGeom>
            <a:noFill/>
            <a:ln w="25400" cap="rnd">
              <a:solidFill>
                <a:srgbClr val="FFFFFF"/>
              </a:solidFill>
              <a:prstDash val="solid"/>
              <a:round/>
              <a:headEnd w="med" len="med" type="none"/>
              <a:tailEnd w="med" len="med" type="none"/>
            </a:ln>
          </p:spPr>
        </p:cxnSp>
      </p:grpSp>
      <p:sp>
        <p:nvSpPr>
          <p:cNvPr id="120" name="Shape 120"/>
          <p:cNvSpPr txBox="1"/>
          <p:nvPr>
            <p:ph type="title"/>
          </p:nvPr>
        </p:nvSpPr>
        <p:spPr>
          <a:xfrm>
            <a:off y="441250" x="914400"/>
            <a:ext cy="701748" cx="6858000"/>
          </a:xfrm>
          <a:prstGeom prst="rect">
            <a:avLst/>
          </a:prstGeom>
          <a:noFill/>
          <a:ln>
            <a:noFill/>
          </a:ln>
        </p:spPr>
        <p:txBody>
          <a:bodyPr bIns="91425" rIns="91425" lIns="91425" tIns="91425" anchor="b" anchorCtr="0"/>
          <a:lstStyle>
            <a:lvl1pPr algn="l" rtl="0">
              <a:buFont typeface="Consolas"/>
              <a:buNone/>
              <a:defRPr b="0" sz="2100"/>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121" name="Shape 121"/>
          <p:cNvSpPr/>
          <p:nvPr>
            <p:ph idx="2" type="pic"/>
          </p:nvPr>
        </p:nvSpPr>
        <p:spPr>
          <a:xfrm>
            <a:off y="1893781" x="368032"/>
            <a:ext cy="4960144" cx="8778239"/>
          </a:xfrm>
          <a:prstGeom prst="rect">
            <a:avLst/>
          </a:prstGeom>
          <a:solidFill>
            <a:schemeClr val="dk2"/>
          </a:solidFill>
          <a:ln>
            <a:noFill/>
          </a:ln>
        </p:spPr>
        <p:txBody>
          <a:bodyPr bIns="91425" rIns="91425" lIns="91425" tIns="91425" anchor="b" anchorCtr="0"/>
          <a:lstStyle>
            <a:lvl1pPr algn="l" rtl="0" marR="0" indent="0" marL="0">
              <a:buClr>
                <a:schemeClr val="lt2"/>
              </a:buClr>
              <a:buFont typeface="Cantarell"/>
              <a:buNone/>
              <a:defRPr strike="noStrike" u="none" b="0" cap="none" baseline="0" sz="3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22" name="Shape 122"/>
          <p:cNvSpPr txBox="1"/>
          <p:nvPr>
            <p:ph idx="1" type="body"/>
          </p:nvPr>
        </p:nvSpPr>
        <p:spPr>
          <a:xfrm>
            <a:off y="1150144" x="914400"/>
            <a:ext cy="685799" cx="6858000"/>
          </a:xfrm>
          <a:prstGeom prst="rect">
            <a:avLst/>
          </a:prstGeom>
          <a:noFill/>
          <a:ln>
            <a:noFill/>
          </a:ln>
        </p:spPr>
        <p:txBody>
          <a:bodyPr bIns="91425" rIns="91425" lIns="91425" tIns="91425" anchor="t" anchorCtr="0"/>
          <a:lstStyle>
            <a:lvl1pPr rtl="0" indent="-2032" marL="27432">
              <a:spcBef>
                <a:spcPts val="0"/>
              </a:spcBef>
              <a:buClr>
                <a:srgbClr val="FFFFFF"/>
              </a:buClr>
              <a:buFont typeface="Cantarell"/>
              <a:buNone/>
              <a:defRPr sz="1400">
                <a:solidFill>
                  <a:srgbClr val="FFFFFF"/>
                </a:solidFill>
              </a:defRPr>
            </a:lvl1pPr>
            <a:lvl2pPr rtl="0">
              <a:defRPr sz="1200"/>
            </a:lvl2pPr>
            <a:lvl3pPr rtl="0">
              <a:defRPr sz="1000"/>
            </a:lvl3pPr>
            <a:lvl4pPr rtl="0">
              <a:defRPr sz="900"/>
            </a:lvl4pPr>
            <a:lvl5pPr rtl="0">
              <a:defRPr sz="900"/>
            </a:lvl5pPr>
            <a:lvl6pPr rtl="0">
              <a:defRPr/>
            </a:lvl6pPr>
            <a:lvl7pPr rtl="0">
              <a:defRPr/>
            </a:lvl7pPr>
            <a:lvl8pPr rtl="0">
              <a:defRPr/>
            </a:lvl8pPr>
            <a:lvl9pPr rtl="0">
              <a:defRPr/>
            </a:lvl9pPr>
          </a:lstStyle>
          <a:p/>
        </p:txBody>
      </p:sp>
      <p:grpSp>
        <p:nvGrpSpPr>
          <p:cNvPr id="123" name="Shape 123"/>
          <p:cNvGrpSpPr/>
          <p:nvPr/>
        </p:nvGrpSpPr>
        <p:grpSpPr>
          <a:xfrm rot="5400000">
            <a:off y="1371599" x="8666981"/>
            <a:ext cy="128466" cx="132762"/>
            <a:chOff y="1297745" x="6668086"/>
            <a:chExt cy="156602" cx="161839"/>
          </a:xfrm>
        </p:grpSpPr>
        <p:cxnSp>
          <p:nvCxnSpPr>
            <p:cNvPr id="124" name="Shape 124"/>
            <p:cNvCxnSpPr/>
            <p:nvPr/>
          </p:nvCxnSpPr>
          <p:spPr>
            <a:xfrm rot="-5400000">
              <a:off y="1301768" x="6664063"/>
              <a:ext cy="80463" cx="88509"/>
            </a:xfrm>
            <a:prstGeom prst="straightConnector1">
              <a:avLst/>
            </a:prstGeom>
            <a:noFill/>
            <a:ln w="25400" cap="rnd">
              <a:solidFill>
                <a:srgbClr val="FFFFFF"/>
              </a:solidFill>
              <a:prstDash val="solid"/>
              <a:round/>
              <a:headEnd w="med" len="med" type="none"/>
              <a:tailEnd w="med" len="med" type="none"/>
            </a:ln>
          </p:spPr>
        </p:cxnSp>
        <p:cxnSp>
          <p:nvCxnSpPr>
            <p:cNvPr id="125" name="Shape 125"/>
            <p:cNvCxnSpPr/>
            <p:nvPr/>
          </p:nvCxnSpPr>
          <p:spPr>
            <a:xfrm rot="5400000" flipH="1">
              <a:off y="1391257" x="6685887"/>
              <a:ext cy="426" cx="125755"/>
            </a:xfrm>
            <a:prstGeom prst="straightConnector1">
              <a:avLst/>
            </a:prstGeom>
            <a:noFill/>
            <a:ln w="25400" cap="rnd">
              <a:solidFill>
                <a:srgbClr val="FFFFFF"/>
              </a:solidFill>
              <a:prstDash val="solid"/>
              <a:round/>
              <a:headEnd w="med" len="med" type="none"/>
              <a:tailEnd w="med" len="med" type="none"/>
            </a:ln>
          </p:spPr>
        </p:cxnSp>
        <p:cxnSp>
          <p:nvCxnSpPr>
            <p:cNvPr id="126" name="Shape 126"/>
            <p:cNvCxnSpPr/>
            <p:nvPr/>
          </p:nvCxnSpPr>
          <p:spPr>
            <a:xfrm rot="5400000" flipH="1">
              <a:off y="1300852" x="6744524"/>
              <a:ext cy="82296" cx="88509"/>
            </a:xfrm>
            <a:prstGeom prst="straightConnector1">
              <a:avLst/>
            </a:prstGeom>
            <a:noFill/>
            <a:ln w="25400" cap="rnd">
              <a:solidFill>
                <a:srgbClr val="FFFFFF"/>
              </a:solidFill>
              <a:prstDash val="solid"/>
              <a:round/>
              <a:headEnd w="med" len="med" type="none"/>
              <a:tailEnd w="med" len="med" type="none"/>
            </a:ln>
          </p:spPr>
        </p:cxnSp>
      </p:grpSp>
      <p:grpSp>
        <p:nvGrpSpPr>
          <p:cNvPr id="127" name="Shape 127"/>
          <p:cNvGrpSpPr/>
          <p:nvPr/>
        </p:nvGrpSpPr>
        <p:grpSpPr>
          <a:xfrm rot="5400000">
            <a:off y="1474762" x="8320088"/>
            <a:ext cy="128466" cx="132762"/>
            <a:chOff y="1297745" x="6668086"/>
            <a:chExt cy="156602" cx="161839"/>
          </a:xfrm>
        </p:grpSpPr>
        <p:cxnSp>
          <p:nvCxnSpPr>
            <p:cNvPr id="128" name="Shape 128"/>
            <p:cNvCxnSpPr/>
            <p:nvPr/>
          </p:nvCxnSpPr>
          <p:spPr>
            <a:xfrm rot="-5400000">
              <a:off y="1301768" x="6664063"/>
              <a:ext cy="80463" cx="88509"/>
            </a:xfrm>
            <a:prstGeom prst="straightConnector1">
              <a:avLst/>
            </a:prstGeom>
            <a:noFill/>
            <a:ln w="25400" cap="rnd">
              <a:solidFill>
                <a:srgbClr val="FFFFFF"/>
              </a:solidFill>
              <a:prstDash val="solid"/>
              <a:round/>
              <a:headEnd w="med" len="med" type="none"/>
              <a:tailEnd w="med" len="med" type="none"/>
            </a:ln>
          </p:spPr>
        </p:cxnSp>
        <p:cxnSp>
          <p:nvCxnSpPr>
            <p:cNvPr id="129" name="Shape 129"/>
            <p:cNvCxnSpPr/>
            <p:nvPr/>
          </p:nvCxnSpPr>
          <p:spPr>
            <a:xfrm rot="5400000" flipH="1">
              <a:off y="1391257" x="6685887"/>
              <a:ext cy="426" cx="125755"/>
            </a:xfrm>
            <a:prstGeom prst="straightConnector1">
              <a:avLst/>
            </a:prstGeom>
            <a:noFill/>
            <a:ln w="25400" cap="rnd">
              <a:solidFill>
                <a:srgbClr val="FFFFFF"/>
              </a:solidFill>
              <a:prstDash val="solid"/>
              <a:round/>
              <a:headEnd w="med" len="med" type="none"/>
              <a:tailEnd w="med" len="med" type="none"/>
            </a:ln>
          </p:spPr>
        </p:cxnSp>
        <p:cxnSp>
          <p:nvCxnSpPr>
            <p:cNvPr id="130" name="Shape 130"/>
            <p:cNvCxnSpPr/>
            <p:nvPr/>
          </p:nvCxnSpPr>
          <p:spPr>
            <a:xfrm rot="5400000" flipH="1">
              <a:off y="1300852" x="6744524"/>
              <a:ext cy="82296" cx="88509"/>
            </a:xfrm>
            <a:prstGeom prst="straightConnector1">
              <a:avLst/>
            </a:prstGeom>
            <a:noFill/>
            <a:ln w="25400" cap="rnd">
              <a:solidFill>
                <a:srgbClr val="FFFFFF"/>
              </a:solidFill>
              <a:prstDash val="solid"/>
              <a:round/>
              <a:headEnd w="med" len="med" type="none"/>
              <a:tailEnd w="med" len="med" type="none"/>
            </a:ln>
          </p:spPr>
        </p:cxnSp>
      </p:grpSp>
      <p:sp>
        <p:nvSpPr>
          <p:cNvPr id="131" name="Shape 131"/>
          <p:cNvSpPr txBox="1"/>
          <p:nvPr>
            <p:ph idx="10" type="dt"/>
          </p:nvPr>
        </p:nvSpPr>
        <p:spPr>
          <a:xfrm>
            <a:off y="55498"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2" name="Shape 132"/>
          <p:cNvSpPr txBox="1"/>
          <p:nvPr>
            <p:ph idx="11" type="ftr"/>
          </p:nvPr>
        </p:nvSpPr>
        <p:spPr>
          <a:xfrm>
            <a:off y="55498"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133" name="Shape 133"/>
          <p:cNvSpPr txBox="1"/>
          <p:nvPr>
            <p:ph idx="12" type="sldNum"/>
          </p:nvPr>
        </p:nvSpPr>
        <p:spPr>
          <a:xfrm>
            <a:off y="55498"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1"/>
            </a:gs>
            <a:gs pos="65000">
              <a:schemeClr val="dk1"/>
            </a:gs>
            <a:gs pos="100000">
              <a:srgbClr val="7191C5"/>
            </a:gs>
          </a:gsLst>
          <a:lin ang="5400000" scaled="0"/>
        </a:gradFill>
      </p:bgPr>
    </p:bg>
    <p:spTree>
      <p:nvGrpSpPr>
        <p:cNvPr id="8" name="Shape 8"/>
        <p:cNvGrpSpPr/>
        <p:nvPr/>
      </p:nvGrpSpPr>
      <p:grpSpPr>
        <a:xfrm>
          <a:off y="0" x="0"/>
          <a:ext cy="0" cx="0"/>
          <a:chOff y="0" x="0"/>
          <a:chExt cy="0" cx="0"/>
        </a:xfrm>
      </p:grpSpPr>
      <p:sp>
        <p:nvSpPr>
          <p:cNvPr id="9" name="Shape 9"/>
          <p:cNvSpPr/>
          <p:nvPr/>
        </p:nvSpPr>
        <p:spPr>
          <a:xfrm>
            <a:off y="0" x="0"/>
            <a:ext cy="6854455" cx="365759"/>
          </a:xfrm>
          <a:prstGeom prst="rect">
            <a:avLst/>
          </a:prstGeom>
          <a:solidFill>
            <a:srgbClr val="FFFFFF"/>
          </a:solidFill>
          <a:ln>
            <a:noFill/>
          </a:ln>
        </p:spPr>
        <p:txBody>
          <a:bodyPr bIns="45700" rIns="91425" lIns="91425" tIns="45700" anchor="ctr" anchorCtr="0">
            <a:noAutofit/>
          </a:bodyPr>
          <a:lstStyle/>
          <a:p/>
        </p:txBody>
      </p:sp>
      <p:sp>
        <p:nvSpPr>
          <p:cNvPr id="10" name="Shape 10"/>
          <p:cNvSpPr/>
          <p:nvPr/>
        </p:nvSpPr>
        <p:spPr>
          <a:xfrm>
            <a:off y="5047394" x="255290"/>
            <a:ext cy="1691640" cx="73151"/>
          </a:xfrm>
          <a:prstGeom prst="rect">
            <a:avLst/>
          </a:prstGeom>
          <a:solidFill>
            <a:schemeClr val="accent2"/>
          </a:solidFill>
          <a:ln>
            <a:noFill/>
          </a:ln>
        </p:spPr>
        <p:txBody>
          <a:bodyPr bIns="45700" rIns="91425" lIns="91425" tIns="45700" anchor="ctr" anchorCtr="0">
            <a:noAutofit/>
          </a:bodyPr>
          <a:lstStyle/>
          <a:p/>
        </p:txBody>
      </p:sp>
      <p:sp>
        <p:nvSpPr>
          <p:cNvPr id="11" name="Shape 11"/>
          <p:cNvSpPr/>
          <p:nvPr/>
        </p:nvSpPr>
        <p:spPr>
          <a:xfrm>
            <a:off y="4796819" x="255290"/>
            <a:ext cy="228600" cx="73151"/>
          </a:xfrm>
          <a:prstGeom prst="rect">
            <a:avLst/>
          </a:prstGeom>
          <a:solidFill>
            <a:schemeClr val="accent3"/>
          </a:solidFill>
          <a:ln>
            <a:noFill/>
          </a:ln>
        </p:spPr>
        <p:txBody>
          <a:bodyPr bIns="45700" rIns="91425" lIns="91425" tIns="45700" anchor="ctr" anchorCtr="0">
            <a:noAutofit/>
          </a:bodyPr>
          <a:lstStyle/>
          <a:p/>
        </p:txBody>
      </p:sp>
      <p:sp>
        <p:nvSpPr>
          <p:cNvPr id="12" name="Shape 12"/>
          <p:cNvSpPr/>
          <p:nvPr/>
        </p:nvSpPr>
        <p:spPr>
          <a:xfrm>
            <a:off y="4637685" x="255290"/>
            <a:ext cy="137159" cx="73151"/>
          </a:xfrm>
          <a:prstGeom prst="rect">
            <a:avLst/>
          </a:prstGeom>
          <a:solidFill>
            <a:schemeClr val="dk2"/>
          </a:solidFill>
          <a:ln>
            <a:noFill/>
          </a:ln>
        </p:spPr>
        <p:txBody>
          <a:bodyPr bIns="45700" rIns="91425" lIns="91425" tIns="45700" anchor="ctr" anchorCtr="0">
            <a:noAutofit/>
          </a:bodyPr>
          <a:lstStyle/>
          <a:p/>
        </p:txBody>
      </p:sp>
      <p:sp>
        <p:nvSpPr>
          <p:cNvPr id="13" name="Shape 13"/>
          <p:cNvSpPr/>
          <p:nvPr/>
        </p:nvSpPr>
        <p:spPr>
          <a:xfrm>
            <a:off y="4542558" x="255290"/>
            <a:ext cy="73151" cx="73151"/>
          </a:xfrm>
          <a:prstGeom prst="rect">
            <a:avLst/>
          </a:prstGeom>
          <a:solidFill>
            <a:schemeClr val="accent2"/>
          </a:solidFill>
          <a:ln>
            <a:noFill/>
          </a:ln>
        </p:spPr>
        <p:txBody>
          <a:bodyPr bIns="45700" rIns="91425" lIns="91425" tIns="45700" anchor="ctr" anchorCtr="0">
            <a:noAutofit/>
          </a:bodyPr>
          <a:lstStyle/>
          <a:p/>
        </p:txBody>
      </p:sp>
      <p:sp>
        <p:nvSpPr>
          <p:cNvPr id="14" name="Shape 14"/>
          <p:cNvSpPr/>
          <p:nvPr/>
        </p:nvSpPr>
        <p:spPr>
          <a:xfrm>
            <a:off y="680477" x="309558"/>
            <a:ext cy="365759" cx="45719"/>
          </a:xfrm>
          <a:prstGeom prst="rect">
            <a:avLst/>
          </a:prstGeom>
          <a:solidFill>
            <a:srgbClr val="000000"/>
          </a:solidFill>
          <a:ln>
            <a:noFill/>
          </a:ln>
        </p:spPr>
        <p:txBody>
          <a:bodyPr bIns="45700" rIns="91425" lIns="91425" tIns="45700" anchor="ctr" anchorCtr="0">
            <a:noAutofit/>
          </a:bodyPr>
          <a:lstStyle/>
          <a:p/>
        </p:txBody>
      </p:sp>
      <p:sp>
        <p:nvSpPr>
          <p:cNvPr id="15" name="Shape 15"/>
          <p:cNvSpPr/>
          <p:nvPr/>
        </p:nvSpPr>
        <p:spPr>
          <a:xfrm>
            <a:off y="680477" x="269072"/>
            <a:ext cy="365759" cx="27431"/>
          </a:xfrm>
          <a:prstGeom prst="rect">
            <a:avLst/>
          </a:prstGeom>
          <a:solidFill>
            <a:srgbClr val="000000"/>
          </a:solidFill>
          <a:ln>
            <a:noFill/>
          </a:ln>
        </p:spPr>
        <p:txBody>
          <a:bodyPr bIns="45700" rIns="91425" lIns="91425" tIns="45700" anchor="ctr" anchorCtr="0">
            <a:noAutofit/>
          </a:bodyPr>
          <a:lstStyle/>
          <a:p/>
        </p:txBody>
      </p:sp>
      <p:sp>
        <p:nvSpPr>
          <p:cNvPr id="16" name="Shape 16"/>
          <p:cNvSpPr/>
          <p:nvPr/>
        </p:nvSpPr>
        <p:spPr>
          <a:xfrm>
            <a:off y="680477" x="250019"/>
            <a:ext cy="365759" cx="9143"/>
          </a:xfrm>
          <a:prstGeom prst="rect">
            <a:avLst/>
          </a:prstGeom>
          <a:solidFill>
            <a:srgbClr val="000000"/>
          </a:solidFill>
          <a:ln>
            <a:noFill/>
          </a:ln>
        </p:spPr>
        <p:txBody>
          <a:bodyPr bIns="45700" rIns="91425" lIns="91425" tIns="45700" anchor="ctr" anchorCtr="0">
            <a:noAutofit/>
          </a:bodyPr>
          <a:lstStyle/>
          <a:p/>
        </p:txBody>
      </p:sp>
      <p:sp>
        <p:nvSpPr>
          <p:cNvPr id="17" name="Shape 17"/>
          <p:cNvSpPr/>
          <p:nvPr/>
        </p:nvSpPr>
        <p:spPr>
          <a:xfrm>
            <a:off y="680477" x="221767"/>
            <a:ext cy="365759" cx="9143"/>
          </a:xfrm>
          <a:prstGeom prst="rect">
            <a:avLst/>
          </a:prstGeom>
          <a:solidFill>
            <a:srgbClr val="000000"/>
          </a:solidFill>
          <a:ln>
            <a:noFill/>
          </a:ln>
        </p:spPr>
        <p:txBody>
          <a:bodyPr bIns="45700" rIns="91425" lIns="91425" tIns="45700" anchor="ctr" anchorCtr="0">
            <a:noAutofit/>
          </a:bodyPr>
          <a:lstStyle/>
          <a:p/>
        </p:txBody>
      </p:sp>
      <p:sp>
        <p:nvSpPr>
          <p:cNvPr id="18" name="Shape 18"/>
          <p:cNvSpPr txBox="1"/>
          <p:nvPr>
            <p:ph type="title"/>
          </p:nvPr>
        </p:nvSpPr>
        <p:spPr>
          <a:xfrm>
            <a:off y="512064" x="914400"/>
            <a:ext cy="914400" cx="7772400"/>
          </a:xfrm>
          <a:prstGeom prst="rect">
            <a:avLst/>
          </a:prstGeom>
          <a:noFill/>
          <a:ln>
            <a:noFill/>
          </a:ln>
        </p:spPr>
        <p:txBody>
          <a:bodyPr bIns="91425" rIns="91425" lIns="91425" tIns="91425" anchor="t" anchorCtr="0"/>
          <a:lstStyle>
            <a:lvl1pPr algn="l" rtl="0" marR="0" indent="0" marL="0">
              <a:spcBef>
                <a:spcPts val="0"/>
              </a:spcBef>
              <a:buClr>
                <a:schemeClr val="lt2"/>
              </a:buClr>
              <a:buFont typeface="Consolas"/>
              <a:buNone/>
              <a:defRPr strike="noStrike" u="none" b="0" cap="none" baseline="0" sz="4000" i="0">
                <a:solidFill>
                  <a:schemeClr val="lt2"/>
                </a:solidFill>
                <a:latin typeface="Consolas"/>
                <a:ea typeface="Consolas"/>
                <a:cs typeface="Consolas"/>
                <a:sym typeface="Consolas"/>
              </a:defRPr>
            </a:lvl1pPr>
            <a:lvl2pPr algn="l" rtl="0" marR="0" indent="0" marL="0">
              <a:defRPr/>
            </a:lvl2pPr>
            <a:lvl3pPr algn="l" rtl="0" marR="0" indent="0" marL="0">
              <a:defRPr/>
            </a:lvl3pPr>
            <a:lvl4pPr algn="l" rtl="0" marR="0" indent="0" marL="0">
              <a:defRPr/>
            </a:lvl4pPr>
            <a:lvl5pPr algn="l" rtl="0" marR="0" indent="0" marL="0">
              <a:defRPr/>
            </a:lvl5pPr>
            <a:lvl6pPr algn="l" rtl="0" marR="0" indent="0" marL="0">
              <a:defRPr/>
            </a:lvl6pPr>
            <a:lvl7pPr algn="l" rtl="0" marR="0" indent="0" marL="0">
              <a:defRPr/>
            </a:lvl7pPr>
            <a:lvl8pPr algn="l" rtl="0" marR="0" indent="0" marL="0">
              <a:defRPr/>
            </a:lvl8pPr>
            <a:lvl9pPr algn="l" rtl="0" marR="0" indent="0" marL="0">
              <a:defRPr/>
            </a:lvl9pPr>
          </a:lstStyle>
          <a:p/>
        </p:txBody>
      </p:sp>
      <p:sp>
        <p:nvSpPr>
          <p:cNvPr id="19" name="Shape 19"/>
          <p:cNvSpPr txBox="1"/>
          <p:nvPr>
            <p:ph idx="1" type="body"/>
          </p:nvPr>
        </p:nvSpPr>
        <p:spPr>
          <a:xfrm>
            <a:off y="1783559" x="914400"/>
            <a:ext cy="4572000" cx="7772400"/>
          </a:xfrm>
          <a:prstGeom prst="rect">
            <a:avLst/>
          </a:prstGeom>
          <a:noFill/>
          <a:ln>
            <a:noFill/>
          </a:ln>
        </p:spPr>
        <p:txBody>
          <a:bodyPr bIns="91425" rIns="91425" lIns="91425" tIns="91425" anchor="t" anchorCtr="0"/>
          <a:lstStyle>
            <a:lvl1pPr algn="l" rtl="0" marR="0" indent="-240030" marL="411480">
              <a:spcBef>
                <a:spcPts val="700"/>
              </a:spcBef>
              <a:buClr>
                <a:schemeClr val="lt2"/>
              </a:buClr>
              <a:buFont typeface="Arial"/>
              <a:buChar char="•"/>
              <a:defRPr strike="noStrike" u="none" b="0" cap="none" baseline="0" sz="3000" i="0">
                <a:solidFill>
                  <a:schemeClr val="lt1"/>
                </a:solidFill>
                <a:latin typeface="Cantarell"/>
                <a:ea typeface="Cantarell"/>
                <a:cs typeface="Cantarell"/>
                <a:sym typeface="Cantarell"/>
              </a:defRPr>
            </a:lvl1pPr>
            <a:lvl2pPr algn="l" rtl="0" marR="0" indent="-207264" marL="740664">
              <a:spcBef>
                <a:spcPts val="520"/>
              </a:spcBef>
              <a:buClr>
                <a:schemeClr val="accent2"/>
              </a:buClr>
              <a:buFont typeface="Arial"/>
              <a:buChar char="•"/>
              <a:defRPr strike="noStrike" u="none" b="0" cap="none" baseline="0" sz="2600" i="0">
                <a:solidFill>
                  <a:schemeClr val="lt1"/>
                </a:solidFill>
                <a:latin typeface="Cantarell"/>
                <a:ea typeface="Cantarell"/>
                <a:cs typeface="Cantarell"/>
                <a:sym typeface="Cantarell"/>
              </a:defRPr>
            </a:lvl2pPr>
            <a:lvl3pPr algn="l" rtl="0" marR="0" indent="-142621" marL="996696">
              <a:spcBef>
                <a:spcPts val="480"/>
              </a:spcBef>
              <a:buClr>
                <a:schemeClr val="accent2"/>
              </a:buClr>
              <a:buFont typeface="Arial"/>
              <a:buChar char="•"/>
              <a:defRPr strike="noStrike" u="none" b="0" cap="none" baseline="0" sz="2400" i="0">
                <a:solidFill>
                  <a:schemeClr val="lt1"/>
                </a:solidFill>
                <a:latin typeface="Cantarell"/>
                <a:ea typeface="Cantarell"/>
                <a:cs typeface="Cantarell"/>
                <a:sym typeface="Cantarell"/>
              </a:defRPr>
            </a:lvl3pPr>
            <a:lvl4pPr algn="l" rtl="0" marR="0" indent="-150622" marL="1261872">
              <a:spcBef>
                <a:spcPts val="440"/>
              </a:spcBef>
              <a:buClr>
                <a:schemeClr val="accent3"/>
              </a:buClr>
              <a:buFont typeface="Arial"/>
              <a:buChar char="•"/>
              <a:defRPr strike="noStrike" u="none" b="0" cap="none" baseline="0" sz="2200" i="0">
                <a:solidFill>
                  <a:schemeClr val="lt1"/>
                </a:solidFill>
                <a:latin typeface="Cantarell"/>
                <a:ea typeface="Cantarell"/>
                <a:cs typeface="Cantarell"/>
                <a:sym typeface="Cantarell"/>
              </a:defRPr>
            </a:lvl4pPr>
            <a:lvl5pPr algn="l" rtl="0" marR="0" indent="-135128" marL="1481328">
              <a:spcBef>
                <a:spcPts val="400"/>
              </a:spcBef>
              <a:buClr>
                <a:schemeClr val="accent3"/>
              </a:buClr>
              <a:buFont typeface="Arial"/>
              <a:buChar char="•"/>
              <a:defRPr strike="noStrike" u="none" b="0" cap="none" baseline="0" sz="2000" i="0">
                <a:solidFill>
                  <a:schemeClr val="lt1"/>
                </a:solidFill>
                <a:latin typeface="Cantarell"/>
                <a:ea typeface="Cantarell"/>
                <a:cs typeface="Cantarell"/>
                <a:sym typeface="Cantarell"/>
              </a:defRPr>
            </a:lvl5pPr>
            <a:lvl6pPr algn="l" rtl="0" marR="0" indent="-141478" marL="1709928">
              <a:spcBef>
                <a:spcPts val="360"/>
              </a:spcBef>
              <a:buClr>
                <a:schemeClr val="accent3"/>
              </a:buClr>
              <a:buFont typeface="Arial"/>
              <a:buChar char="•"/>
              <a:defRPr strike="noStrike" u="none" b="0" cap="none" baseline="0" sz="1800" i="0">
                <a:solidFill>
                  <a:schemeClr val="lt1"/>
                </a:solidFill>
                <a:latin typeface="Cantarell"/>
                <a:ea typeface="Cantarell"/>
                <a:cs typeface="Cantarell"/>
                <a:sym typeface="Cantarell"/>
              </a:defRPr>
            </a:lvl6pPr>
            <a:lvl7pPr algn="l" rtl="0" marR="0" indent="-127126" marL="1901951">
              <a:spcBef>
                <a:spcPts val="320"/>
              </a:spcBef>
              <a:buClr>
                <a:schemeClr val="accent4"/>
              </a:buClr>
              <a:buFont typeface="Arial"/>
              <a:buChar char="•"/>
              <a:defRPr strike="noStrike" u="none" b="0" cap="none" baseline="0" sz="1600" i="0">
                <a:solidFill>
                  <a:schemeClr val="lt1"/>
                </a:solidFill>
                <a:latin typeface="Cantarell"/>
                <a:ea typeface="Cantarell"/>
                <a:cs typeface="Cantarell"/>
                <a:sym typeface="Cantarell"/>
              </a:defRPr>
            </a:lvl7pPr>
            <a:lvl8pPr algn="l" rtl="0" marR="0" indent="-128651" marL="2093976">
              <a:spcBef>
                <a:spcPts val="320"/>
              </a:spcBef>
              <a:buClr>
                <a:schemeClr val="accent4"/>
              </a:buClr>
              <a:buFont typeface="Arial"/>
              <a:buChar char="•"/>
              <a:defRPr strike="noStrike" u="none" b="0" cap="none" baseline="0" sz="1600" i="0">
                <a:solidFill>
                  <a:schemeClr val="lt1"/>
                </a:solidFill>
                <a:latin typeface="Cantarell"/>
                <a:ea typeface="Cantarell"/>
                <a:cs typeface="Cantarell"/>
                <a:sym typeface="Cantarell"/>
              </a:defRPr>
            </a:lvl8pPr>
            <a:lvl9pPr algn="l" rtl="0" marR="0" indent="-130175" marL="2286000">
              <a:spcBef>
                <a:spcPts val="320"/>
              </a:spcBef>
              <a:buClr>
                <a:schemeClr val="accent4"/>
              </a:buClr>
              <a:buFont typeface="Arial"/>
              <a:buChar char="•"/>
              <a:defRPr strike="noStrike" u="none" b="0" cap="none" baseline="0" sz="1600" i="0">
                <a:solidFill>
                  <a:schemeClr val="lt1"/>
                </a:solidFill>
                <a:latin typeface="Cantarell"/>
                <a:ea typeface="Cantarell"/>
                <a:cs typeface="Cantarell"/>
                <a:sym typeface="Cantarell"/>
              </a:defRPr>
            </a:lvl9pPr>
          </a:lstStyle>
          <a:p/>
        </p:txBody>
      </p:sp>
      <p:sp>
        <p:nvSpPr>
          <p:cNvPr id="20" name="Shape 20"/>
          <p:cNvSpPr txBox="1"/>
          <p:nvPr>
            <p:ph idx="10" type="dt"/>
          </p:nvPr>
        </p:nvSpPr>
        <p:spPr>
          <a:xfrm>
            <a:off y="6416675" x="6477000"/>
            <a:ext cy="365125" cx="2133599"/>
          </a:xfrm>
          <a:prstGeom prst="rect">
            <a:avLst/>
          </a:prstGeom>
          <a:noFill/>
          <a:ln>
            <a:noFill/>
          </a:ln>
        </p:spPr>
        <p:txBody>
          <a:bodyPr bIns="91425" rIns="91425" lIns="91425" tIns="91425" anchor="b" anchorCtr="0"/>
          <a:lstStyle>
            <a:lvl1pPr algn="l"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1" name="Shape 21"/>
          <p:cNvSpPr txBox="1"/>
          <p:nvPr>
            <p:ph idx="11" type="ftr"/>
          </p:nvPr>
        </p:nvSpPr>
        <p:spPr>
          <a:xfrm>
            <a:off y="6416675" x="914400"/>
            <a:ext cy="365125" cx="5562600"/>
          </a:xfrm>
          <a:prstGeom prst="rect">
            <a:avLst/>
          </a:prstGeom>
          <a:noFill/>
          <a:ln>
            <a:noFill/>
          </a:ln>
        </p:spPr>
        <p:txBody>
          <a:bodyPr bIns="91425" rIns="91425" lIns="91425" tIns="91425" anchor="b" anchorCtr="0"/>
          <a:lstStyle>
            <a:lvl1pPr algn="r" rtl="0" marR="0" indent="0" marL="0">
              <a:defRPr strike="noStrike" u="none" b="0" cap="none" baseline="0" sz="11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
        <p:nvSpPr>
          <p:cNvPr id="22" name="Shape 22"/>
          <p:cNvSpPr txBox="1"/>
          <p:nvPr>
            <p:ph idx="12" type="sldNum"/>
          </p:nvPr>
        </p:nvSpPr>
        <p:spPr>
          <a:xfrm>
            <a:off y="6416675" x="8610600"/>
            <a:ext cy="365125" cx="457200"/>
          </a:xfrm>
          <a:prstGeom prst="rect">
            <a:avLst/>
          </a:prstGeom>
          <a:noFill/>
          <a:ln>
            <a:noFill/>
          </a:ln>
        </p:spPr>
        <p:txBody>
          <a:bodyPr bIns="91425" rIns="91425" lIns="91425" tIns="91425" anchor="b" anchorCtr="0"/>
          <a:lstStyle>
            <a:lvl1pPr algn="l" rtl="0" marR="0" indent="0" marL="0">
              <a:defRPr strike="noStrike" u="none" b="0" cap="none" baseline="0" sz="1200" i="0">
                <a:solidFill>
                  <a:schemeClr val="lt2"/>
                </a:solidFill>
                <a:latin typeface="Cantarell"/>
                <a:ea typeface="Cantarell"/>
                <a:cs typeface="Cantarell"/>
                <a:sym typeface="Cantarell"/>
              </a:defRPr>
            </a:lvl1pPr>
            <a:lvl2pPr algn="l" rtl="0" marR="0" indent="0" marL="457200">
              <a:defRPr strike="noStrike" u="none" b="0" cap="none" baseline="0" sz="1800" i="0">
                <a:solidFill>
                  <a:schemeClr val="lt1"/>
                </a:solidFill>
                <a:latin typeface="Cantarell"/>
                <a:ea typeface="Cantarell"/>
                <a:cs typeface="Cantarell"/>
                <a:sym typeface="Cantarell"/>
              </a:defRPr>
            </a:lvl2pPr>
            <a:lvl3pPr algn="l" rtl="0" marR="0" indent="0" marL="914400">
              <a:defRPr strike="noStrike" u="none" b="0" cap="none" baseline="0" sz="1800" i="0">
                <a:solidFill>
                  <a:schemeClr val="lt1"/>
                </a:solidFill>
                <a:latin typeface="Cantarell"/>
                <a:ea typeface="Cantarell"/>
                <a:cs typeface="Cantarell"/>
                <a:sym typeface="Cantarell"/>
              </a:defRPr>
            </a:lvl3pPr>
            <a:lvl4pPr algn="l" rtl="0" marR="0" indent="0" marL="1371600">
              <a:defRPr strike="noStrike" u="none" b="0" cap="none" baseline="0" sz="1800" i="0">
                <a:solidFill>
                  <a:schemeClr val="lt1"/>
                </a:solidFill>
                <a:latin typeface="Cantarell"/>
                <a:ea typeface="Cantarell"/>
                <a:cs typeface="Cantarell"/>
                <a:sym typeface="Cantarell"/>
              </a:defRPr>
            </a:lvl4pPr>
            <a:lvl5pPr algn="l" rtl="0" marR="0" indent="0" marL="1828800">
              <a:defRPr strike="noStrike" u="none" b="0" cap="none" baseline="0" sz="1800" i="0">
                <a:solidFill>
                  <a:schemeClr val="lt1"/>
                </a:solidFill>
                <a:latin typeface="Cantarell"/>
                <a:ea typeface="Cantarell"/>
                <a:cs typeface="Cantarell"/>
                <a:sym typeface="Cantarell"/>
              </a:defRPr>
            </a:lvl5pPr>
            <a:lvl6pPr algn="l" rtl="0" marR="0" indent="0" marL="2286000">
              <a:defRPr strike="noStrike" u="none" b="0" cap="none" baseline="0" sz="1800" i="0">
                <a:solidFill>
                  <a:schemeClr val="lt1"/>
                </a:solidFill>
                <a:latin typeface="Cantarell"/>
                <a:ea typeface="Cantarell"/>
                <a:cs typeface="Cantarell"/>
                <a:sym typeface="Cantarell"/>
              </a:defRPr>
            </a:lvl6pPr>
            <a:lvl7pPr algn="l" rtl="0" marR="0" indent="0" marL="2743200">
              <a:defRPr strike="noStrike" u="none" b="0" cap="none" baseline="0" sz="1800" i="0">
                <a:solidFill>
                  <a:schemeClr val="lt1"/>
                </a:solidFill>
                <a:latin typeface="Cantarell"/>
                <a:ea typeface="Cantarell"/>
                <a:cs typeface="Cantarell"/>
                <a:sym typeface="Cantarell"/>
              </a:defRPr>
            </a:lvl7pPr>
            <a:lvl8pPr algn="l" rtl="0" marR="0" indent="0" marL="3200400">
              <a:defRPr strike="noStrike" u="none" b="0" cap="none" baseline="0" sz="1800" i="0">
                <a:solidFill>
                  <a:schemeClr val="lt1"/>
                </a:solidFill>
                <a:latin typeface="Cantarell"/>
                <a:ea typeface="Cantarell"/>
                <a:cs typeface="Cantarell"/>
                <a:sym typeface="Cantarell"/>
              </a:defRPr>
            </a:lvl8pPr>
            <a:lvl9pPr algn="l" rtl="0" marR="0" indent="0" marL="3657600">
              <a:defRPr strike="noStrike" u="none" b="0" cap="none" baseline="0" sz="1800" i="0">
                <a:solidFill>
                  <a:schemeClr val="lt1"/>
                </a:solidFill>
                <a:latin typeface="Cantarell"/>
                <a:ea typeface="Cantarell"/>
                <a:cs typeface="Cantarell"/>
                <a:sym typeface="Cantare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http://istqbexamcertification.com/what-is-waterfall-model-advantages-disadvantages-and-when-to-use-it/" Type="http://schemas.openxmlformats.org/officeDocument/2006/relationships/hyperlink" TargetMode="External"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http://istqbexamcertification.com/what-is-system-integration-testing/" Type="http://schemas.openxmlformats.org/officeDocument/2006/relationships/hyperlink" TargetMode="External"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http://istqbexamcertification.com/what-are-the-software-development-models/" Type="http://schemas.openxmlformats.org/officeDocument/2006/relationships/hyperlink" TargetMode="External"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 Target="http://istqbexamcertification.com/what-are-the-software-development-life-cycle-phases/" Type="http://schemas.openxmlformats.org/officeDocument/2006/relationships/hyperlink" TargetMode="External" Id="rId3"/></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0" x="381000"/>
            <a:ext cy="914400" cx="8458200"/>
          </a:xfrm>
          <a:prstGeom prst="rect">
            <a:avLst/>
          </a:prstGeom>
          <a:noFill/>
          <a:ln>
            <a:noFill/>
          </a:ln>
        </p:spPr>
        <p:txBody>
          <a:bodyPr bIns="45700" rIns="91425" lIns="91425" tIns="45700" anchor="t" anchorCtr="0">
            <a:noAutofit/>
          </a:bodyPr>
          <a:lstStyle/>
          <a:p>
            <a:pPr algn="l" rtl="0" lvl="0" marR="0" indent="0" marL="0">
              <a:spcBef>
                <a:spcPts val="0"/>
              </a:spcBef>
              <a:buClr>
                <a:schemeClr val="accent2"/>
              </a:buClr>
              <a:buSzPct val="25000"/>
              <a:buFont typeface="Consolas"/>
              <a:buNone/>
            </a:pPr>
            <a:r>
              <a:rPr strike="noStrike" u="none" b="0" cap="none" baseline="0" sz="4000" lang="en-GB" i="0">
                <a:solidFill>
                  <a:schemeClr val="accent2"/>
                </a:solidFill>
                <a:latin typeface="Consolas"/>
                <a:ea typeface="Consolas"/>
                <a:cs typeface="Consolas"/>
                <a:sym typeface="Consolas"/>
              </a:rPr>
              <a:t>Attributes of good software?</a:t>
            </a:r>
          </a:p>
        </p:txBody>
      </p:sp>
      <p:sp>
        <p:nvSpPr>
          <p:cNvPr id="148" name="Shape 148"/>
          <p:cNvSpPr/>
          <p:nvPr/>
        </p:nvSpPr>
        <p:spPr>
          <a:xfrm>
            <a:off y="990600" x="609600"/>
            <a:ext cy="1143000"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1200"/>
              </a:spcBef>
              <a:buClr>
                <a:schemeClr val="dk1"/>
              </a:buClr>
              <a:buSzPct val="25000"/>
              <a:buFont typeface="Cantarell"/>
              <a:buNone/>
            </a:pPr>
            <a:r>
              <a:rPr strike="noStrike" u="none" b="0" cap="none" baseline="0" sz="2400" lang="en-GB" i="0">
                <a:solidFill>
                  <a:schemeClr val="dk1"/>
                </a:solidFill>
                <a:latin typeface="Cantarell"/>
                <a:ea typeface="Cantarell"/>
                <a:cs typeface="Cantarell"/>
                <a:sym typeface="Cantarell"/>
              </a:rPr>
              <a:t>The software should deliver the required functionality and performance to the user.</a:t>
            </a:r>
          </a:p>
        </p:txBody>
      </p:sp>
      <p:sp>
        <p:nvSpPr>
          <p:cNvPr id="149" name="Shape 14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150" name="Shape 150"/>
          <p:cNvSpPr/>
          <p:nvPr/>
        </p:nvSpPr>
        <p:spPr>
          <a:xfrm>
            <a:off y="2171163" x="609600"/>
            <a:ext cy="1447800"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1200"/>
              </a:spcBef>
              <a:buClr>
                <a:schemeClr val="dk1"/>
              </a:buClr>
              <a:buSzPct val="25000"/>
              <a:buFont typeface="Cantarell"/>
              <a:buNone/>
            </a:pPr>
            <a:r>
              <a:rPr strike="noStrike" u="none" b="0" cap="none" baseline="0" sz="2400" lang="en-GB" i="0">
                <a:solidFill>
                  <a:schemeClr val="dk1"/>
                </a:solidFill>
                <a:latin typeface="Cantarell"/>
                <a:ea typeface="Cantarell"/>
                <a:cs typeface="Cantarell"/>
                <a:sym typeface="Cantarell"/>
              </a:rPr>
              <a:t>The various no of attributes associated with a software decides whether it is good or bad. These attributes reflect the quality of a software product.</a:t>
            </a:r>
          </a:p>
        </p:txBody>
      </p:sp>
      <p:sp>
        <p:nvSpPr>
          <p:cNvPr id="151" name="Shape 151"/>
          <p:cNvSpPr/>
          <p:nvPr/>
        </p:nvSpPr>
        <p:spPr>
          <a:xfrm>
            <a:off y="3650087" x="623552"/>
            <a:ext cy="1070019"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1200"/>
              </a:spcBef>
              <a:buClr>
                <a:schemeClr val="dk1"/>
              </a:buClr>
              <a:buSzPct val="25000"/>
              <a:buFont typeface="Cantarell"/>
              <a:buNone/>
            </a:pPr>
            <a:r>
              <a:rPr strike="noStrike" u="none" b="0" cap="none" baseline="0" sz="2400" lang="en-GB" i="0">
                <a:solidFill>
                  <a:schemeClr val="dk1"/>
                </a:solidFill>
                <a:latin typeface="Cantarell"/>
                <a:ea typeface="Cantarell"/>
                <a:cs typeface="Cantarell"/>
                <a:sym typeface="Cantarell"/>
              </a:rPr>
              <a:t>The specific set of attributes which one expects from a software system depends on its application.</a:t>
            </a:r>
          </a:p>
        </p:txBody>
      </p:sp>
      <p:sp>
        <p:nvSpPr>
          <p:cNvPr id="152" name="Shape 152"/>
          <p:cNvSpPr/>
          <p:nvPr/>
        </p:nvSpPr>
        <p:spPr>
          <a:xfrm>
            <a:off y="4720107" x="609600"/>
            <a:ext cy="1299692"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1200"/>
              </a:spcBef>
              <a:buClr>
                <a:schemeClr val="dk1"/>
              </a:buClr>
              <a:buSzPct val="25000"/>
              <a:buFont typeface="Cantarell"/>
              <a:buNone/>
            </a:pPr>
            <a:r>
              <a:rPr strike="noStrike" u="none" b="0" cap="none" baseline="0" sz="2400" lang="en-GB" i="0">
                <a:solidFill>
                  <a:schemeClr val="dk1"/>
                </a:solidFill>
                <a:latin typeface="Cantarell"/>
                <a:ea typeface="Cantarell"/>
                <a:cs typeface="Cantarell"/>
                <a:sym typeface="Cantarell"/>
              </a:rPr>
              <a:t>A banking system must be secure, a telephone system must be reliable, an interactive game must be responsive.</a:t>
            </a:r>
          </a:p>
        </p:txBody>
      </p:sp>
      <p:sp>
        <p:nvSpPr>
          <p:cNvPr id="153" name="Shape 153"/>
          <p:cNvSpPr/>
          <p:nvPr/>
        </p:nvSpPr>
        <p:spPr>
          <a:xfrm>
            <a:off y="6019800" x="661114"/>
            <a:ext cy="838199"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1200"/>
              </a:spcBef>
              <a:buClr>
                <a:schemeClr val="dk1"/>
              </a:buClr>
              <a:buSzPct val="25000"/>
              <a:buFont typeface="Cantarell"/>
              <a:buNone/>
            </a:pPr>
            <a:r>
              <a:rPr strike="noStrike" u="none" b="0" cap="none" baseline="0" sz="2400" lang="en-GB" i="0">
                <a:solidFill>
                  <a:schemeClr val="dk1"/>
                </a:solidFill>
                <a:latin typeface="Cantarell"/>
                <a:ea typeface="Cantarell"/>
                <a:cs typeface="Cantarell"/>
                <a:sym typeface="Cantarell"/>
              </a:rPr>
              <a:t>The general attributes of a good software are:</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15240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Software life cycle</a:t>
            </a:r>
          </a:p>
        </p:txBody>
      </p:sp>
      <p:sp>
        <p:nvSpPr>
          <p:cNvPr id="222" name="Shape 222"/>
          <p:cNvSpPr txBox="1"/>
          <p:nvPr>
            <p:ph idx="1" type="body"/>
          </p:nvPr>
        </p:nvSpPr>
        <p:spPr>
          <a:xfrm>
            <a:off y="1066800" x="381000"/>
            <a:ext cy="6096000" cx="87630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2564"/>
              <a:buFont typeface="Arial"/>
              <a:buChar char="•"/>
            </a:pPr>
            <a:r>
              <a:rPr strike="noStrike" u="none" b="0" cap="none" baseline="0" sz="2600" lang="en-GB" i="0">
                <a:solidFill>
                  <a:schemeClr val="lt1"/>
                </a:solidFill>
                <a:latin typeface="Cantarell"/>
                <a:ea typeface="Cantarell"/>
                <a:cs typeface="Cantarell"/>
                <a:sym typeface="Cantarell"/>
              </a:rPr>
              <a:t>When a life cycle model is adhered to, the project manager can easily tell at which stage (design, coding, testing etc), the project currently is.</a:t>
            </a:r>
          </a:p>
          <a:p>
            <a:pPr algn="just" rtl="0" lvl="0" marR="0" indent="-347980" marL="411480">
              <a:spcBef>
                <a:spcPts val="700"/>
              </a:spcBef>
              <a:buClr>
                <a:schemeClr val="lt2"/>
              </a:buClr>
              <a:buSzPct val="102564"/>
              <a:buFont typeface="Arial"/>
              <a:buChar char="•"/>
            </a:pPr>
            <a:r>
              <a:rPr strike="noStrike" u="none" b="0" cap="none" baseline="0" sz="2600" lang="en-GB" i="0">
                <a:solidFill>
                  <a:srgbClr val="FF0000"/>
                </a:solidFill>
                <a:latin typeface="Cantarell"/>
                <a:ea typeface="Cantarell"/>
                <a:cs typeface="Cantarell"/>
                <a:sym typeface="Cantarell"/>
              </a:rPr>
              <a:t>Cost of the while life cycle can be checked.</a:t>
            </a:r>
          </a:p>
          <a:p>
            <a:pPr algn="just" rtl="0" lvl="0" marR="0" indent="-347980" marL="411480">
              <a:spcBef>
                <a:spcPts val="700"/>
              </a:spcBef>
              <a:buClr>
                <a:schemeClr val="lt2"/>
              </a:buClr>
              <a:buSzPct val="102564"/>
              <a:buFont typeface="Arial"/>
              <a:buChar char="•"/>
            </a:pPr>
            <a:r>
              <a:rPr strike="noStrike" u="none" b="0" cap="none" baseline="0" sz="2600" lang="en-GB" i="0">
                <a:solidFill>
                  <a:srgbClr val="FF0000"/>
                </a:solidFill>
                <a:latin typeface="Cantarell"/>
                <a:ea typeface="Cantarell"/>
                <a:cs typeface="Cantarell"/>
                <a:sym typeface="Cantarell"/>
              </a:rPr>
              <a:t>Communication between various parties improved.</a:t>
            </a:r>
          </a:p>
          <a:p>
            <a:pPr algn="just" rtl="0" lvl="0" marR="0" indent="-347980" marL="411480">
              <a:spcBef>
                <a:spcPts val="700"/>
              </a:spcBef>
              <a:buClr>
                <a:schemeClr val="lt2"/>
              </a:buClr>
              <a:buSzPct val="102564"/>
              <a:buFont typeface="Arial"/>
              <a:buChar char="•"/>
            </a:pPr>
            <a:r>
              <a:rPr strike="noStrike" u="none" b="0" cap="none" baseline="0" sz="2600" lang="en-GB" i="0">
                <a:solidFill>
                  <a:srgbClr val="FF0000"/>
                </a:solidFill>
                <a:latin typeface="Cantarell"/>
                <a:ea typeface="Cantarell"/>
                <a:cs typeface="Cantarell"/>
                <a:sym typeface="Cantarell"/>
              </a:rPr>
              <a:t>Improvement and guarantee on the quality</a:t>
            </a:r>
          </a:p>
          <a:p>
            <a:pPr algn="just" rtl="0" lvl="0" marR="0" indent="-347980" marL="411480">
              <a:spcBef>
                <a:spcPts val="700"/>
              </a:spcBef>
              <a:buClr>
                <a:schemeClr val="lt2"/>
              </a:buClr>
              <a:buSzPct val="102564"/>
              <a:buFont typeface="Arial"/>
              <a:buChar char="•"/>
            </a:pPr>
            <a:r>
              <a:rPr strike="noStrike" u="none" b="0" cap="none" baseline="0" sz="2600" lang="en-GB" i="0">
                <a:solidFill>
                  <a:schemeClr val="lt1"/>
                </a:solidFill>
                <a:latin typeface="Cantarell"/>
                <a:ea typeface="Cantarell"/>
                <a:cs typeface="Cantarell"/>
                <a:sym typeface="Cantarell"/>
              </a:rPr>
              <a:t>If not life cycle model is adhered to, it becomes very difficult to chart the progress of the project and project manager would have to depend on the estimation of the team members.</a:t>
            </a:r>
          </a:p>
          <a:p>
            <a:pPr algn="just" rtl="0" lvl="0" marR="0" indent="-347980" marL="411480">
              <a:spcBef>
                <a:spcPts val="700"/>
              </a:spcBef>
              <a:buClr>
                <a:schemeClr val="lt2"/>
              </a:buClr>
              <a:buSzPct val="102564"/>
              <a:buFont typeface="Arial"/>
              <a:buChar char="•"/>
            </a:pPr>
            <a:r>
              <a:rPr strike="noStrike" u="none" b="0" cap="none" baseline="0" sz="2600" lang="en-GB" i="0">
                <a:solidFill>
                  <a:srgbClr val="FF0000"/>
                </a:solidFill>
                <a:latin typeface="Cantarell"/>
                <a:ea typeface="Cantarell"/>
                <a:cs typeface="Cantarell"/>
                <a:sym typeface="Cantarell"/>
              </a:rPr>
              <a:t>This leads to a problem: 99% complete syndrome</a:t>
            </a:r>
          </a:p>
          <a:p>
            <a:pPr algn="just" rtl="0" lvl="0" marR="0" indent="-347980" marL="411480">
              <a:spcBef>
                <a:spcPts val="700"/>
              </a:spcBef>
              <a:buClr>
                <a:schemeClr val="lt2"/>
              </a:buClr>
              <a:buSzPct val="102564"/>
              <a:buFont typeface="Arial"/>
              <a:buChar char="•"/>
            </a:pPr>
            <a:r>
              <a:rPr strike="noStrike" u="none" b="0" cap="none" baseline="0" sz="2600" lang="en-GB" i="0">
                <a:solidFill>
                  <a:schemeClr val="lt1"/>
                </a:solidFill>
                <a:latin typeface="Cantarell"/>
                <a:ea typeface="Cantarell"/>
                <a:cs typeface="Cantarell"/>
                <a:sym typeface="Cantarell"/>
              </a:rPr>
              <a:t>When there is no definite way to assess the progress of a project, the optimistic team members fees that the project is 99% complete even when it is far from a completion.</a:t>
            </a:r>
          </a:p>
        </p:txBody>
      </p:sp>
      <p:sp>
        <p:nvSpPr>
          <p:cNvPr id="223" name="Shape 22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GB" i="0">
                <a:solidFill>
                  <a:schemeClr val="lt2"/>
                </a:solidFill>
                <a:latin typeface="Consolas"/>
                <a:ea typeface="Consolas"/>
                <a:cs typeface="Consolas"/>
                <a:sym typeface="Consolas"/>
              </a:rPr>
              <a:t>Types of software process models :</a:t>
            </a:r>
          </a:p>
        </p:txBody>
      </p:sp>
      <p:sp>
        <p:nvSpPr>
          <p:cNvPr id="229" name="Shape 229"/>
          <p:cNvSpPr txBox="1"/>
          <p:nvPr>
            <p:ph idx="1" type="body"/>
          </p:nvPr>
        </p:nvSpPr>
        <p:spPr>
          <a:xfrm>
            <a:off y="1447800" x="762000"/>
            <a:ext cy="51816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Water Fall Model</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Prototyping Model</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RAD Model</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Evolutionary  Model</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Incremental Model </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Spiral Model  </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Win-Win Spiral Model </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Concurrent Development Model</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	Component Based Development </a:t>
            </a:r>
          </a:p>
          <a:p>
            <a:r>
              <a:t/>
            </a:r>
          </a:p>
          <a:p>
            <a:r>
              <a:t/>
            </a:r>
          </a:p>
        </p:txBody>
      </p:sp>
      <p:sp>
        <p:nvSpPr>
          <p:cNvPr id="230" name="Shape 23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sp>
        <p:nvSpPr>
          <p:cNvPr id="235" name="Shape 235"/>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 fall model</a:t>
            </a:r>
          </a:p>
        </p:txBody>
      </p:sp>
      <p:sp>
        <p:nvSpPr>
          <p:cNvPr id="236" name="Shape 236"/>
          <p:cNvSpPr txBox="1"/>
          <p:nvPr>
            <p:ph idx="1" type="body"/>
          </p:nvPr>
        </p:nvSpPr>
        <p:spPr>
          <a:xfrm>
            <a:off y="1371600" x="914400"/>
            <a:ext cy="4983959"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 It is also referred to as a </a:t>
            </a:r>
            <a:r>
              <a:rPr strike="noStrike" u="none" b="1" cap="none" baseline="0" sz="3000" lang="en-GB" i="0">
                <a:solidFill>
                  <a:schemeClr val="lt1"/>
                </a:solidFill>
                <a:latin typeface="Cantarell"/>
                <a:ea typeface="Cantarell"/>
                <a:cs typeface="Cantarell"/>
                <a:sym typeface="Cantarell"/>
              </a:rPr>
              <a:t>linear-sequential life cycle model</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 It is very simple to understand and use.</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 In a waterfall model, each phase must be completed fully before the next phase can begin.</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At the end of each phase, a review takes place to determine if the project is on the right path and whether or not to continue or discard the project</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In waterfall model phases do not overlap.</a:t>
            </a:r>
          </a:p>
        </p:txBody>
      </p:sp>
      <p:sp>
        <p:nvSpPr>
          <p:cNvPr id="237" name="Shape 23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y="0" x="0"/>
          <a:ext cy="0" cx="0"/>
          <a:chOff y="0" x="0"/>
          <a:chExt cy="0" cx="0"/>
        </a:xfrm>
      </p:grpSpPr>
      <p:sp>
        <p:nvSpPr>
          <p:cNvPr id="242" name="Shape 242"/>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 fall model</a:t>
            </a:r>
          </a:p>
        </p:txBody>
      </p:sp>
      <p:sp>
        <p:nvSpPr>
          <p:cNvPr id="243" name="Shape 243"/>
          <p:cNvSpPr/>
          <p:nvPr/>
        </p:nvSpPr>
        <p:spPr>
          <a:xfrm>
            <a:off y="1447800" x="381000"/>
            <a:ext cy="5257799" cx="8686799"/>
          </a:xfrm>
          <a:prstGeom prst="rect">
            <a:avLst/>
          </a:prstGeom>
          <a:blipFill>
            <a:blip r:embed="rId3"/>
            <a:stretch>
              <a:fillRect/>
            </a:stretch>
          </a:blipFill>
        </p:spPr>
      </p:sp>
      <p:sp>
        <p:nvSpPr>
          <p:cNvPr id="244" name="Shape 244"/>
          <p:cNvSpPr txBox="1"/>
          <p:nvPr>
            <p:ph idx="1" type="body"/>
          </p:nvPr>
        </p:nvSpPr>
        <p:spPr>
          <a:xfrm>
            <a:off y="1447800" x="381000"/>
            <a:ext cy="5257799" cx="8686800"/>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p:txBody>
      </p:sp>
      <p:sp>
        <p:nvSpPr>
          <p:cNvPr id="245" name="Shape 24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Waterfall Model Phases </a:t>
            </a:r>
          </a:p>
        </p:txBody>
      </p:sp>
      <p:sp>
        <p:nvSpPr>
          <p:cNvPr id="251" name="Shape 251"/>
          <p:cNvSpPr/>
          <p:nvPr/>
        </p:nvSpPr>
        <p:spPr>
          <a:xfrm>
            <a:off y="685800" x="469900"/>
            <a:ext cy="5943599" cx="8534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400" lang="en-GB" i="0">
                <a:solidFill>
                  <a:schemeClr val="dk1"/>
                </a:solidFill>
                <a:latin typeface="Cantarell"/>
                <a:ea typeface="Cantarell"/>
                <a:cs typeface="Cantarell"/>
                <a:sym typeface="Cantarell"/>
              </a:rPr>
              <a:t>Requirements</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Feasibility study (technical, financial)</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Aim: to understand the exact requirements of the customer and document them properly</a:t>
            </a:r>
          </a:p>
          <a:p>
            <a:pPr algn="l" rtl="0" lvl="0" marR="0" indent="-457200" marL="457200">
              <a:buClr>
                <a:srgbClr val="FF0000"/>
              </a:buClr>
              <a:buSzPct val="100694"/>
              <a:buFont typeface="Arial"/>
              <a:buChar char="•"/>
            </a:pPr>
            <a:r>
              <a:rPr strike="noStrike" u="none" b="0" cap="none" baseline="0" sz="2400" lang="en-GB" i="0">
                <a:solidFill>
                  <a:srgbClr val="FF0000"/>
                </a:solidFill>
                <a:latin typeface="Cantarell"/>
                <a:ea typeface="Cantarell"/>
                <a:cs typeface="Cantarell"/>
                <a:sym typeface="Cantarell"/>
              </a:rPr>
              <a:t>Requirement analysis + req. specification</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Requirement analysis</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Requirement analysis starts with the collection of all relevant data regarding the product from users  through interviews and discussion.</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Eg: for accounting software, interview all accounts of the organization</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Data collected from a group of users usually contain several contradictions and ambiguities coz each user has its own view of system.</a:t>
            </a:r>
          </a:p>
          <a:p>
            <a:pPr algn="l" rtl="0" lvl="0" marR="0" indent="-457200" marL="457200">
              <a:buClr>
                <a:schemeClr val="dk1"/>
              </a:buClr>
              <a:buSzPct val="100694"/>
              <a:buFont typeface="Arial"/>
              <a:buChar char="•"/>
            </a:pPr>
            <a:r>
              <a:rPr strike="noStrike" u="none" b="0" cap="none" baseline="0" sz="2400" lang="en-GB" i="0">
                <a:solidFill>
                  <a:schemeClr val="dk1"/>
                </a:solidFill>
                <a:latin typeface="Cantarell"/>
                <a:ea typeface="Cantarell"/>
                <a:cs typeface="Cantarell"/>
                <a:sym typeface="Cantarell"/>
              </a:rPr>
              <a:t>After all ambiguities, inconsistencies are resolved and all the requirement are properly understood, requirements are organized into SRS documents.</a:t>
            </a:r>
          </a:p>
          <a:p>
            <a:r>
              <a:t/>
            </a:r>
          </a:p>
        </p:txBody>
      </p:sp>
      <p:sp>
        <p:nvSpPr>
          <p:cNvPr id="252" name="Shape 25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1"/>
                                        </p:tgtEl>
                                        <p:attrNameLst>
                                          <p:attrName>style.visibility</p:attrName>
                                        </p:attrNameLst>
                                      </p:cBhvr>
                                      <p:to>
                                        <p:strVal val="visible"/>
                                      </p:to>
                                    </p:set>
                                    <p:animEffect transition="in" filter="fade">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Waterfall Model Phases </a:t>
            </a:r>
          </a:p>
        </p:txBody>
      </p:sp>
      <p:sp>
        <p:nvSpPr>
          <p:cNvPr id="258" name="Shape 258"/>
          <p:cNvSpPr/>
          <p:nvPr/>
        </p:nvSpPr>
        <p:spPr>
          <a:xfrm>
            <a:off y="1066800" x="469900"/>
            <a:ext cy="5562600" cx="8534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400" lang="en-GB" i="0">
                <a:solidFill>
                  <a:schemeClr val="dk1"/>
                </a:solidFill>
                <a:latin typeface="Cantarell"/>
                <a:ea typeface="Cantarell"/>
                <a:cs typeface="Cantarell"/>
                <a:sym typeface="Cantarell"/>
              </a:rPr>
              <a:t>Requirement specification</a:t>
            </a:r>
          </a:p>
          <a:p>
            <a:pPr algn="l" rtl="0" lvl="0" marR="0" indent="-342900" marL="342900">
              <a:buClr>
                <a:schemeClr val="dk1"/>
              </a:buClr>
              <a:buSzPct val="100694"/>
              <a:buFont typeface="Arial"/>
              <a:buChar char="•"/>
            </a:pPr>
            <a:r>
              <a:rPr strike="noStrike" u="none" b="1" cap="none" baseline="0" sz="2400" lang="en-GB" i="0">
                <a:solidFill>
                  <a:schemeClr val="dk1"/>
                </a:solidFill>
                <a:latin typeface="Cantarell"/>
                <a:ea typeface="Cantarell"/>
                <a:cs typeface="Cantarell"/>
                <a:sym typeface="Cantarell"/>
              </a:rPr>
              <a:t>User requirements are properly organized and documented in a SRS document.</a:t>
            </a:r>
          </a:p>
          <a:p>
            <a:pPr algn="l" rtl="0" lvl="0" marR="0" indent="-342900" marL="342900">
              <a:buClr>
                <a:schemeClr val="dk1"/>
              </a:buClr>
              <a:buSzPct val="100694"/>
              <a:buFont typeface="Arial"/>
              <a:buChar char="•"/>
            </a:pPr>
            <a:r>
              <a:rPr strike="noStrike" u="none" b="1" cap="none" baseline="0" sz="2400" lang="en-GB" i="0">
                <a:solidFill>
                  <a:schemeClr val="dk1"/>
                </a:solidFill>
                <a:latin typeface="Cantarell"/>
                <a:ea typeface="Cantarell"/>
                <a:cs typeface="Cantarell"/>
                <a:sym typeface="Cantarell"/>
              </a:rPr>
              <a:t>SRS document address the functional, non-functional and special requirements </a:t>
            </a:r>
          </a:p>
          <a:p>
            <a:pPr algn="l" rtl="0" lvl="0" marR="0" indent="-342900" marL="342900">
              <a:buClr>
                <a:schemeClr val="dk1"/>
              </a:buClr>
              <a:buSzPct val="100694"/>
              <a:buFont typeface="Arial"/>
              <a:buChar char="•"/>
            </a:pPr>
            <a:r>
              <a:rPr strike="noStrike" u="none" b="1" cap="none" baseline="0" sz="2400" lang="en-GB" i="0">
                <a:solidFill>
                  <a:schemeClr val="dk1"/>
                </a:solidFill>
                <a:latin typeface="Cantarell"/>
                <a:ea typeface="Cantarell"/>
                <a:cs typeface="Cantarell"/>
                <a:sym typeface="Cantarell"/>
              </a:rPr>
              <a:t>SRS document serves as a contract between the development team and customer. </a:t>
            </a:r>
          </a:p>
          <a:p>
            <a:pPr algn="l" rtl="0" lvl="0" marR="0" indent="-342900" marL="342900">
              <a:buClr>
                <a:schemeClr val="dk1"/>
              </a:buClr>
              <a:buSzPct val="100694"/>
              <a:buFont typeface="Arial"/>
              <a:buChar char="•"/>
            </a:pPr>
            <a:r>
              <a:rPr strike="noStrike" u="none" b="1" cap="none" baseline="0" sz="2400" lang="en-GB" i="0">
                <a:solidFill>
                  <a:schemeClr val="dk1"/>
                </a:solidFill>
                <a:latin typeface="Cantarell"/>
                <a:ea typeface="Cantarell"/>
                <a:cs typeface="Cantarell"/>
                <a:sym typeface="Cantarell"/>
              </a:rPr>
              <a:t>So it is important document which must be thoroughly understood by all the developers and periodically reviewed jointly with the customer</a:t>
            </a:r>
          </a:p>
          <a:p>
            <a:pPr algn="l" rtl="0" lvl="0" marR="0" indent="-342900" marL="342900">
              <a:buClr>
                <a:schemeClr val="dk1"/>
              </a:buClr>
              <a:buSzPct val="100694"/>
              <a:buFont typeface="Arial"/>
              <a:buChar char="•"/>
            </a:pPr>
            <a:r>
              <a:rPr strike="noStrike" u="none" b="1" cap="none" baseline="0" sz="2400" lang="en-GB" i="0">
                <a:solidFill>
                  <a:schemeClr val="dk1"/>
                </a:solidFill>
                <a:latin typeface="Cantarell"/>
                <a:ea typeface="Cantarell"/>
                <a:cs typeface="Cantarell"/>
                <a:sym typeface="Cantarell"/>
              </a:rPr>
              <a:t>SRS document: functional requirement, constraints, input , output, required standards etc</a:t>
            </a:r>
          </a:p>
        </p:txBody>
      </p:sp>
      <p:sp>
        <p:nvSpPr>
          <p:cNvPr id="259" name="Shape 25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gtEl>
                                        <p:attrNameLst>
                                          <p:attrName>style.visibility</p:attrName>
                                        </p:attrNameLst>
                                      </p:cBhvr>
                                      <p:to>
                                        <p:strVal val="visible"/>
                                      </p:to>
                                    </p:set>
                                    <p:animEffect transition="in" filter="fade">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p:txBody>
      </p:sp>
      <p:sp>
        <p:nvSpPr>
          <p:cNvPr id="265" name="Shape 265"/>
          <p:cNvSpPr/>
          <p:nvPr/>
        </p:nvSpPr>
        <p:spPr>
          <a:xfrm>
            <a:off y="1600200" x="914400"/>
            <a:ext cy="5105399" cx="77724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1800" lang="en-GB" i="0">
                <a:solidFill>
                  <a:schemeClr val="lt1"/>
                </a:solidFill>
                <a:latin typeface="Cantarell"/>
                <a:ea typeface="Cantarell"/>
                <a:cs typeface="Cantarell"/>
                <a:sym typeface="Cantarell"/>
              </a:rPr>
              <a:t>
</a:t>
            </a:r>
            <a:r>
              <a:rPr strike="noStrike" u="none" b="1" cap="none" baseline="0" sz="2800" lang="en-GB" i="0">
                <a:solidFill>
                  <a:schemeClr val="dk1"/>
                </a:solidFill>
                <a:latin typeface="Cantarell"/>
                <a:ea typeface="Cantarell"/>
                <a:cs typeface="Cantarell"/>
                <a:sym typeface="Cantarell"/>
              </a:rPr>
              <a:t>Design</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Design phase translates the SRS into the design document which depicts the overall modular structure of the program and interaction between these modules.</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In technical term, through design phase we derive the software architecture from SRS document.</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Two design strategies: </a:t>
            </a:r>
            <a:r>
              <a:rPr strike="noStrike" u="none" b="1" cap="none" baseline="0" sz="2800" lang="en-GB" i="0">
                <a:solidFill>
                  <a:srgbClr val="FF0000"/>
                </a:solidFill>
                <a:latin typeface="Cantarell"/>
                <a:ea typeface="Cantarell"/>
                <a:cs typeface="Cantarell"/>
                <a:sym typeface="Cantarell"/>
              </a:rPr>
              <a:t>traditional and object oriented designs</a:t>
            </a:r>
          </a:p>
          <a:p>
            <a:r>
              <a:t/>
            </a:r>
          </a:p>
        </p:txBody>
      </p:sp>
      <p:sp>
        <p:nvSpPr>
          <p:cNvPr id="266" name="Shape 26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267" name="Shape 267"/>
          <p:cNvSpPr txBox="1"/>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Waterfall Model Phases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5"/>
                                        </p:tgtEl>
                                        <p:attrNameLst>
                                          <p:attrName>style.visibility</p:attrName>
                                        </p:attrNameLst>
                                      </p:cBhvr>
                                      <p:to>
                                        <p:strVal val="visible"/>
                                      </p:to>
                                    </p:set>
                                    <p:animEffect transition="in" filter="fade">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p:txBody>
      </p:sp>
      <p:sp>
        <p:nvSpPr>
          <p:cNvPr id="273" name="Shape 273"/>
          <p:cNvSpPr/>
          <p:nvPr/>
        </p:nvSpPr>
        <p:spPr>
          <a:xfrm>
            <a:off y="609600" x="914400"/>
            <a:ext cy="6096000" cx="7848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Implementation and unit testing</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The purpose of this phase is to translate the software design into source code.</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During this, each component of the design is implemented as a program module, and each of the program module is unit tested, debugged and documented.</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The purpose of unit testing is to determine the correct working of the individual modules.</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Unit testing involves precise test cases, testing criteria</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End product is program modules tested </a:t>
            </a:r>
          </a:p>
          <a:p>
            <a:r>
              <a:t/>
            </a:r>
          </a:p>
        </p:txBody>
      </p:sp>
      <p:sp>
        <p:nvSpPr>
          <p:cNvPr id="274" name="Shape 27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275" name="Shape 275"/>
          <p:cNvSpPr txBox="1"/>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Waterfall Model Phases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3"/>
                                        </p:tgtEl>
                                        <p:attrNameLst>
                                          <p:attrName>style.visibility</p:attrName>
                                        </p:attrNameLst>
                                      </p:cBhvr>
                                      <p:to>
                                        <p:strVal val="visible"/>
                                      </p:to>
                                    </p:set>
                                    <p:animEffect transition="in" filter="fade">
                                      <p:cBhvr>
                                        <p:cTn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p:txBody>
      </p:sp>
      <p:sp>
        <p:nvSpPr>
          <p:cNvPr id="281" name="Shape 281"/>
          <p:cNvSpPr/>
          <p:nvPr/>
        </p:nvSpPr>
        <p:spPr>
          <a:xfrm>
            <a:off y="609600" x="914400"/>
            <a:ext cy="6096000" cx="7848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Integration and system testing</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Different modules are integrated in a planned manner</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Integration doesn’t happen in a single shot</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During each integration step, the partially integrated system is tested.</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Finally when all modules have been successfully integrated and tested, system testing is carried out.</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Goal of testing is to ensure that the developed system functions according to the requirements in SRS document.</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It includes alpha, beta testing.</a:t>
            </a:r>
          </a:p>
          <a:p>
            <a:pPr algn="l" rtl="0" lvl="0" marR="0" indent="-457200" marL="457200">
              <a:buClr>
                <a:schemeClr val="dk1"/>
              </a:buClr>
              <a:buSzPct val="101190"/>
              <a:buFont typeface="Arial"/>
              <a:buChar char="•"/>
            </a:pPr>
            <a:r>
              <a:rPr strike="noStrike" u="none" b="1" cap="none" baseline="0" sz="2800" lang="en-GB" i="0">
                <a:solidFill>
                  <a:schemeClr val="dk1"/>
                </a:solidFill>
                <a:latin typeface="Cantarell"/>
                <a:ea typeface="Cantarell"/>
                <a:cs typeface="Cantarell"/>
                <a:sym typeface="Cantarell"/>
              </a:rPr>
              <a:t>Output of testing is the TEST REPORT</a:t>
            </a:r>
          </a:p>
        </p:txBody>
      </p:sp>
      <p:sp>
        <p:nvSpPr>
          <p:cNvPr id="282" name="Shape 28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283" name="Shape 283"/>
          <p:cNvSpPr txBox="1"/>
          <p:nvPr/>
        </p:nvSpPr>
        <p:spPr>
          <a:xfrm>
            <a:off y="0" x="381000"/>
            <a:ext cy="914400" cx="77724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Waterfall Model Phases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1"/>
                                        </p:tgtEl>
                                        <p:attrNameLst>
                                          <p:attrName>style.visibility</p:attrName>
                                        </p:attrNameLst>
                                      </p:cBhvr>
                                      <p:to>
                                        <p:strVal val="visible"/>
                                      </p:to>
                                    </p:set>
                                    <p:animEffect transition="in" filter="fade">
                                      <p:cBhvr>
                                        <p:cTn dur="5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y="0" x="0"/>
          <a:ext cy="0" cx="0"/>
          <a:chOff y="0" x="0"/>
          <a:chExt cy="0" cx="0"/>
        </a:xfrm>
      </p:grpSpPr>
      <p:sp>
        <p:nvSpPr>
          <p:cNvPr id="288" name="Shape 288"/>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p:txBody>
      </p:sp>
      <p:sp>
        <p:nvSpPr>
          <p:cNvPr id="289" name="Shape 289"/>
          <p:cNvSpPr/>
          <p:nvPr/>
        </p:nvSpPr>
        <p:spPr>
          <a:xfrm>
            <a:off y="990600" x="914400"/>
            <a:ext cy="5714999" cx="78485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Deployment and maintanance</a:t>
            </a:r>
          </a:p>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Corrective maintenance</a:t>
            </a:r>
          </a:p>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	</a:t>
            </a:r>
            <a:r>
              <a:rPr strike="noStrike" u="none" b="1" cap="none" baseline="0" sz="2800" lang="en-GB" i="0">
                <a:solidFill>
                  <a:srgbClr val="FF0000"/>
                </a:solidFill>
                <a:latin typeface="Cantarell"/>
                <a:ea typeface="Cantarell"/>
                <a:cs typeface="Cantarell"/>
                <a:sym typeface="Cantarell"/>
              </a:rPr>
              <a:t>correcting errors not discovered during development phase</a:t>
            </a:r>
          </a:p>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Perfective maintenance</a:t>
            </a:r>
          </a:p>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	</a:t>
            </a:r>
            <a:r>
              <a:rPr strike="noStrike" u="none" b="1" cap="none" baseline="0" sz="2800" lang="en-GB" i="0">
                <a:solidFill>
                  <a:srgbClr val="FF0000"/>
                </a:solidFill>
                <a:latin typeface="Cantarell"/>
                <a:ea typeface="Cantarell"/>
                <a:cs typeface="Cantarell"/>
                <a:sym typeface="Cantarell"/>
              </a:rPr>
              <a:t>improving the implementation and enhancing the functionalities of the system as per customer’s requirements</a:t>
            </a:r>
          </a:p>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Adaptive maintenance</a:t>
            </a:r>
          </a:p>
          <a:p>
            <a:pPr algn="l" rtl="0" lvl="0" marR="0" indent="0" marL="0">
              <a:buSzPct val="25000"/>
              <a:buNone/>
            </a:pPr>
            <a:r>
              <a:rPr strike="noStrike" u="none" b="1" cap="none" baseline="0" sz="2800" lang="en-GB" i="0">
                <a:solidFill>
                  <a:schemeClr val="dk1"/>
                </a:solidFill>
                <a:latin typeface="Cantarell"/>
                <a:ea typeface="Cantarell"/>
                <a:cs typeface="Cantarell"/>
                <a:sym typeface="Cantarell"/>
              </a:rPr>
              <a:t>	</a:t>
            </a:r>
            <a:r>
              <a:rPr strike="noStrike" u="none" b="1" cap="none" baseline="0" sz="2800" lang="en-GB" i="0">
                <a:solidFill>
                  <a:srgbClr val="FF0000"/>
                </a:solidFill>
                <a:latin typeface="Cantarell"/>
                <a:ea typeface="Cantarell"/>
                <a:cs typeface="Cantarell"/>
                <a:sym typeface="Cantarell"/>
              </a:rPr>
              <a:t>porting the software to a new environment eg. To a new computer or to a new OS.</a:t>
            </a:r>
          </a:p>
        </p:txBody>
      </p:sp>
      <p:sp>
        <p:nvSpPr>
          <p:cNvPr id="290" name="Shape 29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291" name="Shape 291"/>
          <p:cNvSpPr txBox="1"/>
          <p:nvPr/>
        </p:nvSpPr>
        <p:spPr>
          <a:xfrm>
            <a:off y="0" x="381000"/>
            <a:ext cy="609599" cx="77724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Waterfall Model Phases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9"/>
                                        </p:tgtEl>
                                        <p:attrNameLst>
                                          <p:attrName>style.visibility</p:attrName>
                                        </p:attrNameLst>
                                      </p:cBhvr>
                                      <p:to>
                                        <p:strVal val="visible"/>
                                      </p:to>
                                    </p:set>
                                    <p:animEffect transition="in" filter="fade">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0" x="381000"/>
            <a:ext cy="685799" cx="8458200"/>
          </a:xfrm>
          <a:prstGeom prst="rect">
            <a:avLst/>
          </a:prstGeom>
          <a:noFill/>
          <a:ln>
            <a:noFill/>
          </a:ln>
        </p:spPr>
        <p:txBody>
          <a:bodyPr bIns="45700" rIns="91425" lIns="91425" tIns="45700" anchor="t" anchorCtr="0">
            <a:noAutofit/>
          </a:bodyPr>
          <a:lstStyle/>
          <a:p>
            <a:pPr algn="l" rtl="0" lvl="0" marR="0" indent="0" marL="0">
              <a:spcBef>
                <a:spcPts val="0"/>
              </a:spcBef>
              <a:buClr>
                <a:schemeClr val="accent2"/>
              </a:buClr>
              <a:buSzPct val="25000"/>
              <a:buFont typeface="Consolas"/>
              <a:buNone/>
            </a:pPr>
            <a:r>
              <a:rPr strike="noStrike" u="none" b="0" cap="none" baseline="0" sz="4000" lang="en-GB" i="0">
                <a:solidFill>
                  <a:schemeClr val="accent2"/>
                </a:solidFill>
                <a:latin typeface="Consolas"/>
                <a:ea typeface="Consolas"/>
                <a:cs typeface="Consolas"/>
                <a:sym typeface="Consolas"/>
              </a:rPr>
              <a:t>Attributes of good software?</a:t>
            </a:r>
          </a:p>
        </p:txBody>
      </p:sp>
      <p:sp>
        <p:nvSpPr>
          <p:cNvPr id="159" name="Shape 159"/>
          <p:cNvSpPr/>
          <p:nvPr/>
        </p:nvSpPr>
        <p:spPr>
          <a:xfrm>
            <a:off y="685800" x="381000"/>
            <a:ext cy="6172199"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Maintainability</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Software must evolve to meet changing needs. This is a critical attribute coz software change is an inevitable consequence of a changing business environment.</a:t>
            </a:r>
          </a:p>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Dependability</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Software must be trustworthy. It has a range of sub attributes as reliability, security and safety. </a:t>
            </a:r>
            <a:r>
              <a:rPr strike="noStrike" u="none" b="0" cap="none" baseline="0" sz="2400" lang="en-GB" i="0">
                <a:solidFill>
                  <a:srgbClr val="FF0000"/>
                </a:solidFill>
                <a:latin typeface="Cantarell"/>
                <a:ea typeface="Cantarell"/>
                <a:cs typeface="Cantarell"/>
                <a:sym typeface="Cantarell"/>
              </a:rPr>
              <a:t>Dependable software should not cause physical or economical damage in the event of system failure.</a:t>
            </a:r>
          </a:p>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Efficiency</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Software should not make wasteful use of system resources such as memory, processor and storage. </a:t>
            </a:r>
            <a:r>
              <a:rPr strike="noStrike" u="none" b="0" cap="none" baseline="0" sz="2400" lang="en-GB" i="0">
                <a:solidFill>
                  <a:srgbClr val="FF0000"/>
                </a:solidFill>
                <a:latin typeface="Cantarell"/>
                <a:ea typeface="Cantarell"/>
                <a:cs typeface="Cantarell"/>
                <a:sym typeface="Cantarell"/>
              </a:rPr>
              <a:t>So it includes responsiveness, processing time, memory utilization.</a:t>
            </a:r>
          </a:p>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Usability</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Software becomes usable if it does not call for extra effort to be learnt. </a:t>
            </a:r>
            <a:r>
              <a:rPr strike="noStrike" u="none" b="0" cap="none" baseline="0" sz="2400" lang="en-GB" i="0">
                <a:solidFill>
                  <a:srgbClr val="FF0000"/>
                </a:solidFill>
                <a:latin typeface="Cantarell"/>
                <a:ea typeface="Cantarell"/>
                <a:cs typeface="Cantarell"/>
                <a:sym typeface="Cantarell"/>
              </a:rPr>
              <a:t>Usability increases with good documentation and an appropriate user interface.</a:t>
            </a:r>
          </a:p>
        </p:txBody>
      </p:sp>
      <p:sp>
        <p:nvSpPr>
          <p:cNvPr id="160" name="Shape 16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y="0" x="0"/>
          <a:ext cy="0" cx="0"/>
          <a:chOff y="0" x="0"/>
          <a:chExt cy="0" cx="0"/>
        </a:xfrm>
      </p:grpSpPr>
      <p:sp>
        <p:nvSpPr>
          <p:cNvPr id="296" name="Shape 296"/>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 fall-advantages</a:t>
            </a:r>
          </a:p>
        </p:txBody>
      </p:sp>
      <p:sp>
        <p:nvSpPr>
          <p:cNvPr id="297" name="Shape 297"/>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Simple and easy to understand and use</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Each phase has well defined inputs and outputs.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Easy to manage due to the rigidity of the model – each phase has specific deliverables </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Phases are processed and completed one at a time.</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Works well for smaller projects where requirements are very well understood</a:t>
            </a:r>
          </a:p>
        </p:txBody>
      </p:sp>
      <p:sp>
        <p:nvSpPr>
          <p:cNvPr id="298" name="Shape 298"/>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 fall-disadvantages</a:t>
            </a:r>
          </a:p>
        </p:txBody>
      </p:sp>
      <p:sp>
        <p:nvSpPr>
          <p:cNvPr id="304" name="Shape 304"/>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This model is just like a one way street. Once the phase X is complete and next phase Y has started, then there is no provision of going back.</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Users have little interaction with the project team. Their feedback is not taken during development.</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Not a good model for complex projects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Not suitable where requirements are at very high risk of changing</a:t>
            </a:r>
          </a:p>
        </p:txBody>
      </p:sp>
      <p:sp>
        <p:nvSpPr>
          <p:cNvPr id="305" name="Shape 30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y="0" x="0"/>
          <a:ext cy="0" cx="0"/>
          <a:chOff y="0" x="0"/>
          <a:chExt cy="0" cx="0"/>
        </a:xfrm>
      </p:grpSpPr>
      <p:sp>
        <p:nvSpPr>
          <p:cNvPr id="310" name="Shape 310"/>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Water fall-when to use</a:t>
            </a:r>
          </a:p>
        </p:txBody>
      </p:sp>
      <p:sp>
        <p:nvSpPr>
          <p:cNvPr id="311" name="Shape 311"/>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Requirements are very well known, clear and fixed.</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There are no ambiguous requirements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The project is short</a:t>
            </a:r>
          </a:p>
        </p:txBody>
      </p:sp>
      <p:sp>
        <p:nvSpPr>
          <p:cNvPr id="312" name="Shape 31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y="0" x="0"/>
          <a:ext cy="0" cx="0"/>
          <a:chOff y="0" x="0"/>
          <a:chExt cy="0" cx="0"/>
        </a:xfrm>
      </p:grpSpPr>
      <p:sp>
        <p:nvSpPr>
          <p:cNvPr id="317" name="Shape 317"/>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Prototyping Model</a:t>
            </a:r>
          </a:p>
        </p:txBody>
      </p:sp>
      <p:sp>
        <p:nvSpPr>
          <p:cNvPr id="318" name="Shape 318"/>
          <p:cNvSpPr/>
          <p:nvPr/>
        </p:nvSpPr>
        <p:spPr>
          <a:xfrm>
            <a:off y="1219200" x="685800"/>
            <a:ext cy="5410199" cx="7391399"/>
          </a:xfrm>
          <a:prstGeom prst="rect">
            <a:avLst/>
          </a:prstGeom>
          <a:blipFill>
            <a:blip r:embed="rId3"/>
            <a:stretch>
              <a:fillRect/>
            </a:stretch>
          </a:blipFill>
        </p:spPr>
      </p:sp>
      <p:sp>
        <p:nvSpPr>
          <p:cNvPr id="319" name="Shape 319"/>
          <p:cNvSpPr txBox="1"/>
          <p:nvPr>
            <p:ph idx="1" type="body"/>
          </p:nvPr>
        </p:nvSpPr>
        <p:spPr>
          <a:xfrm>
            <a:off y="1219200" x="685800"/>
            <a:ext cy="5410200" cx="7391399"/>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p:txBody>
      </p:sp>
      <p:sp>
        <p:nvSpPr>
          <p:cNvPr id="320" name="Shape 32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y="0" x="0"/>
          <a:ext cy="0" cx="0"/>
          <a:chOff y="0" x="0"/>
          <a:chExt cy="0" cx="0"/>
        </a:xfrm>
      </p:grpSpPr>
      <p:sp>
        <p:nvSpPr>
          <p:cNvPr id="325" name="Shape 325"/>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Prototyping model</a:t>
            </a:r>
          </a:p>
        </p:txBody>
      </p:sp>
      <p:sp>
        <p:nvSpPr>
          <p:cNvPr id="326" name="Shape 326"/>
          <p:cNvSpPr txBox="1"/>
          <p:nvPr>
            <p:ph idx="1" type="body"/>
          </p:nvPr>
        </p:nvSpPr>
        <p:spPr>
          <a:xfrm>
            <a:off y="1447800" x="457200"/>
            <a:ext cy="5257799" cx="86105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The prototype model suggests that before developing the actual software, a working prototype of the system should be built.</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A prototype is a partially developed product.</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It has limited functional capabilities, low reliability and inefficient performance.</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Model starts with an initial requirement gathering.</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A quick design is carried out and the prototype is built using several shortcuts.</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The shortcuts might involve using inefficient, inaccurate or dummy functions</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Eg: a function might produce the desired result by using a table look-up rather than performing actual computation.</a:t>
            </a:r>
          </a:p>
          <a:p>
            <a:r>
              <a:t/>
            </a:r>
          </a:p>
        </p:txBody>
      </p:sp>
      <p:sp>
        <p:nvSpPr>
          <p:cNvPr id="327" name="Shape 32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y="0" x="0"/>
          <a:ext cy="0" cx="0"/>
          <a:chOff y="0" x="0"/>
          <a:chExt cy="0" cx="0"/>
        </a:xfrm>
      </p:grpSpPr>
      <p:sp>
        <p:nvSpPr>
          <p:cNvPr id="332" name="Shape 332"/>
          <p:cNvSpPr txBox="1"/>
          <p:nvPr>
            <p:ph type="title"/>
          </p:nvPr>
        </p:nvSpPr>
        <p:spPr>
          <a:xfrm>
            <a:off y="15240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Prototyping model</a:t>
            </a:r>
          </a:p>
        </p:txBody>
      </p:sp>
      <p:sp>
        <p:nvSpPr>
          <p:cNvPr id="333" name="Shape 333"/>
          <p:cNvSpPr txBox="1"/>
          <p:nvPr>
            <p:ph idx="1" type="body"/>
          </p:nvPr>
        </p:nvSpPr>
        <p:spPr>
          <a:xfrm>
            <a:off y="990600" x="533400"/>
            <a:ext cy="5562600" cx="86105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The developed prototype is submitted to the customer for his evaluation.</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Based on user feedback, the requirements are refined.</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This cycle continues until the user approves the prototype.</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The actual system is then developed using the classical waterfall model.</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Not suitable for final software product.</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The code for the prototype is thrown away, however the experience gathered from developing the prototype helps in developing the actual system.</a:t>
            </a:r>
          </a:p>
          <a:p>
            <a:pPr algn="just" rtl="0" lvl="0" marR="0" indent="-347980" marL="411480">
              <a:spcBef>
                <a:spcPts val="700"/>
              </a:spcBef>
              <a:buClr>
                <a:schemeClr val="lt2"/>
              </a:buClr>
              <a:buSzPct val="108974"/>
              <a:buFont typeface="Arial"/>
              <a:buChar char="•"/>
            </a:pPr>
            <a:r>
              <a:rPr strike="noStrike" u="none" b="0" cap="none" baseline="0" sz="2550" lang="en-GB" i="0">
                <a:solidFill>
                  <a:schemeClr val="lt1"/>
                </a:solidFill>
                <a:latin typeface="Cantarell"/>
                <a:ea typeface="Cantarell"/>
                <a:cs typeface="Cantarell"/>
                <a:sym typeface="Cantarell"/>
              </a:rPr>
              <a:t>So the development of a prototype might involve extra cost, but overall cost might turn out to be lower than that of an equivalent system developed using waterfall model.</a:t>
            </a:r>
          </a:p>
        </p:txBody>
      </p:sp>
      <p:sp>
        <p:nvSpPr>
          <p:cNvPr id="334" name="Shape 33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y="0" x="0"/>
          <a:ext cy="0" cx="0"/>
          <a:chOff y="0" x="0"/>
          <a:chExt cy="0" cx="0"/>
        </a:xfrm>
      </p:grpSpPr>
      <p:sp>
        <p:nvSpPr>
          <p:cNvPr id="339" name="Shape 339"/>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Prototyping model-advantages</a:t>
            </a:r>
          </a:p>
        </p:txBody>
      </p:sp>
      <p:sp>
        <p:nvSpPr>
          <p:cNvPr id="340" name="Shape 340"/>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 partial product built is built in the initial stages, so, customers get a chance to see the product early in the life cycle and gives a necessary feedback.</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Requirements become more clear resulting into an accurate product.</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New requirements can be easily accommodated, as there is a scope for refinement.</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As user is involved from the starting of the project, he tends to be more secure, comfortable and satisfied.</a:t>
            </a:r>
          </a:p>
        </p:txBody>
      </p:sp>
      <p:sp>
        <p:nvSpPr>
          <p:cNvPr id="341" name="Shape 34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y="0" x="0"/>
          <a:ext cy="0" cx="0"/>
          <a:chOff y="0" x="0"/>
          <a:chExt cy="0" cx="0"/>
        </a:xfrm>
      </p:grpSpPr>
      <p:sp>
        <p:nvSpPr>
          <p:cNvPr id="346" name="Shape 346"/>
          <p:cNvSpPr txBox="1"/>
          <p:nvPr>
            <p:ph type="title"/>
          </p:nvPr>
        </p:nvSpPr>
        <p:spPr>
          <a:xfrm>
            <a:off y="512064" x="457200"/>
            <a:ext cy="914400" cx="86868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Prototyping model-disadvantages</a:t>
            </a:r>
          </a:p>
        </p:txBody>
      </p:sp>
      <p:sp>
        <p:nvSpPr>
          <p:cNvPr id="347" name="Shape 347"/>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Developers in a hurry may build prototypes and end up with sub-optimal solutions.</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After seeing an early prototype, the users may demand the actual system to be delivered soon.</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End users may not like to know the difference between a prototype and a well engineered fully developed system</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If not managed properly, the interactive process of prototype demonstration and refinement can continue for long duration</a:t>
            </a:r>
          </a:p>
          <a:p>
            <a:pPr algn="just" rtl="0" lvl="0" marR="0" indent="-347980" marL="411480">
              <a:spcBef>
                <a:spcPts val="700"/>
              </a:spcBef>
              <a:buClr>
                <a:schemeClr val="lt2"/>
              </a:buClr>
              <a:buSzPct val="101190"/>
              <a:buFont typeface="Arial"/>
              <a:buChar char="•"/>
            </a:pPr>
            <a:r>
              <a:rPr strike="noStrike" u="none" b="0" cap="none" baseline="0" sz="2800" lang="en-GB" i="0">
                <a:solidFill>
                  <a:srgbClr val="FF0000"/>
                </a:solidFill>
                <a:latin typeface="Cantarell"/>
                <a:ea typeface="Cantarell"/>
                <a:cs typeface="Cantarell"/>
                <a:sym typeface="Cantarell"/>
              </a:rPr>
              <a:t>If end user is not satisfied with initial prototype, he may loose interest in the project.</a:t>
            </a:r>
          </a:p>
        </p:txBody>
      </p:sp>
      <p:sp>
        <p:nvSpPr>
          <p:cNvPr id="348" name="Shape 348"/>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7">
                                            <p:txEl>
                                              <p:pRg st="0" end="0"/>
                                            </p:txEl>
                                          </p:spTgt>
                                        </p:tgtEl>
                                        <p:attrNameLst>
                                          <p:attrName>style.visibility</p:attrName>
                                        </p:attrNameLst>
                                      </p:cBhvr>
                                      <p:to>
                                        <p:strVal val="visible"/>
                                      </p:to>
                                    </p:set>
                                    <p:animEffect transition="in" filter="fade">
                                      <p:cBhvr>
                                        <p:cTn dur="500"/>
                                        <p:tgtEl>
                                          <p:spTgt spid="34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7">
                                            <p:txEl>
                                              <p:pRg st="1" end="1"/>
                                            </p:txEl>
                                          </p:spTgt>
                                        </p:tgtEl>
                                        <p:attrNameLst>
                                          <p:attrName>style.visibility</p:attrName>
                                        </p:attrNameLst>
                                      </p:cBhvr>
                                      <p:to>
                                        <p:strVal val="visible"/>
                                      </p:to>
                                    </p:set>
                                    <p:animEffect transition="in" filter="fade">
                                      <p:cBhvr>
                                        <p:cTn dur="500"/>
                                        <p:tgtEl>
                                          <p:spTgt spid="34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7">
                                            <p:txEl>
                                              <p:pRg st="2" end="2"/>
                                            </p:txEl>
                                          </p:spTgt>
                                        </p:tgtEl>
                                        <p:attrNameLst>
                                          <p:attrName>style.visibility</p:attrName>
                                        </p:attrNameLst>
                                      </p:cBhvr>
                                      <p:to>
                                        <p:strVal val="visible"/>
                                      </p:to>
                                    </p:set>
                                    <p:animEffect transition="in" filter="fade">
                                      <p:cBhvr>
                                        <p:cTn dur="500"/>
                                        <p:tgtEl>
                                          <p:spTgt spid="34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7">
                                            <p:txEl>
                                              <p:pRg st="3" end="3"/>
                                            </p:txEl>
                                          </p:spTgt>
                                        </p:tgtEl>
                                        <p:attrNameLst>
                                          <p:attrName>style.visibility</p:attrName>
                                        </p:attrNameLst>
                                      </p:cBhvr>
                                      <p:to>
                                        <p:strVal val="visible"/>
                                      </p:to>
                                    </p:set>
                                    <p:animEffect transition="in" filter="fade">
                                      <p:cBhvr>
                                        <p:cTn dur="500"/>
                                        <p:tgtEl>
                                          <p:spTgt spid="347">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47">
                                            <p:txEl>
                                              <p:pRg st="4" end="4"/>
                                            </p:txEl>
                                          </p:spTgt>
                                        </p:tgtEl>
                                        <p:attrNameLst>
                                          <p:attrName>style.visibility</p:attrName>
                                        </p:attrNameLst>
                                      </p:cBhvr>
                                      <p:to>
                                        <p:strVal val="visible"/>
                                      </p:to>
                                    </p:set>
                                    <p:animEffect transition="in" filter="fade">
                                      <p:cBhvr>
                                        <p:cTn dur="500"/>
                                        <p:tgtEl>
                                          <p:spTgt spid="34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type="title"/>
          </p:nvPr>
        </p:nvSpPr>
        <p:spPr>
          <a:xfrm>
            <a:off y="0" x="914400"/>
            <a:ext cy="914400"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Prototyping model-when to use</a:t>
            </a:r>
          </a:p>
        </p:txBody>
      </p:sp>
      <p:sp>
        <p:nvSpPr>
          <p:cNvPr id="354" name="Shape 354"/>
          <p:cNvSpPr txBox="1"/>
          <p:nvPr>
            <p:ph idx="1" type="body"/>
          </p:nvPr>
        </p:nvSpPr>
        <p:spPr>
          <a:xfrm>
            <a:off y="838200" x="457200"/>
            <a:ext cy="6019799" cx="86868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Prototype model should be used when the desired system needs to have a lot of interaction with the end users.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Typically, online systems, web interfaces have a very high amount of interaction with end users, are best suited for Prototype model. It might take a while for a system to be built that allows ease of use and needs minimal training for the end user.</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Prototyping ensures that the end users constantly work with the system and provide a feedback which is incorporated in the prototype to result in a useable system. They are excellent for designing good human computer interface systems.</a:t>
            </a:r>
          </a:p>
        </p:txBody>
      </p:sp>
      <p:sp>
        <p:nvSpPr>
          <p:cNvPr id="355" name="Shape 35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y="0" x="0"/>
          <a:ext cy="0" cx="0"/>
          <a:chOff y="0" x="0"/>
          <a:chExt cy="0" cx="0"/>
        </a:xfrm>
      </p:grpSpPr>
      <p:sp>
        <p:nvSpPr>
          <p:cNvPr id="360" name="Shape 360"/>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Incremental Model</a:t>
            </a:r>
          </a:p>
        </p:txBody>
      </p:sp>
      <p:sp>
        <p:nvSpPr>
          <p:cNvPr id="361" name="Shape 36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362" name="Shape 362"/>
          <p:cNvSpPr/>
          <p:nvPr/>
        </p:nvSpPr>
        <p:spPr>
          <a:xfrm>
            <a:off y="1295400" x="838200"/>
            <a:ext cy="5257799" cx="8153398"/>
          </a:xfrm>
          <a:prstGeom prst="rect">
            <a:avLst/>
          </a:prstGeom>
          <a:blipFill>
            <a:blip r:embed="rId3"/>
            <a:stretch>
              <a:fillRect/>
            </a:stretch>
          </a:blipFill>
        </p:spPr>
      </p:sp>
      <p:sp>
        <p:nvSpPr>
          <p:cNvPr id="363" name="Shape 363"/>
          <p:cNvSpPr txBox="1"/>
          <p:nvPr>
            <p:ph idx="1" type="body"/>
          </p:nvPr>
        </p:nvSpPr>
        <p:spPr>
          <a:xfrm>
            <a:off y="1295400" x="838200"/>
            <a:ext cy="5257799" cx="8153398"/>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GB" i="0">
                <a:solidFill>
                  <a:schemeClr val="lt2"/>
                </a:solidFill>
                <a:latin typeface="Consolas"/>
                <a:ea typeface="Consolas"/>
                <a:cs typeface="Consolas"/>
                <a:sym typeface="Consolas"/>
              </a:rPr>
              <a:t>Software Application Types:</a:t>
            </a:r>
          </a:p>
        </p:txBody>
      </p:sp>
      <p:sp>
        <p:nvSpPr>
          <p:cNvPr id="166" name="Shape 166"/>
          <p:cNvSpPr txBox="1"/>
          <p:nvPr>
            <p:ph idx="1" type="body"/>
          </p:nvPr>
        </p:nvSpPr>
        <p:spPr>
          <a:xfrm>
            <a:off y="1783559" x="914400"/>
            <a:ext cy="5074440" cx="82296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System software (compilers, drivers)</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Real time software </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Business software (payroll, MIS)</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Engineering and scientific software 	(simulation, CAD)</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Embedded software</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Personal computer software (word processing, 	multimedia, graphics, DBMS, entertainment)</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Web based software</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Artificial intelligence software (game playing, 	expert systems, pattern recognition)</a:t>
            </a:r>
          </a:p>
          <a:p>
            <a:pPr algn="l" rtl="0" lvl="0" marR="0" indent="-347980" marL="411480">
              <a:spcBef>
                <a:spcPts val="700"/>
              </a:spcBef>
              <a:buClr>
                <a:schemeClr val="lt2"/>
              </a:buClr>
              <a:buSzPct val="25000"/>
              <a:buFont typeface="Cantarell"/>
              <a:buNone/>
            </a:pPr>
          </a:p>
        </p:txBody>
      </p:sp>
      <p:sp>
        <p:nvSpPr>
          <p:cNvPr id="167" name="Shape 16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y="0" x="0"/>
          <a:ext cy="0" cx="0"/>
          <a:chOff y="0" x="0"/>
          <a:chExt cy="0" cx="0"/>
        </a:xfrm>
      </p:grpSpPr>
      <p:sp>
        <p:nvSpPr>
          <p:cNvPr id="368" name="Shape 368"/>
          <p:cNvSpPr txBox="1"/>
          <p:nvPr>
            <p:ph type="title"/>
          </p:nvPr>
        </p:nvSpPr>
        <p:spPr>
          <a:xfrm>
            <a:off y="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GB" i="0">
                <a:solidFill>
                  <a:schemeClr val="lt2"/>
                </a:solidFill>
                <a:latin typeface="Consolas"/>
                <a:ea typeface="Consolas"/>
                <a:cs typeface="Consolas"/>
                <a:sym typeface="Consolas"/>
              </a:rPr>
              <a:t>Incremental Model</a:t>
            </a:r>
          </a:p>
        </p:txBody>
      </p:sp>
      <p:sp>
        <p:nvSpPr>
          <p:cNvPr id="369" name="Shape 369"/>
          <p:cNvSpPr txBox="1"/>
          <p:nvPr>
            <p:ph idx="1" type="body"/>
          </p:nvPr>
        </p:nvSpPr>
        <p:spPr>
          <a:xfrm>
            <a:off y="3810000" x="4191000"/>
            <a:ext cy="4572000" cx="7772400"/>
          </a:xfrm>
          <a:prstGeom prst="rect">
            <a:avLst/>
          </a:prstGeom>
          <a:noFill/>
          <a:ln>
            <a:noFill/>
          </a:ln>
        </p:spPr>
        <p:txBody>
          <a:bodyPr bIns="45700" rIns="91425" lIns="91425" tIns="45700" anchor="t" anchorCtr="0">
            <a:noAutofit/>
          </a:bodyPr>
          <a:lstStyle/>
          <a:p/>
        </p:txBody>
      </p:sp>
      <p:sp>
        <p:nvSpPr>
          <p:cNvPr id="370" name="Shape 37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371" name="Shape 371"/>
          <p:cNvSpPr/>
          <p:nvPr/>
        </p:nvSpPr>
        <p:spPr>
          <a:xfrm>
            <a:off y="762000" x="457200"/>
            <a:ext cy="5867400" cx="8534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342900" marL="342900">
              <a:buClr>
                <a:srgbClr val="0C0C0C"/>
              </a:buClr>
              <a:buSzPct val="100694"/>
              <a:buFont typeface="Arial"/>
              <a:buChar char="•"/>
            </a:pPr>
            <a:r>
              <a:rPr strike="noStrike" u="none" b="0" cap="none" baseline="0" sz="2400" lang="en-GB" i="0">
                <a:solidFill>
                  <a:srgbClr val="0C0C0C"/>
                </a:solidFill>
                <a:latin typeface="Cantarell"/>
                <a:ea typeface="Cantarell"/>
                <a:cs typeface="Cantarell"/>
                <a:sym typeface="Cantarell"/>
              </a:rPr>
              <a:t>When the elements of waterfall model are applied in iterative manner, the result is the Incremental Model</a:t>
            </a:r>
          </a:p>
          <a:p>
            <a:pPr algn="just" rtl="0" lvl="0" marR="0" indent="-342900" marL="342900">
              <a:buClr>
                <a:srgbClr val="0C0C0C"/>
              </a:buClr>
              <a:buSzPct val="100694"/>
              <a:buFont typeface="Arial"/>
              <a:buChar char="•"/>
            </a:pPr>
            <a:r>
              <a:rPr strike="noStrike" u="none" b="0" cap="none" baseline="0" sz="2400" lang="en-GB" i="0">
                <a:solidFill>
                  <a:srgbClr val="0C0C0C"/>
                </a:solidFill>
                <a:latin typeface="Cantarell"/>
                <a:ea typeface="Cantarell"/>
                <a:cs typeface="Cantarell"/>
                <a:sym typeface="Cantarell"/>
              </a:rPr>
              <a:t>The product is designed, implemented, integrated and tested as a series of incremental builds</a:t>
            </a:r>
          </a:p>
          <a:p>
            <a:pPr algn="just" rtl="0" lvl="0" marR="0" indent="-342900" marL="342900">
              <a:buClr>
                <a:srgbClr val="0C0C0C"/>
              </a:buClr>
              <a:buSzPct val="100694"/>
              <a:buFont typeface="Arial"/>
              <a:buChar char="•"/>
            </a:pPr>
            <a:r>
              <a:rPr strike="noStrike" u="none" b="0" cap="none" baseline="0" sz="2400" lang="en-GB" i="0">
                <a:solidFill>
                  <a:srgbClr val="0C0C0C"/>
                </a:solidFill>
                <a:latin typeface="Cantarell"/>
                <a:ea typeface="Cantarell"/>
                <a:cs typeface="Cantarell"/>
                <a:sym typeface="Cantarell"/>
              </a:rPr>
              <a:t>This model is more applicable where software requirements are well defined and basic software functionality is required early. </a:t>
            </a:r>
          </a:p>
          <a:p>
            <a:pPr algn="just" rtl="0" lvl="0" marR="0" indent="-342900" marL="342900">
              <a:buClr>
                <a:srgbClr val="0C0C0C"/>
              </a:buClr>
              <a:buSzPct val="100694"/>
              <a:buFont typeface="Arial"/>
              <a:buChar char="•"/>
            </a:pPr>
            <a:r>
              <a:rPr strike="noStrike" u="none" b="0" cap="none" baseline="0" sz="2400" lang="en-GB" i="0">
                <a:solidFill>
                  <a:srgbClr val="0C0C0C"/>
                </a:solidFill>
                <a:latin typeface="Cantarell"/>
                <a:ea typeface="Cantarell"/>
                <a:cs typeface="Cantarell"/>
                <a:sym typeface="Cantarell"/>
              </a:rPr>
              <a:t>In incremental model, a series of releases called 'increments' are delivered that provide more functionality progressively for customer as each increment is delivered..</a:t>
            </a:r>
          </a:p>
          <a:p>
            <a:pPr algn="just" rtl="0" lvl="0" marR="0" indent="-342900" marL="342900">
              <a:buClr>
                <a:srgbClr val="0C0C0C"/>
              </a:buClr>
              <a:buSzPct val="100694"/>
              <a:buFont typeface="Arial"/>
              <a:buChar char="•"/>
            </a:pPr>
            <a:r>
              <a:rPr strike="noStrike" u="none" b="0" cap="none" baseline="0" sz="2400" lang="en-GB" i="0">
                <a:solidFill>
                  <a:srgbClr val="0C0C0C"/>
                </a:solidFill>
                <a:latin typeface="Cantarell"/>
                <a:ea typeface="Cantarell"/>
                <a:cs typeface="Cantarell"/>
                <a:sym typeface="Cantarell"/>
              </a:rPr>
              <a:t>The first increment is known as core product. This core product is used by customers and a plan is developed for next increment and modifications are made to meet the needs of the customer. The process continues till the complete system is achieved.</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71"/>
                                        </p:tgtEl>
                                        <p:attrNameLst>
                                          <p:attrName>style.visibility</p:attrName>
                                        </p:attrNameLst>
                                      </p:cBhvr>
                                      <p:to>
                                        <p:strVal val="visible"/>
                                      </p:to>
                                    </p:set>
                                    <p:animEffect transition="in" filter="fade">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y="0" x="0"/>
          <a:ext cy="0" cx="0"/>
          <a:chOff y="0" x="0"/>
          <a:chExt cy="0" cx="0"/>
        </a:xfrm>
      </p:grpSpPr>
      <p:sp>
        <p:nvSpPr>
          <p:cNvPr id="376" name="Shape 376"/>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Incremental model-an analogy</a:t>
            </a:r>
          </a:p>
        </p:txBody>
      </p:sp>
      <p:sp>
        <p:nvSpPr>
          <p:cNvPr id="377" name="Shape 377"/>
          <p:cNvSpPr/>
          <p:nvPr/>
        </p:nvSpPr>
        <p:spPr>
          <a:xfrm>
            <a:off y="1600200" x="2057400"/>
            <a:ext cy="1981200" cx="5410200"/>
          </a:xfrm>
          <a:prstGeom prst="rect">
            <a:avLst/>
          </a:prstGeom>
          <a:blipFill>
            <a:blip r:embed="rId3"/>
            <a:stretch>
              <a:fillRect/>
            </a:stretch>
          </a:blipFill>
        </p:spPr>
      </p:sp>
      <p:sp>
        <p:nvSpPr>
          <p:cNvPr id="378" name="Shape 378"/>
          <p:cNvSpPr txBox="1"/>
          <p:nvPr>
            <p:ph idx="1" type="body"/>
          </p:nvPr>
        </p:nvSpPr>
        <p:spPr>
          <a:xfrm>
            <a:off y="1600200" x="2057400"/>
            <a:ext cy="1981199" cx="5410200"/>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p:txBody>
      </p:sp>
      <p:sp>
        <p:nvSpPr>
          <p:cNvPr id="379" name="Shape 37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y="0" x="0"/>
          <a:ext cy="0" cx="0"/>
          <a:chOff y="0" x="0"/>
          <a:chExt cy="0" cx="0"/>
        </a:xfrm>
      </p:grpSpPr>
      <p:sp>
        <p:nvSpPr>
          <p:cNvPr id="384" name="Shape 384"/>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Incremental- advantages</a:t>
            </a:r>
          </a:p>
        </p:txBody>
      </p:sp>
      <p:sp>
        <p:nvSpPr>
          <p:cNvPr id="385" name="Shape 385"/>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Generates working software quickly and early during the software life cycle.</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More flexible – less costly to change scope and requirements.</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Easier to test and debug during a smaller iteration.</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Customer can respond to each built.</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Lowers initial delivery cost.</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Easier to manage risk because risky pieces are identified and handled during it’d iteration.</a:t>
            </a:r>
          </a:p>
          <a:p>
            <a:r>
              <a:t/>
            </a:r>
          </a:p>
        </p:txBody>
      </p:sp>
      <p:sp>
        <p:nvSpPr>
          <p:cNvPr id="386" name="Shape 38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y="0" x="0"/>
          <a:ext cy="0" cx="0"/>
          <a:chOff y="0" x="0"/>
          <a:chExt cy="0" cx="0"/>
        </a:xfrm>
      </p:grpSpPr>
      <p:sp>
        <p:nvSpPr>
          <p:cNvPr id="391" name="Shape 391"/>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Incremental- disadvantages</a:t>
            </a:r>
          </a:p>
        </p:txBody>
      </p:sp>
      <p:sp>
        <p:nvSpPr>
          <p:cNvPr id="392" name="Shape 392"/>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Needs good planning and design.</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Needs a clear and complete definition of the whole system before it can be broken down and built incrementally.</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Total cost is higher than </a:t>
            </a:r>
            <a:r>
              <a:rPr strike="noStrike" u="sng" b="0" cap="none" baseline="0" sz="3000" lang="en-GB" i="0">
                <a:solidFill>
                  <a:schemeClr val="hlink"/>
                </a:solidFill>
                <a:latin typeface="Cantarell"/>
                <a:ea typeface="Cantarell"/>
                <a:cs typeface="Cantarell"/>
                <a:sym typeface="Cantarell"/>
                <a:hlinkClick r:id="rId3"/>
              </a:rPr>
              <a:t>waterfall</a:t>
            </a:r>
            <a:r>
              <a:rPr strike="noStrike" u="none" b="0" cap="none" baseline="0" sz="3000" lang="en-GB" i="0">
                <a:solidFill>
                  <a:schemeClr val="lt1"/>
                </a:solidFill>
                <a:latin typeface="Cantarell"/>
                <a:ea typeface="Cantarell"/>
                <a:cs typeface="Cantarell"/>
                <a:sym typeface="Cantarell"/>
              </a:rPr>
              <a:t>.</a:t>
            </a:r>
          </a:p>
          <a:p>
            <a:r>
              <a:t/>
            </a:r>
          </a:p>
        </p:txBody>
      </p:sp>
      <p:sp>
        <p:nvSpPr>
          <p:cNvPr id="393" name="Shape 39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y="0" x="0"/>
          <a:ext cy="0" cx="0"/>
          <a:chOff y="0" x="0"/>
          <a:chExt cy="0" cx="0"/>
        </a:xfrm>
      </p:grpSpPr>
      <p:sp>
        <p:nvSpPr>
          <p:cNvPr id="398" name="Shape 398"/>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Incremental-when to use</a:t>
            </a:r>
          </a:p>
        </p:txBody>
      </p:sp>
      <p:sp>
        <p:nvSpPr>
          <p:cNvPr id="399" name="Shape 399"/>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Requirements of the complete system are clearly defined and understood.</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Major requirements must be defined; however, some details can evolve with time.</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There is a need to get a product to the market early.</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A new technology is being used</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Resources with needed skill set are not available</a:t>
            </a:r>
          </a:p>
          <a:p>
            <a:r>
              <a:t/>
            </a:r>
          </a:p>
        </p:txBody>
      </p:sp>
      <p:sp>
        <p:nvSpPr>
          <p:cNvPr id="400" name="Shape 40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y="0" x="0"/>
          <a:ext cy="0" cx="0"/>
          <a:chOff y="0" x="0"/>
          <a:chExt cy="0" cx="0"/>
        </a:xfrm>
      </p:grpSpPr>
      <p:sp>
        <p:nvSpPr>
          <p:cNvPr id="405" name="Shape 405"/>
          <p:cNvSpPr txBox="1"/>
          <p:nvPr>
            <p:ph type="title"/>
          </p:nvPr>
        </p:nvSpPr>
        <p:spPr>
          <a:xfrm>
            <a:off y="25400" x="8382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a:t>
            </a:r>
          </a:p>
        </p:txBody>
      </p:sp>
      <p:sp>
        <p:nvSpPr>
          <p:cNvPr id="406" name="Shape 40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407" name="Shape 407"/>
          <p:cNvSpPr/>
          <p:nvPr/>
        </p:nvSpPr>
        <p:spPr>
          <a:xfrm>
            <a:off y="990600" x="990600"/>
            <a:ext cy="5257799" cx="8001000"/>
          </a:xfrm>
          <a:prstGeom prst="rect">
            <a:avLst/>
          </a:prstGeom>
          <a:blipFill>
            <a:blip r:embed="rId3"/>
            <a:stretch>
              <a:fillRect/>
            </a:stretch>
          </a:blipFill>
        </p:spPr>
      </p:sp>
      <p:sp>
        <p:nvSpPr>
          <p:cNvPr id="408" name="Shape 408"/>
          <p:cNvSpPr txBox="1"/>
          <p:nvPr>
            <p:ph idx="1" type="body"/>
          </p:nvPr>
        </p:nvSpPr>
        <p:spPr>
          <a:xfrm>
            <a:off y="990600" x="990600"/>
            <a:ext cy="5257799" cx="8001000"/>
          </a:xfrm>
          <a:prstGeom prst="rect">
            <a:avLst/>
          </a:prstGeom>
          <a:noFill/>
          <a:ln w="9525" cap="flat">
            <a:solidFill>
              <a:srgbClr val="000000"/>
            </a:solidFill>
            <a:prstDash val="solid"/>
            <a:round/>
            <a:headEnd w="med" len="med" type="none"/>
            <a:tailEnd w="med" len="med" type="none"/>
          </a:ln>
        </p:spPr>
        <p:txBody>
          <a:bodyPr bIns="91425" rIns="91425" lIns="91425" tIns="91425" anchor="t" anchorCtr="0">
            <a:noAutofit/>
          </a:bodyPr>
          <a:lstStyle/>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08"/>
                                        </p:tgtEl>
                                        <p:attrNameLst>
                                          <p:attrName>style.visibility</p:attrName>
                                        </p:attrNameLst>
                                      </p:cBhvr>
                                      <p:to>
                                        <p:strVal val="visible"/>
                                      </p:to>
                                    </p:set>
                                    <p:animEffect transition="in" filter="fade">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y="0" x="0"/>
          <a:ext cy="0" cx="0"/>
          <a:chOff y="0" x="0"/>
          <a:chExt cy="0" cx="0"/>
        </a:xfrm>
      </p:grpSpPr>
      <p:sp>
        <p:nvSpPr>
          <p:cNvPr id="413" name="Shape 413"/>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a:t>
            </a:r>
          </a:p>
        </p:txBody>
      </p:sp>
      <p:sp>
        <p:nvSpPr>
          <p:cNvPr id="414" name="Shape 414"/>
          <p:cNvSpPr txBox="1"/>
          <p:nvPr>
            <p:ph idx="1" type="body"/>
          </p:nvPr>
        </p:nvSpPr>
        <p:spPr>
          <a:xfrm>
            <a:off y="1143000" x="914400"/>
            <a:ext cy="5486399" cx="82296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1">
                <a:solidFill>
                  <a:schemeClr val="lt1"/>
                </a:solidFill>
                <a:latin typeface="Cantarell"/>
                <a:ea typeface="Cantarell"/>
                <a:cs typeface="Cantarell"/>
                <a:sym typeface="Cantarell"/>
              </a:rPr>
              <a:t>Rapid application development </a:t>
            </a:r>
            <a:r>
              <a:rPr strike="noStrike" u="none" b="0" cap="none" baseline="0" sz="2800" lang="en-GB" i="0">
                <a:solidFill>
                  <a:schemeClr val="lt1"/>
                </a:solidFill>
                <a:latin typeface="Cantarell"/>
                <a:ea typeface="Cantarell"/>
                <a:cs typeface="Cantarell"/>
                <a:sym typeface="Cantarell"/>
              </a:rPr>
              <a:t>(RAD) is an incremental software development process model that emphasizes an extremely short development cycle</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The RAD model is a “high-speed” adaptation of the linear sequential model in which rapid development is achieved by using component-based construction.</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If requirements are well understood and project scope is constrained, the RAD process enables a development team to create a “fully functional system” within very short time periods (e.g., 60 to 90 days)</a:t>
            </a:r>
          </a:p>
          <a:p>
            <a:r>
              <a:t/>
            </a:r>
          </a:p>
          <a:p>
            <a:r>
              <a:t/>
            </a:r>
          </a:p>
          <a:p>
            <a:r>
              <a:t/>
            </a:r>
          </a:p>
        </p:txBody>
      </p:sp>
      <p:sp>
        <p:nvSpPr>
          <p:cNvPr id="415" name="Shape 41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y="0" x="0"/>
          <a:ext cy="0" cx="0"/>
          <a:chOff y="0" x="0"/>
          <a:chExt cy="0" cx="0"/>
        </a:xfrm>
      </p:grpSpPr>
      <p:sp>
        <p:nvSpPr>
          <p:cNvPr id="420" name="Shape 420"/>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model-phases</a:t>
            </a:r>
          </a:p>
        </p:txBody>
      </p:sp>
      <p:sp>
        <p:nvSpPr>
          <p:cNvPr id="421" name="Shape 421"/>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5080" marL="68580">
              <a:spcBef>
                <a:spcPts val="700"/>
              </a:spcBef>
              <a:buClr>
                <a:schemeClr val="lt2"/>
              </a:buClr>
              <a:buSzPct val="25000"/>
              <a:buFont typeface="Cantarell"/>
              <a:buNone/>
            </a:pPr>
            <a:r>
              <a:rPr strike="noStrike" u="none" b="1" cap="none" baseline="0" sz="3000" lang="en-GB" i="0">
                <a:solidFill>
                  <a:srgbClr val="FF0000"/>
                </a:solidFill>
                <a:latin typeface="Cantarell"/>
                <a:ea typeface="Cantarell"/>
                <a:cs typeface="Cantarell"/>
                <a:sym typeface="Cantarell"/>
              </a:rPr>
              <a:t>Business modeling</a:t>
            </a:r>
            <a:r>
              <a:rPr strike="noStrike" u="none" b="1" cap="none" baseline="0" sz="3000" lang="en-GB" i="0">
                <a:solidFill>
                  <a:schemeClr val="lt1"/>
                </a:solidFill>
                <a:latin typeface="Cantarell"/>
                <a:ea typeface="Cantarell"/>
                <a:cs typeface="Cantarell"/>
                <a:sym typeface="Cantarell"/>
              </a:rPr>
              <a:t>. </a:t>
            </a:r>
            <a:r>
              <a:rPr strike="noStrike" u="none" b="0" cap="none" baseline="0" sz="3000" lang="en-GB" i="0">
                <a:solidFill>
                  <a:schemeClr val="lt1"/>
                </a:solidFill>
                <a:latin typeface="Cantarell"/>
                <a:ea typeface="Cantarell"/>
                <a:cs typeface="Cantarell"/>
                <a:sym typeface="Cantarell"/>
              </a:rPr>
              <a:t>The information flow among business functions is modeled in a way that answers the following questions: </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What information drives the business process? </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What information is generated?</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 Who generates it? </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Where does the information go? Who processes it?</a:t>
            </a:r>
          </a:p>
        </p:txBody>
      </p:sp>
      <p:sp>
        <p:nvSpPr>
          <p:cNvPr id="422" name="Shape 42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y="0" x="0"/>
          <a:ext cy="0" cx="0"/>
          <a:chOff y="0" x="0"/>
          <a:chExt cy="0" cx="0"/>
        </a:xfrm>
      </p:grpSpPr>
      <p:sp>
        <p:nvSpPr>
          <p:cNvPr id="427" name="Shape 427"/>
          <p:cNvSpPr txBox="1"/>
          <p:nvPr>
            <p:ph type="title"/>
          </p:nvPr>
        </p:nvSpPr>
        <p:spPr>
          <a:xfrm>
            <a:off y="-2540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model-phases</a:t>
            </a:r>
          </a:p>
        </p:txBody>
      </p:sp>
      <p:sp>
        <p:nvSpPr>
          <p:cNvPr id="428" name="Shape 428"/>
          <p:cNvSpPr txBox="1"/>
          <p:nvPr>
            <p:ph idx="1" type="body"/>
          </p:nvPr>
        </p:nvSpPr>
        <p:spPr>
          <a:xfrm>
            <a:off y="762000" x="381000"/>
            <a:ext cy="6096000" cx="8763000"/>
          </a:xfrm>
          <a:prstGeom prst="rect">
            <a:avLst/>
          </a:prstGeom>
          <a:noFill/>
          <a:ln>
            <a:noFill/>
          </a:ln>
        </p:spPr>
        <p:txBody>
          <a:bodyPr bIns="45700" rIns="91425" lIns="91425" tIns="45700" anchor="t" anchorCtr="0">
            <a:noAutofit/>
          </a:bodyPr>
          <a:lstStyle/>
          <a:p>
            <a:pPr algn="just" rtl="0" lvl="0" marR="0" indent="-5080" marL="68580">
              <a:spcBef>
                <a:spcPts val="700"/>
              </a:spcBef>
              <a:buClr>
                <a:schemeClr val="lt2"/>
              </a:buClr>
              <a:buSzPct val="25000"/>
              <a:buFont typeface="Cantarell"/>
              <a:buNone/>
            </a:pPr>
            <a:r>
              <a:rPr strike="noStrike" u="none" b="1" cap="none" baseline="0" sz="3000" lang="en-GB" i="0">
                <a:solidFill>
                  <a:srgbClr val="FF0000"/>
                </a:solidFill>
                <a:latin typeface="Cantarell"/>
                <a:ea typeface="Cantarell"/>
                <a:cs typeface="Cantarell"/>
                <a:sym typeface="Cantarell"/>
              </a:rPr>
              <a:t>Data modeling. </a:t>
            </a:r>
            <a:r>
              <a:rPr strike="noStrike" u="none" b="0" cap="none" baseline="0" sz="3000" lang="en-GB" i="0">
                <a:solidFill>
                  <a:schemeClr val="lt1"/>
                </a:solidFill>
                <a:latin typeface="Cantarell"/>
                <a:ea typeface="Cantarell"/>
                <a:cs typeface="Cantarell"/>
                <a:sym typeface="Cantarell"/>
              </a:rPr>
              <a:t>The information flow defined as part of the business modeling phase is refined into a set of data objects that are needed to support the business. The characteristics (called </a:t>
            </a:r>
            <a:r>
              <a:rPr strike="noStrike" u="none" b="0" cap="none" baseline="0" sz="3000" lang="en-GB" i="1">
                <a:solidFill>
                  <a:schemeClr val="lt1"/>
                </a:solidFill>
                <a:latin typeface="Cantarell"/>
                <a:ea typeface="Cantarell"/>
                <a:cs typeface="Cantarell"/>
                <a:sym typeface="Cantarell"/>
              </a:rPr>
              <a:t>attributes</a:t>
            </a:r>
            <a:r>
              <a:rPr strike="noStrike" u="none" b="0" cap="none" baseline="0" sz="3000" lang="en-GB" i="0">
                <a:solidFill>
                  <a:schemeClr val="lt1"/>
                </a:solidFill>
                <a:latin typeface="Cantarell"/>
                <a:ea typeface="Cantarell"/>
                <a:cs typeface="Cantarell"/>
                <a:sym typeface="Cantarell"/>
              </a:rPr>
              <a:t>) of each object are identified and the relationships between these objects defined.</a:t>
            </a:r>
          </a:p>
          <a:p>
            <a:r>
              <a:t/>
            </a:r>
          </a:p>
          <a:p>
            <a:pPr algn="just" rtl="0" lvl="0" marR="0" indent="-5080" marL="68580">
              <a:spcBef>
                <a:spcPts val="700"/>
              </a:spcBef>
              <a:buClr>
                <a:schemeClr val="lt2"/>
              </a:buClr>
              <a:buSzPct val="25000"/>
              <a:buFont typeface="Cantarell"/>
              <a:buNone/>
            </a:pPr>
            <a:r>
              <a:rPr strike="noStrike" u="none" b="1" cap="none" baseline="0" sz="3000" lang="en-GB" i="0">
                <a:solidFill>
                  <a:srgbClr val="FF0000"/>
                </a:solidFill>
                <a:latin typeface="Cantarell"/>
                <a:ea typeface="Cantarell"/>
                <a:cs typeface="Cantarell"/>
                <a:sym typeface="Cantarell"/>
              </a:rPr>
              <a:t>Process modeling</a:t>
            </a:r>
            <a:r>
              <a:rPr strike="noStrike" u="none" b="1" cap="none" baseline="0" sz="3000" lang="en-GB" i="0">
                <a:solidFill>
                  <a:schemeClr val="lt1"/>
                </a:solidFill>
                <a:latin typeface="Cantarell"/>
                <a:ea typeface="Cantarell"/>
                <a:cs typeface="Cantarell"/>
                <a:sym typeface="Cantarell"/>
              </a:rPr>
              <a:t>. </a:t>
            </a:r>
            <a:r>
              <a:rPr strike="noStrike" u="none" b="0" cap="none" baseline="0" sz="3000" lang="en-GB" i="0">
                <a:solidFill>
                  <a:schemeClr val="lt1"/>
                </a:solidFill>
                <a:latin typeface="Cantarell"/>
                <a:ea typeface="Cantarell"/>
                <a:cs typeface="Cantarell"/>
                <a:sym typeface="Cantarell"/>
              </a:rPr>
              <a:t>The data objects defined in the data modeling phase are transformed to achieve the information flow necessary to implement a business function. Processing descriptions are created for adding, modifying, deleting, or retrieving a data object.</a:t>
            </a:r>
          </a:p>
          <a:p>
            <a:r>
              <a:t/>
            </a:r>
          </a:p>
        </p:txBody>
      </p:sp>
      <p:sp>
        <p:nvSpPr>
          <p:cNvPr id="429" name="Shape 42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y="0" x="0"/>
          <a:ext cy="0" cx="0"/>
          <a:chOff y="0" x="0"/>
          <a:chExt cy="0" cx="0"/>
        </a:xfrm>
      </p:grpSpPr>
      <p:sp>
        <p:nvSpPr>
          <p:cNvPr id="434" name="Shape 434"/>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model-phases</a:t>
            </a:r>
          </a:p>
        </p:txBody>
      </p:sp>
      <p:sp>
        <p:nvSpPr>
          <p:cNvPr id="435" name="Shape 435"/>
          <p:cNvSpPr txBox="1"/>
          <p:nvPr>
            <p:ph idx="1" type="body"/>
          </p:nvPr>
        </p:nvSpPr>
        <p:spPr>
          <a:xfrm>
            <a:off y="1783559" x="381000"/>
            <a:ext cy="4572000" cx="8610599"/>
          </a:xfrm>
          <a:prstGeom prst="rect">
            <a:avLst/>
          </a:prstGeom>
          <a:noFill/>
          <a:ln>
            <a:noFill/>
          </a:ln>
        </p:spPr>
        <p:txBody>
          <a:bodyPr bIns="45700" rIns="91425" lIns="91425" tIns="45700" anchor="t" anchorCtr="0">
            <a:noAutofit/>
          </a:bodyPr>
          <a:lstStyle/>
          <a:p>
            <a:pPr algn="l" rtl="0" lvl="0" marR="0" indent="-5080" marL="68580">
              <a:spcBef>
                <a:spcPts val="700"/>
              </a:spcBef>
              <a:buClr>
                <a:schemeClr val="lt2"/>
              </a:buClr>
              <a:buSzPct val="25000"/>
              <a:buFont typeface="Cantarell"/>
              <a:buNone/>
            </a:pPr>
            <a:r>
              <a:rPr strike="noStrike" u="none" b="1" cap="none" baseline="0" sz="3000" lang="en-GB" i="0">
                <a:solidFill>
                  <a:srgbClr val="FF0000"/>
                </a:solidFill>
                <a:latin typeface="Cantarell"/>
                <a:ea typeface="Cantarell"/>
                <a:cs typeface="Cantarell"/>
                <a:sym typeface="Cantarell"/>
              </a:rPr>
              <a:t>Application generation.</a:t>
            </a:r>
            <a:r>
              <a:rPr strike="noStrike" u="none" b="1" cap="none" baseline="0" sz="3000" lang="en-GB" i="0">
                <a:solidFill>
                  <a:schemeClr val="lt1"/>
                </a:solidFill>
                <a:latin typeface="Cantarell"/>
                <a:ea typeface="Cantarell"/>
                <a:cs typeface="Cantarell"/>
                <a:sym typeface="Cantarell"/>
              </a:rPr>
              <a:t> </a:t>
            </a:r>
            <a:r>
              <a:rPr strike="noStrike" u="none" b="0" cap="none" baseline="0" sz="3000" lang="en-GB" i="0">
                <a:solidFill>
                  <a:schemeClr val="lt1"/>
                </a:solidFill>
                <a:latin typeface="Cantarell"/>
                <a:ea typeface="Cantarell"/>
                <a:cs typeface="Cantarell"/>
                <a:sym typeface="Cantarell"/>
              </a:rPr>
              <a:t>RAD assumes the use of fourth generation techniques. </a:t>
            </a:r>
          </a:p>
          <a:p>
            <a:pPr algn="l" rtl="0" lvl="0" marR="0" indent="-5080" marL="68580">
              <a:spcBef>
                <a:spcPts val="700"/>
              </a:spcBef>
              <a:buClr>
                <a:schemeClr val="lt2"/>
              </a:buClr>
              <a:buSzPct val="25000"/>
              <a:buFont typeface="Cantarell"/>
              <a:buNone/>
            </a:pPr>
            <a:r>
              <a:rPr strike="noStrike" u="none" b="0" cap="none" baseline="0" sz="3000" lang="en-GB" i="0">
                <a:solidFill>
                  <a:schemeClr val="lt1"/>
                </a:solidFill>
                <a:latin typeface="Cantarell"/>
                <a:ea typeface="Cantarell"/>
                <a:cs typeface="Cantarell"/>
                <a:sym typeface="Cantarell"/>
              </a:rPr>
              <a:t>Rather than creating software using conventional third generation programming languages, the RAD process works to reuse existing program components (when possible) or create reusable components (when necessary). </a:t>
            </a:r>
          </a:p>
          <a:p>
            <a:pPr algn="l" rtl="0" lvl="0" marR="0" indent="-5080" marL="68580">
              <a:spcBef>
                <a:spcPts val="700"/>
              </a:spcBef>
              <a:buClr>
                <a:schemeClr val="lt2"/>
              </a:buClr>
              <a:buSzPct val="25000"/>
              <a:buFont typeface="Cantarell"/>
              <a:buNone/>
            </a:pPr>
            <a:r>
              <a:rPr strike="noStrike" u="none" b="0" cap="none" baseline="0" sz="3000" lang="en-GB" i="0">
                <a:solidFill>
                  <a:schemeClr val="lt1"/>
                </a:solidFill>
                <a:latin typeface="Cantarell"/>
                <a:ea typeface="Cantarell"/>
                <a:cs typeface="Cantarell"/>
                <a:sym typeface="Cantarell"/>
              </a:rPr>
              <a:t>In all cases, automated tools are used to facilitate construction of the software.</a:t>
            </a:r>
          </a:p>
        </p:txBody>
      </p:sp>
      <p:sp>
        <p:nvSpPr>
          <p:cNvPr id="436" name="Shape 43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0" x="381000"/>
            <a:ext cy="685799" cx="8458200"/>
          </a:xfrm>
          <a:prstGeom prst="rect">
            <a:avLst/>
          </a:prstGeom>
          <a:noFill/>
          <a:ln>
            <a:noFill/>
          </a:ln>
        </p:spPr>
        <p:txBody>
          <a:bodyPr bIns="45700" rIns="91425" lIns="91425" tIns="45700" anchor="t" anchorCtr="0">
            <a:noAutofit/>
          </a:bodyPr>
          <a:lstStyle/>
          <a:p>
            <a:pPr algn="l" rtl="0" lvl="0" marR="0" indent="0" marL="0">
              <a:spcBef>
                <a:spcPts val="0"/>
              </a:spcBef>
              <a:buClr>
                <a:schemeClr val="accent2"/>
              </a:buClr>
              <a:buSzPct val="25000"/>
              <a:buFont typeface="Consolas"/>
              <a:buNone/>
            </a:pPr>
            <a:r>
              <a:rPr strike="noStrike" u="none" b="0" cap="none" baseline="0" sz="4000" lang="en-GB" i="0">
                <a:solidFill>
                  <a:schemeClr val="accent2"/>
                </a:solidFill>
                <a:latin typeface="Consolas"/>
                <a:ea typeface="Consolas"/>
                <a:cs typeface="Consolas"/>
                <a:sym typeface="Consolas"/>
              </a:rPr>
              <a:t>Key challenges facing s/w eng.</a:t>
            </a:r>
          </a:p>
        </p:txBody>
      </p:sp>
      <p:sp>
        <p:nvSpPr>
          <p:cNvPr id="173" name="Shape 173"/>
          <p:cNvSpPr/>
          <p:nvPr/>
        </p:nvSpPr>
        <p:spPr>
          <a:xfrm>
            <a:off y="685800" x="381000"/>
            <a:ext cy="2362200"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The legacy challenge</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The majority of larger software systems which are in use today were developed many years ago yet they perform critical business functions. The legacy challenge is the challenge of maintaining and updating this s/w in such a way that excessive costs are avoided and essential business services continue to be delivered.</a:t>
            </a:r>
          </a:p>
        </p:txBody>
      </p:sp>
      <p:sp>
        <p:nvSpPr>
          <p:cNvPr id="174" name="Shape 17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175" name="Shape 175"/>
          <p:cNvSpPr/>
          <p:nvPr/>
        </p:nvSpPr>
        <p:spPr>
          <a:xfrm>
            <a:off y="3048000" x="368300"/>
            <a:ext cy="1676399"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The heterogeneity challenge</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Systems are required to operate as distributed system across networks that include different types of computers and with different kinds of support system. </a:t>
            </a:r>
          </a:p>
        </p:txBody>
      </p:sp>
      <p:sp>
        <p:nvSpPr>
          <p:cNvPr id="176" name="Shape 176"/>
          <p:cNvSpPr/>
          <p:nvPr/>
        </p:nvSpPr>
        <p:spPr>
          <a:xfrm>
            <a:off y="4724400" x="406400"/>
            <a:ext cy="2133599" cx="8686800"/>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lnSpc>
                <a:spcPct val="90000"/>
              </a:lnSpc>
              <a:buSzPct val="25000"/>
              <a:buNone/>
            </a:pPr>
            <a:r>
              <a:rPr strike="noStrike" u="none" b="1" cap="none" baseline="0" sz="2800" lang="en-GB" i="0">
                <a:solidFill>
                  <a:schemeClr val="dk1"/>
                </a:solidFill>
                <a:latin typeface="Cantarell"/>
                <a:ea typeface="Cantarell"/>
                <a:cs typeface="Cantarell"/>
                <a:sym typeface="Cantarell"/>
              </a:rPr>
              <a:t>The delivery challenge</a:t>
            </a:r>
          </a:p>
          <a:p>
            <a:pPr algn="just" rtl="0" lvl="1" marR="0" indent="0" marL="457200">
              <a:lnSpc>
                <a:spcPct val="90000"/>
              </a:lnSpc>
              <a:buSzPct val="25000"/>
              <a:buNone/>
            </a:pPr>
            <a:r>
              <a:rPr strike="noStrike" u="none" b="0" cap="none" baseline="0" sz="2400" lang="en-GB" i="0">
                <a:solidFill>
                  <a:schemeClr val="dk1"/>
                </a:solidFill>
                <a:latin typeface="Cantarell"/>
                <a:ea typeface="Cantarell"/>
                <a:cs typeface="Cantarell"/>
                <a:sym typeface="Cantarell"/>
              </a:rPr>
              <a:t>Many traditional software engineering techniques are time consuming. However, businesses today must be responsive and change very rapidly. The delivery challenge is the challenge of shortening delivery times for large and complex system without compromising quality.</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0" end="0"/>
                                            </p:txEl>
                                          </p:spTgt>
                                        </p:tgtEl>
                                        <p:attrNameLst>
                                          <p:attrName>style.visibility</p:attrName>
                                        </p:attrNameLst>
                                      </p:cBhvr>
                                      <p:to>
                                        <p:strVal val="visible"/>
                                      </p:to>
                                    </p:set>
                                    <p:animEffect transition="in" filter="fade">
                                      <p:cBhvr>
                                        <p:cTn dur="500"/>
                                        <p:tgtEl>
                                          <p:spTgt spid="17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73">
                                            <p:txEl>
                                              <p:pRg st="1" end="1"/>
                                            </p:txEl>
                                          </p:spTgt>
                                        </p:tgtEl>
                                        <p:attrNameLst>
                                          <p:attrName>style.visibility</p:attrName>
                                        </p:attrNameLst>
                                      </p:cBhvr>
                                      <p:to>
                                        <p:strVal val="visible"/>
                                      </p:to>
                                    </p:set>
                                    <p:animEffect transition="in" filter="fade">
                                      <p:cBhvr>
                                        <p:cTn dur="500"/>
                                        <p:tgtEl>
                                          <p:spTgt spid="17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ppt_x</p:attrName>
                                        </p:attrNameLst>
                                      </p:cBhvr>
                                      <p:tavLst>
                                        <p:tav tm="0" fmla="">
                                          <p:val>
                                            <p:strVal val="#ppt_x-1"/>
                                          </p:val>
                                        </p:tav>
                                        <p:tav tm="100000" fmla="">
                                          <p:val>
                                            <p:strVal val="#ppt_x"/>
                                          </p:val>
                                        </p:tav>
                                      </p:tavLst>
                                    </p:anim>
                                  </p:childTnLst>
                                </p:cTn>
                              </p:par>
                            </p:childTnLst>
                          </p:cTn>
                        </p:par>
                      </p:childTnLst>
                    </p:cTn>
                  </p:par>
                  <p:par>
                    <p:cTn fill="hold">
                      <p:stCondLst>
                        <p:cond delay="indefinite"/>
                      </p:stCondLst>
                      <p:childTnLst>
                        <p:par>
                          <p:cTn fill="hold">
                            <p:stCondLst>
                              <p:cond delay="0"/>
                            </p:stCondLst>
                            <p:childTnLst>
                              <p:par>
                                <p:cTn presetID="2" fill="hold" presetSubtype="8" presetClass="entr" nodeType="clickEffect">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y="0" x="0"/>
          <a:ext cy="0" cx="0"/>
          <a:chOff y="0" x="0"/>
          <a:chExt cy="0" cx="0"/>
        </a:xfrm>
      </p:grpSpPr>
      <p:sp>
        <p:nvSpPr>
          <p:cNvPr id="441" name="Shape 441"/>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model-phases</a:t>
            </a:r>
          </a:p>
        </p:txBody>
      </p:sp>
      <p:sp>
        <p:nvSpPr>
          <p:cNvPr id="442" name="Shape 442"/>
          <p:cNvSpPr txBox="1"/>
          <p:nvPr>
            <p:ph idx="1" type="body"/>
          </p:nvPr>
        </p:nvSpPr>
        <p:spPr>
          <a:xfrm>
            <a:off y="1295400" x="381000"/>
            <a:ext cy="5060160" cx="86105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18055"/>
              <a:buFont typeface="Arial"/>
              <a:buChar char="•"/>
            </a:pPr>
            <a:r>
              <a:rPr strike="noStrike" u="none" b="1" cap="none" baseline="0" sz="2350" lang="en-GB" i="0">
                <a:solidFill>
                  <a:srgbClr val="FF0000"/>
                </a:solidFill>
                <a:latin typeface="Cantarell"/>
                <a:ea typeface="Cantarell"/>
                <a:cs typeface="Cantarell"/>
                <a:sym typeface="Cantarell"/>
              </a:rPr>
              <a:t>Testing and turnover</a:t>
            </a:r>
            <a:r>
              <a:rPr strike="noStrike" u="none" b="1" cap="none" baseline="0" sz="2350" lang="en-GB" i="0">
                <a:solidFill>
                  <a:schemeClr val="lt1"/>
                </a:solidFill>
                <a:latin typeface="Cantarell"/>
                <a:ea typeface="Cantarell"/>
                <a:cs typeface="Cantarell"/>
                <a:sym typeface="Cantarell"/>
              </a:rPr>
              <a:t>. </a:t>
            </a:r>
            <a:r>
              <a:rPr strike="noStrike" u="none" b="0" cap="none" baseline="0" sz="2350" lang="en-GB" i="0">
                <a:solidFill>
                  <a:schemeClr val="lt1"/>
                </a:solidFill>
                <a:latin typeface="Cantarell"/>
                <a:ea typeface="Cantarell"/>
                <a:cs typeface="Cantarell"/>
                <a:sym typeface="Cantarell"/>
              </a:rPr>
              <a:t>Since the RAD process emphasizes reuse, many of the program components have already been tested. This reduces overall testing time. </a:t>
            </a:r>
          </a:p>
          <a:p>
            <a:pPr algn="just" rtl="0" lvl="0" marR="0" indent="-347980" marL="411480">
              <a:spcBef>
                <a:spcPts val="700"/>
              </a:spcBef>
              <a:buClr>
                <a:schemeClr val="lt2"/>
              </a:buClr>
              <a:buSzPct val="118055"/>
              <a:buFont typeface="Arial"/>
              <a:buChar char="•"/>
            </a:pPr>
            <a:r>
              <a:rPr strike="noStrike" u="none" b="0" cap="none" baseline="0" sz="2350" lang="en-GB" i="0">
                <a:solidFill>
                  <a:schemeClr val="lt1"/>
                </a:solidFill>
                <a:latin typeface="Cantarell"/>
                <a:ea typeface="Cantarell"/>
                <a:cs typeface="Cantarell"/>
                <a:sym typeface="Cantarell"/>
              </a:rPr>
              <a:t>However, new components must be tested and all interfaces must be fully exercised.</a:t>
            </a:r>
          </a:p>
          <a:p>
            <a:pPr algn="just" rtl="0" lvl="0" marR="0" indent="-347980" marL="411480">
              <a:spcBef>
                <a:spcPts val="700"/>
              </a:spcBef>
              <a:buClr>
                <a:schemeClr val="lt2"/>
              </a:buClr>
              <a:buSzPct val="118055"/>
              <a:buFont typeface="Arial"/>
              <a:buChar char="•"/>
            </a:pPr>
            <a:r>
              <a:rPr strike="noStrike" u="none" b="0" cap="none" baseline="0" sz="2350" lang="en-GB" i="0">
                <a:solidFill>
                  <a:schemeClr val="lt1"/>
                </a:solidFill>
                <a:latin typeface="Cantarell"/>
                <a:ea typeface="Cantarell"/>
                <a:cs typeface="Cantarell"/>
                <a:sym typeface="Cantarell"/>
              </a:rPr>
              <a:t>Model.  Obviously, the time constraints imposed on a RAD project demand “scalable scope” .</a:t>
            </a:r>
          </a:p>
          <a:p>
            <a:pPr algn="just" rtl="0" lvl="0" marR="0" indent="-347980" marL="411480">
              <a:spcBef>
                <a:spcPts val="700"/>
              </a:spcBef>
              <a:buClr>
                <a:schemeClr val="lt2"/>
              </a:buClr>
              <a:buSzPct val="118055"/>
              <a:buFont typeface="Arial"/>
              <a:buChar char="•"/>
            </a:pPr>
            <a:r>
              <a:rPr strike="noStrike" u="none" b="0" cap="none" baseline="0" sz="2350" lang="en-GB" i="0">
                <a:solidFill>
                  <a:schemeClr val="lt1"/>
                </a:solidFill>
                <a:latin typeface="Cantarell"/>
                <a:ea typeface="Cantarell"/>
                <a:cs typeface="Cantarell"/>
                <a:sym typeface="Cantarell"/>
              </a:rPr>
              <a:t> If a business application can be modularized in a way that enables each major function to be Completed in less than three months (using the approach described previously), it is a candidate for RAD. </a:t>
            </a:r>
          </a:p>
          <a:p>
            <a:pPr algn="just" rtl="0" lvl="0" marR="0" indent="-347980" marL="411480">
              <a:spcBef>
                <a:spcPts val="700"/>
              </a:spcBef>
              <a:buClr>
                <a:schemeClr val="lt2"/>
              </a:buClr>
              <a:buSzPct val="118055"/>
              <a:buFont typeface="Arial"/>
              <a:buChar char="•"/>
            </a:pPr>
            <a:r>
              <a:rPr strike="noStrike" u="none" b="0" cap="none" baseline="0" sz="2350" lang="en-GB" i="0">
                <a:solidFill>
                  <a:schemeClr val="lt1"/>
                </a:solidFill>
                <a:latin typeface="Cantarell"/>
                <a:ea typeface="Cantarell"/>
                <a:cs typeface="Cantarell"/>
                <a:sym typeface="Cantarell"/>
              </a:rPr>
              <a:t>Each major function can be addressed by a separate RAD team and then integrated to form a whole.</a:t>
            </a:r>
          </a:p>
          <a:p>
            <a:pPr algn="just" rtl="0" lvl="0" marR="0" indent="-347980" marL="411480">
              <a:spcBef>
                <a:spcPts val="700"/>
              </a:spcBef>
              <a:buClr>
                <a:schemeClr val="lt2"/>
              </a:buClr>
              <a:buSzPct val="118055"/>
              <a:buFont typeface="Arial"/>
              <a:buChar char="•"/>
            </a:pPr>
            <a:r>
              <a:rPr strike="noStrike" u="none" b="0" cap="none" baseline="0" sz="2350" lang="en-GB" i="0">
                <a:solidFill>
                  <a:schemeClr val="lt1"/>
                </a:solidFill>
                <a:latin typeface="Cantarell"/>
                <a:ea typeface="Cantarell"/>
                <a:cs typeface="Cantarell"/>
                <a:sym typeface="Cantarell"/>
              </a:rPr>
              <a:t>Eg: CMS, VISUAL STUDIO</a:t>
            </a:r>
          </a:p>
        </p:txBody>
      </p:sp>
      <p:sp>
        <p:nvSpPr>
          <p:cNvPr id="443" name="Shape 44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y="0" x="0"/>
          <a:ext cy="0" cx="0"/>
          <a:chOff y="0" x="0"/>
          <a:chExt cy="0" cx="0"/>
        </a:xfrm>
      </p:grpSpPr>
      <p:sp>
        <p:nvSpPr>
          <p:cNvPr id="448" name="Shape 448"/>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	RAD model-advantages</a:t>
            </a:r>
          </a:p>
        </p:txBody>
      </p:sp>
      <p:sp>
        <p:nvSpPr>
          <p:cNvPr id="449" name="Shape 449"/>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Reduced development time.</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Increases reusability of components</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Quick initial reviews occur</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Encourages customer feedback</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Integration from very beginning solves a lot of </a:t>
            </a:r>
            <a:r>
              <a:rPr strike="noStrike" u="sng" b="0" cap="none" baseline="0" sz="3000" lang="en-GB" i="0">
                <a:solidFill>
                  <a:schemeClr val="hlink"/>
                </a:solidFill>
                <a:latin typeface="Cantarell"/>
                <a:ea typeface="Cantarell"/>
                <a:cs typeface="Cantarell"/>
                <a:sym typeface="Cantarell"/>
                <a:hlinkClick r:id="rId3"/>
              </a:rPr>
              <a:t>integration issues</a:t>
            </a:r>
            <a:r>
              <a:rPr strike="noStrike" u="none" b="0" cap="none" baseline="0" sz="3000" lang="en-GB" i="0">
                <a:solidFill>
                  <a:schemeClr val="lt1"/>
                </a:solidFill>
                <a:latin typeface="Cantarell"/>
                <a:ea typeface="Cantarell"/>
                <a:cs typeface="Cantarell"/>
                <a:sym typeface="Cantarell"/>
              </a:rPr>
              <a:t>.</a:t>
            </a:r>
          </a:p>
        </p:txBody>
      </p:sp>
      <p:sp>
        <p:nvSpPr>
          <p:cNvPr id="450" name="Shape 45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y="0" x="0"/>
          <a:ext cy="0" cx="0"/>
          <a:chOff y="0" x="0"/>
          <a:chExt cy="0" cx="0"/>
        </a:xfrm>
      </p:grpSpPr>
      <p:sp>
        <p:nvSpPr>
          <p:cNvPr id="455" name="Shape 455"/>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model-disadvantages</a:t>
            </a:r>
          </a:p>
        </p:txBody>
      </p:sp>
      <p:sp>
        <p:nvSpPr>
          <p:cNvPr id="456" name="Shape 456"/>
          <p:cNvSpPr txBox="1"/>
          <p:nvPr>
            <p:ph idx="1" type="body"/>
          </p:nvPr>
        </p:nvSpPr>
        <p:spPr>
          <a:xfrm>
            <a:off y="1295400" x="914400"/>
            <a:ext cy="5257799" cx="8077199"/>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Depends on strong team and individual performances for identifying business requirements.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Only system that can be modularized can be built using RAD</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Requires highly skilled developers/designers.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High dependency on modeling skills</a:t>
            </a:r>
          </a:p>
          <a:p>
            <a:pPr algn="just"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Inapplicable to cheaper projects as cost of modeling and automated code</a:t>
            </a:r>
            <a:r>
              <a:rPr strike="noStrike" u="none" b="1" cap="none" baseline="0" sz="3000" lang="en-GB" i="0">
                <a:solidFill>
                  <a:schemeClr val="lt1"/>
                </a:solidFill>
                <a:latin typeface="Cantarell"/>
                <a:ea typeface="Cantarell"/>
                <a:cs typeface="Cantarell"/>
                <a:sym typeface="Cantarell"/>
              </a:rPr>
              <a:t> </a:t>
            </a:r>
            <a:r>
              <a:rPr strike="noStrike" u="none" b="0" cap="none" baseline="0" sz="3000" lang="en-GB" i="0">
                <a:solidFill>
                  <a:schemeClr val="lt1"/>
                </a:solidFill>
                <a:latin typeface="Cantarell"/>
                <a:ea typeface="Cantarell"/>
                <a:cs typeface="Cantarell"/>
                <a:sym typeface="Cantarell"/>
              </a:rPr>
              <a:t>generation is very high.</a:t>
            </a:r>
          </a:p>
          <a:p>
            <a:r>
              <a:t/>
            </a:r>
          </a:p>
        </p:txBody>
      </p:sp>
      <p:sp>
        <p:nvSpPr>
          <p:cNvPr id="457" name="Shape 45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y="0" x="0"/>
          <a:ext cy="0" cx="0"/>
          <a:chOff y="0" x="0"/>
          <a:chExt cy="0" cx="0"/>
        </a:xfrm>
      </p:grpSpPr>
      <p:sp>
        <p:nvSpPr>
          <p:cNvPr id="462" name="Shape 462"/>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RAD model-when to use</a:t>
            </a:r>
          </a:p>
        </p:txBody>
      </p:sp>
      <p:sp>
        <p:nvSpPr>
          <p:cNvPr id="463" name="Shape 463"/>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RAD should be used when there is a need to create a system that can be modularized in 2-3 months of time.</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It should be used if there’s high availability of designers for modeling and the budget is high enough to afford their cost along with the cost of automated code generating tools.</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RAD </a:t>
            </a:r>
            <a:r>
              <a:rPr strike="noStrike" u="sng" b="0" cap="none" baseline="0" sz="2800" lang="en-GB" i="0">
                <a:solidFill>
                  <a:schemeClr val="hlink"/>
                </a:solidFill>
                <a:latin typeface="Cantarell"/>
                <a:ea typeface="Cantarell"/>
                <a:cs typeface="Cantarell"/>
                <a:sym typeface="Cantarell"/>
                <a:hlinkClick r:id="rId3"/>
              </a:rPr>
              <a:t>SDLC model</a:t>
            </a:r>
            <a:r>
              <a:rPr strike="noStrike" u="none" b="0" cap="none" baseline="0" sz="2800" lang="en-GB" i="0">
                <a:solidFill>
                  <a:schemeClr val="lt1"/>
                </a:solidFill>
                <a:latin typeface="Cantarell"/>
                <a:ea typeface="Cantarell"/>
                <a:cs typeface="Cantarell"/>
                <a:sym typeface="Cantarell"/>
              </a:rPr>
              <a:t> should be chosen only if resources with high business knowledge are available and there is a need to produce the system in a short span of time (2-3 months).</a:t>
            </a:r>
          </a:p>
          <a:p>
            <a:r>
              <a:t/>
            </a:r>
          </a:p>
        </p:txBody>
      </p:sp>
      <p:sp>
        <p:nvSpPr>
          <p:cNvPr id="464" name="Shape 46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y="0" x="0"/>
          <a:ext cy="0" cx="0"/>
          <a:chOff y="0" x="0"/>
          <a:chExt cy="0" cx="0"/>
        </a:xfrm>
      </p:grpSpPr>
      <p:sp>
        <p:nvSpPr>
          <p:cNvPr id="469" name="Shape 469"/>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p:txBody>
      </p:sp>
      <p:sp>
        <p:nvSpPr>
          <p:cNvPr id="470" name="Shape 470"/>
          <p:cNvSpPr/>
          <p:nvPr/>
        </p:nvSpPr>
        <p:spPr>
          <a:xfrm>
            <a:off y="304800" x="450995"/>
            <a:ext cy="6122296" cx="8540604"/>
          </a:xfrm>
          <a:prstGeom prst="rect">
            <a:avLst/>
          </a:prstGeom>
          <a:blipFill>
            <a:blip r:embed="rId3"/>
            <a:stretch>
              <a:fillRect/>
            </a:stretch>
          </a:blipFill>
        </p:spPr>
      </p:sp>
      <p:sp>
        <p:nvSpPr>
          <p:cNvPr id="471" name="Shape 47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y="0" x="0"/>
          <a:ext cy="0" cx="0"/>
          <a:chOff y="0" x="0"/>
          <a:chExt cy="0" cx="0"/>
        </a:xfrm>
      </p:grpSpPr>
      <p:sp>
        <p:nvSpPr>
          <p:cNvPr id="477" name="Shape 477"/>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GB" i="0">
                <a:solidFill>
                  <a:schemeClr val="lt2"/>
                </a:solidFill>
                <a:latin typeface="Consolas"/>
                <a:ea typeface="Consolas"/>
                <a:cs typeface="Consolas"/>
                <a:sym typeface="Consolas"/>
              </a:rPr>
              <a:t>Spiral Model (Proposed by Bohem)</a:t>
            </a:r>
          </a:p>
        </p:txBody>
      </p:sp>
      <p:sp>
        <p:nvSpPr>
          <p:cNvPr id="478" name="Shape 478"/>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11111"/>
              <a:buFont typeface="Arial"/>
              <a:buChar char="•"/>
            </a:pPr>
            <a:r>
              <a:rPr strike="noStrike" u="none" b="1" cap="none" baseline="0" sz="2700" lang="en-GB" i="0">
                <a:solidFill>
                  <a:schemeClr val="lt1"/>
                </a:solidFill>
                <a:latin typeface="Cantarell"/>
                <a:ea typeface="Cantarell"/>
                <a:cs typeface="Cantarell"/>
                <a:sym typeface="Cantarell"/>
              </a:rPr>
              <a:t>This evolutionary software process model combines the iterative nature of prototyping model , the control and systematic aspect of linear sequential model</a:t>
            </a:r>
          </a:p>
          <a:p>
            <a:pPr algn="l" rtl="0" lvl="0" marR="0" indent="-347980" marL="411480">
              <a:spcBef>
                <a:spcPts val="700"/>
              </a:spcBef>
              <a:buClr>
                <a:schemeClr val="lt2"/>
              </a:buClr>
              <a:buSzPct val="111111"/>
              <a:buFont typeface="Arial"/>
              <a:buChar char="•"/>
            </a:pPr>
            <a:r>
              <a:rPr strike="noStrike" u="none" b="1" cap="none" baseline="0" sz="2700" lang="en-GB" i="0">
                <a:solidFill>
                  <a:schemeClr val="lt1"/>
                </a:solidFill>
                <a:latin typeface="Cantarell"/>
                <a:ea typeface="Cantarell"/>
                <a:cs typeface="Cantarell"/>
                <a:sym typeface="Cantarell"/>
              </a:rPr>
              <a:t>It has potential for rapid development of incremental versions of the software</a:t>
            </a:r>
          </a:p>
          <a:p>
            <a:pPr algn="l" rtl="0" lvl="0" marR="0" indent="-347980" marL="411480">
              <a:spcBef>
                <a:spcPts val="700"/>
              </a:spcBef>
              <a:buClr>
                <a:schemeClr val="lt2"/>
              </a:buClr>
              <a:buSzPct val="111111"/>
              <a:buFont typeface="Arial"/>
              <a:buChar char="•"/>
            </a:pPr>
            <a:r>
              <a:rPr strike="noStrike" u="none" b="1" cap="none" baseline="0" sz="2700" lang="en-GB" i="0">
                <a:solidFill>
                  <a:schemeClr val="lt1"/>
                </a:solidFill>
                <a:latin typeface="Cantarell"/>
                <a:ea typeface="Cantarell"/>
                <a:cs typeface="Cantarell"/>
                <a:sym typeface="Cantarell"/>
              </a:rPr>
              <a:t>Software is developed in a series of incremental releases</a:t>
            </a:r>
          </a:p>
          <a:p>
            <a:pPr algn="l" rtl="0" lvl="1" marR="0" indent="-296164" marL="740664">
              <a:spcBef>
                <a:spcPts val="560"/>
              </a:spcBef>
              <a:buClr>
                <a:schemeClr val="accent2"/>
              </a:buClr>
              <a:buSzPct val="104166"/>
              <a:buFont typeface="Arial"/>
              <a:buChar char="•"/>
            </a:pPr>
            <a:r>
              <a:rPr strike="noStrike" u="none" b="1" cap="none" baseline="0" sz="2400" lang="en-GB" i="0">
                <a:solidFill>
                  <a:schemeClr val="lt1"/>
                </a:solidFill>
                <a:latin typeface="Cantarell"/>
                <a:ea typeface="Cantarell"/>
                <a:cs typeface="Cantarell"/>
                <a:sym typeface="Cantarell"/>
              </a:rPr>
              <a:t>Early stage increments: paper model or prototype</a:t>
            </a:r>
          </a:p>
          <a:p>
            <a:pPr algn="l" rtl="0" lvl="1" marR="0" indent="-296164" marL="740664">
              <a:spcBef>
                <a:spcPts val="560"/>
              </a:spcBef>
              <a:buClr>
                <a:schemeClr val="accent2"/>
              </a:buClr>
              <a:buSzPct val="104166"/>
              <a:buFont typeface="Arial"/>
              <a:buChar char="•"/>
            </a:pPr>
            <a:r>
              <a:rPr strike="noStrike" u="none" b="1" cap="none" baseline="0" sz="2400" lang="en-GB" i="0">
                <a:solidFill>
                  <a:schemeClr val="lt1"/>
                </a:solidFill>
                <a:latin typeface="Cantarell"/>
                <a:ea typeface="Cantarell"/>
                <a:cs typeface="Cantarell"/>
                <a:sym typeface="Cantarell"/>
              </a:rPr>
              <a:t>Subsequent stage releases: more complete version of required software</a:t>
            </a:r>
          </a:p>
          <a:p>
            <a:r>
              <a:t/>
            </a:r>
          </a:p>
        </p:txBody>
      </p:sp>
      <p:sp>
        <p:nvSpPr>
          <p:cNvPr id="479" name="Shape 47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y="0" x="0"/>
          <a:ext cy="0" cx="0"/>
          <a:chOff y="0" x="0"/>
          <a:chExt cy="0" cx="0"/>
        </a:xfrm>
      </p:grpSpPr>
      <p:sp>
        <p:nvSpPr>
          <p:cNvPr id="484" name="Shape 484"/>
          <p:cNvSpPr txBox="1"/>
          <p:nvPr>
            <p:ph idx="1" type="body"/>
          </p:nvPr>
        </p:nvSpPr>
        <p:spPr>
          <a:xfrm>
            <a:off y="228600" x="457200"/>
            <a:ext cy="6172199" cx="8534399"/>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Spiral Model is divided into a number of Frame Work Activities or Task Regions . </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There are six task regions or frame work activities:</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Customer Communication: Task for effective communication between customer and developer</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ii.	Planning : Task is to define resources, timeline and other project related information</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iii.	Risk analysis: the task is to assess technical and management risks</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iv.	Engineering: task required to build one or more representations of the application</a:t>
            </a:r>
          </a:p>
        </p:txBody>
      </p:sp>
      <p:sp>
        <p:nvSpPr>
          <p:cNvPr id="485" name="Shape 485"/>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y="0" x="0"/>
          <a:ext cy="0" cx="0"/>
          <a:chOff y="0" x="0"/>
          <a:chExt cy="0" cx="0"/>
        </a:xfrm>
      </p:grpSpPr>
      <p:sp>
        <p:nvSpPr>
          <p:cNvPr id="490" name="Shape 490"/>
          <p:cNvSpPr txBox="1"/>
          <p:nvPr>
            <p:ph idx="1" type="body"/>
          </p:nvPr>
        </p:nvSpPr>
        <p:spPr>
          <a:xfrm>
            <a:off y="381000" x="457200"/>
            <a:ext cy="5867400" cx="82296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Construction and release: task to construct, test, install and provide support (documentation, training etc)</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Customer evaluation: task is to obtain customer feedback or evaluation (engineering stage versus implementation stage)</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Spiral model handles the software development process in phase manner, each phase being treated as a project work</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Spiral model divides the development process into four projects:</a:t>
            </a:r>
          </a:p>
          <a:p>
            <a:r>
              <a:t/>
            </a:r>
          </a:p>
        </p:txBody>
      </p:sp>
      <p:sp>
        <p:nvSpPr>
          <p:cNvPr id="491" name="Shape 491"/>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y="0" x="0"/>
          <a:ext cy="0" cx="0"/>
          <a:chOff y="0" x="0"/>
          <a:chExt cy="0" cx="0"/>
        </a:xfrm>
      </p:grpSpPr>
      <p:sp>
        <p:nvSpPr>
          <p:cNvPr id="496" name="Shape 496"/>
          <p:cNvSpPr txBox="1"/>
          <p:nvPr>
            <p:ph idx="1" type="body"/>
          </p:nvPr>
        </p:nvSpPr>
        <p:spPr>
          <a:xfrm>
            <a:off y="228600" x="457200"/>
            <a:ext cy="6126960" cx="82296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Each region is populated by a series of tasks specific to the nature of the project</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In all cases , umbrella activities are applied (SCM and SQA)</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All the stages iterative in nature:</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First Iteration: 	Results in production of product specification</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Second Iteration:	Results in production of product prototype</a:t>
            </a:r>
          </a:p>
          <a:p>
            <a:pPr algn="l" rtl="0" lvl="0" marR="0" indent="-347980" marL="411480">
              <a:spcBef>
                <a:spcPts val="700"/>
              </a:spcBef>
              <a:buClr>
                <a:schemeClr val="lt2"/>
              </a:buClr>
              <a:buSzPct val="94444"/>
              <a:buFont typeface="Arial"/>
              <a:buChar char="•"/>
            </a:pPr>
            <a:r>
              <a:rPr strike="noStrike" u="none" b="1" cap="none" baseline="0" sz="3000" lang="en-GB" i="0">
                <a:solidFill>
                  <a:schemeClr val="lt1"/>
                </a:solidFill>
                <a:latin typeface="Cantarell"/>
                <a:ea typeface="Cantarell"/>
                <a:cs typeface="Cantarell"/>
                <a:sym typeface="Cantarell"/>
              </a:rPr>
              <a:t>Next Iteration:	Results in production of progressively more sophisticated versions of the software</a:t>
            </a:r>
          </a:p>
          <a:p>
            <a:r>
              <a:t/>
            </a:r>
          </a:p>
        </p:txBody>
      </p:sp>
      <p:sp>
        <p:nvSpPr>
          <p:cNvPr id="497" name="Shape 49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y="0" x="0"/>
          <a:ext cy="0" cx="0"/>
          <a:chOff y="0" x="0"/>
          <a:chExt cy="0" cx="0"/>
        </a:xfrm>
      </p:grpSpPr>
      <p:sp>
        <p:nvSpPr>
          <p:cNvPr id="502" name="Shape 502"/>
          <p:cNvSpPr txBox="1"/>
          <p:nvPr>
            <p:ph idx="1" type="body"/>
          </p:nvPr>
        </p:nvSpPr>
        <p:spPr>
          <a:xfrm>
            <a:off y="228600" x="533400"/>
            <a:ext cy="6126960" cx="8153399"/>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01190"/>
              <a:buFont typeface="Arial"/>
              <a:buChar char="•"/>
            </a:pPr>
            <a:r>
              <a:rPr strike="noStrike" u="none" b="1" cap="none" baseline="0" sz="2800" lang="en-GB" i="0">
                <a:solidFill>
                  <a:schemeClr val="lt1"/>
                </a:solidFill>
                <a:latin typeface="Cantarell"/>
                <a:ea typeface="Cantarell"/>
                <a:cs typeface="Cantarell"/>
                <a:sym typeface="Cantarell"/>
              </a:rPr>
              <a:t>Each pass thru the planning region two results in adjustment to the project plan</a:t>
            </a:r>
          </a:p>
          <a:p>
            <a:pPr algn="l" rtl="0" lvl="0" marR="0" indent="-347980" marL="411480">
              <a:spcBef>
                <a:spcPts val="700"/>
              </a:spcBef>
              <a:buClr>
                <a:schemeClr val="lt2"/>
              </a:buClr>
              <a:buSzPct val="101190"/>
              <a:buFont typeface="Arial"/>
              <a:buChar char="•"/>
            </a:pPr>
            <a:r>
              <a:rPr strike="noStrike" u="none" b="1" cap="none" baseline="0" sz="2800" lang="en-GB" i="0">
                <a:solidFill>
                  <a:schemeClr val="lt1"/>
                </a:solidFill>
                <a:latin typeface="Cantarell"/>
                <a:ea typeface="Cantarell"/>
                <a:cs typeface="Cantarell"/>
                <a:sym typeface="Cantarell"/>
              </a:rPr>
              <a:t>Cost and schedule adjusted on the basis of customer evaluation</a:t>
            </a:r>
          </a:p>
          <a:p>
            <a:pPr algn="l" rtl="0" lvl="0" marR="0" indent="-347980" marL="411480">
              <a:spcBef>
                <a:spcPts val="700"/>
              </a:spcBef>
              <a:buClr>
                <a:schemeClr val="lt2"/>
              </a:buClr>
              <a:buSzPct val="101190"/>
              <a:buFont typeface="Arial"/>
              <a:buChar char="•"/>
            </a:pPr>
            <a:r>
              <a:rPr strike="noStrike" u="none" b="1" cap="none" baseline="0" sz="2800" lang="en-GB" i="0">
                <a:solidFill>
                  <a:schemeClr val="lt1"/>
                </a:solidFill>
                <a:latin typeface="Cantarell"/>
                <a:ea typeface="Cantarell"/>
                <a:cs typeface="Cantarell"/>
                <a:sym typeface="Cantarell"/>
              </a:rPr>
              <a:t>Project manager adjusts the number of iterations to complete the software</a:t>
            </a:r>
          </a:p>
          <a:p>
            <a:pPr algn="l" rtl="0" lvl="0" marR="0" indent="-347980" marL="411480">
              <a:spcBef>
                <a:spcPts val="700"/>
              </a:spcBef>
              <a:buClr>
                <a:schemeClr val="lt2"/>
              </a:buClr>
              <a:buSzPct val="101190"/>
              <a:buFont typeface="Arial"/>
              <a:buChar char="•"/>
            </a:pPr>
            <a:r>
              <a:rPr strike="noStrike" u="none" b="1" cap="none" baseline="0" sz="2800" lang="en-GB" i="0">
                <a:solidFill>
                  <a:schemeClr val="lt1"/>
                </a:solidFill>
                <a:latin typeface="Cantarell"/>
                <a:ea typeface="Cantarell"/>
                <a:cs typeface="Cantarell"/>
                <a:sym typeface="Cantarell"/>
              </a:rPr>
              <a:t>Classical model ends when the software is delivered. Spiral model can be applied thru out the life of the software</a:t>
            </a:r>
          </a:p>
          <a:p>
            <a:pPr algn="l" rtl="0" lvl="0" marR="0" indent="-347980" marL="411480">
              <a:spcBef>
                <a:spcPts val="700"/>
              </a:spcBef>
              <a:buClr>
                <a:schemeClr val="lt2"/>
              </a:buClr>
              <a:buSzPct val="101190"/>
              <a:buFont typeface="Arial"/>
              <a:buChar char="•"/>
            </a:pPr>
            <a:r>
              <a:rPr strike="noStrike" u="none" b="1" cap="none" baseline="0" sz="2800" lang="en-GB" i="0">
                <a:solidFill>
                  <a:schemeClr val="lt1"/>
                </a:solidFill>
                <a:latin typeface="Cantarell"/>
                <a:ea typeface="Cantarell"/>
                <a:cs typeface="Cantarell"/>
                <a:sym typeface="Cantarell"/>
              </a:rPr>
              <a:t>Each project in the Spiral model has a starting point in the project entry point axis, which represents the start of a different type of project</a:t>
            </a:r>
          </a:p>
          <a:p>
            <a:pPr algn="l" rtl="0" lvl="0" marR="0" indent="-347980" marL="411480">
              <a:spcBef>
                <a:spcPts val="700"/>
              </a:spcBef>
              <a:buClr>
                <a:schemeClr val="lt2"/>
              </a:buClr>
              <a:buSzPct val="101190"/>
              <a:buFont typeface="Arial"/>
              <a:buChar char="•"/>
            </a:pPr>
            <a:r>
              <a:rPr strike="noStrike" u="none" b="1" cap="none" baseline="0" sz="2800" lang="en-GB" i="0">
                <a:solidFill>
                  <a:schemeClr val="lt1"/>
                </a:solidFill>
                <a:latin typeface="Cantarell"/>
                <a:ea typeface="Cantarell"/>
                <a:cs typeface="Cantarell"/>
                <a:sym typeface="Cantarell"/>
              </a:rPr>
              <a:t>Spiral model remains active until the software retires</a:t>
            </a:r>
          </a:p>
          <a:p>
            <a:r>
              <a:t/>
            </a:r>
          </a:p>
        </p:txBody>
      </p:sp>
      <p:sp>
        <p:nvSpPr>
          <p:cNvPr id="503" name="Shape 50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title"/>
          </p:nvPr>
        </p:nvSpPr>
        <p:spPr>
          <a:xfrm>
            <a:off y="0" x="381000"/>
            <a:ext cy="914400" cx="8763000"/>
          </a:xfrm>
          <a:prstGeom prst="rect">
            <a:avLst/>
          </a:prstGeom>
          <a:noFill/>
          <a:ln>
            <a:noFill/>
          </a:ln>
        </p:spPr>
        <p:txBody>
          <a:bodyPr bIns="45700" rIns="91425" lIns="91425" tIns="45700" anchor="t" anchorCtr="0">
            <a:noAutofit/>
          </a:bodyPr>
          <a:lstStyle/>
          <a:p>
            <a:pPr algn="l" rtl="0" lvl="0" marR="0" indent="0" marL="0">
              <a:spcBef>
                <a:spcPts val="0"/>
              </a:spcBef>
              <a:buClr>
                <a:schemeClr val="accent2"/>
              </a:buClr>
              <a:buSzPct val="25000"/>
              <a:buFont typeface="Consolas"/>
              <a:buNone/>
            </a:pPr>
            <a:r>
              <a:rPr strike="noStrike" u="none" b="0" cap="none" baseline="0" sz="3400" lang="en-GB" i="0">
                <a:solidFill>
                  <a:schemeClr val="accent2"/>
                </a:solidFill>
                <a:latin typeface="Consolas"/>
                <a:ea typeface="Consolas"/>
                <a:cs typeface="Consolas"/>
                <a:sym typeface="Consolas"/>
              </a:rPr>
              <a:t>Software engineering ethics/responsibilities</a:t>
            </a:r>
          </a:p>
        </p:txBody>
      </p:sp>
      <p:sp>
        <p:nvSpPr>
          <p:cNvPr id="183" name="Shape 183"/>
          <p:cNvSpPr/>
          <p:nvPr/>
        </p:nvSpPr>
        <p:spPr>
          <a:xfrm>
            <a:off y="990600" x="609600"/>
            <a:ext cy="1143000"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2400" lang="en-GB" i="0">
                <a:solidFill>
                  <a:srgbClr val="0C0C0C"/>
                </a:solidFill>
                <a:latin typeface="Cantarell"/>
                <a:ea typeface="Cantarell"/>
                <a:cs typeface="Cantarell"/>
                <a:sym typeface="Cantarell"/>
              </a:rPr>
              <a:t>Software engineering involves wider responsibilities than simply the application of technical skills.</a:t>
            </a:r>
          </a:p>
        </p:txBody>
      </p:sp>
      <p:sp>
        <p:nvSpPr>
          <p:cNvPr id="184" name="Shape 18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185" name="Shape 185"/>
          <p:cNvSpPr/>
          <p:nvPr/>
        </p:nvSpPr>
        <p:spPr>
          <a:xfrm>
            <a:off y="2171163" x="609600"/>
            <a:ext cy="1447800"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l" rtl="0" lvl="0" marR="0" indent="0" marL="0">
              <a:buSzPct val="25000"/>
              <a:buNone/>
            </a:pPr>
            <a:r>
              <a:rPr strike="noStrike" u="none" b="0" cap="none" baseline="0" sz="2400" lang="en-GB" i="0">
                <a:solidFill>
                  <a:srgbClr val="0C0C0C"/>
                </a:solidFill>
                <a:latin typeface="Cantarell"/>
                <a:ea typeface="Cantarell"/>
                <a:cs typeface="Cantarell"/>
                <a:sym typeface="Cantarell"/>
              </a:rPr>
              <a:t>Software engineers must behave in an honest and ethically responsible way if they are to be respected as professionals.</a:t>
            </a:r>
          </a:p>
        </p:txBody>
      </p:sp>
      <p:sp>
        <p:nvSpPr>
          <p:cNvPr id="186" name="Shape 186"/>
          <p:cNvSpPr/>
          <p:nvPr/>
        </p:nvSpPr>
        <p:spPr>
          <a:xfrm>
            <a:off y="3650085" x="623552"/>
            <a:ext cy="1912513" cx="73913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lnSpc>
                <a:spcPct val="90000"/>
              </a:lnSpc>
              <a:buSzPct val="25000"/>
              <a:buNone/>
            </a:pPr>
            <a:r>
              <a:rPr strike="noStrike" u="none" b="0" cap="none" baseline="0" sz="2400" lang="en-GB" i="0">
                <a:solidFill>
                  <a:srgbClr val="0C0C0C"/>
                </a:solidFill>
                <a:latin typeface="Cantarell"/>
                <a:ea typeface="Cantarell"/>
                <a:cs typeface="Cantarell"/>
                <a:sym typeface="Cantarell"/>
              </a:rPr>
              <a:t>Confidentiality </a:t>
            </a:r>
          </a:p>
          <a:p>
            <a:pPr algn="just" rtl="0" lvl="1" marR="0" indent="0" marL="457200">
              <a:lnSpc>
                <a:spcPct val="90000"/>
              </a:lnSpc>
              <a:buSzPct val="25000"/>
              <a:buNone/>
            </a:pPr>
            <a:r>
              <a:rPr strike="noStrike" u="none" b="0" cap="none" baseline="0" sz="2400" lang="en-GB" i="0">
                <a:solidFill>
                  <a:srgbClr val="0C0C0C"/>
                </a:solidFill>
                <a:latin typeface="Cantarell"/>
                <a:ea typeface="Cantarell"/>
                <a:cs typeface="Cantarell"/>
                <a:sym typeface="Cantarell"/>
              </a:rPr>
              <a:t>Engineers should normally respect the confidentiality of their employers or clients irrespective of whether or not a formal confidentiality agreement has been signed.</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6"/>
                                        </p:tgtEl>
                                        <p:attrNameLst>
                                          <p:attrName>style.visibility</p:attrName>
                                        </p:attrNameLst>
                                      </p:cBhvr>
                                      <p:to>
                                        <p:strVal val="visible"/>
                                      </p:to>
                                    </p:set>
                                    <p:animEffect transition="in" filter="fade">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y="0" x="0"/>
          <a:ext cy="0" cx="0"/>
          <a:chOff y="0" x="0"/>
          <a:chExt cy="0" cx="0"/>
        </a:xfrm>
      </p:grpSpPr>
      <p:sp>
        <p:nvSpPr>
          <p:cNvPr id="508" name="Shape 508"/>
          <p:cNvSpPr txBox="1"/>
          <p:nvPr>
            <p:ph idx="1" type="body"/>
          </p:nvPr>
        </p:nvSpPr>
        <p:spPr>
          <a:xfrm>
            <a:off y="228600" x="457200"/>
            <a:ext cy="5714999" cx="8381999"/>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Spiral model is a realistic approach to development of large scale projects</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Spiral model uses Prototyping as a Risk Reduction mechanism. Prototyping is applied at any stage of the product</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It incorporated systematic approach as suggested by classical life cycle of software in an iterative way (frame-work)</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It demands direct consideration of technical risk</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Discussions:</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Difficult to convince customer that evolutionary approach is controllable</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High expertise is required to assess considerable risk</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This is a new model not used widely as linear sequential development approach</a:t>
            </a:r>
          </a:p>
          <a:p>
            <a:pPr algn="l" rtl="0" lvl="0" marR="0" indent="-347980" marL="411480">
              <a:spcBef>
                <a:spcPts val="700"/>
              </a:spcBef>
              <a:buClr>
                <a:schemeClr val="lt2"/>
              </a:buClr>
              <a:buSzPct val="118055"/>
              <a:buFont typeface="Arial"/>
              <a:buChar char="•"/>
            </a:pPr>
            <a:r>
              <a:rPr strike="noStrike" u="none" b="1" cap="none" baseline="0" sz="2350" lang="en-GB" i="0">
                <a:solidFill>
                  <a:schemeClr val="lt1"/>
                </a:solidFill>
                <a:latin typeface="Cantarell"/>
                <a:ea typeface="Cantarell"/>
                <a:cs typeface="Cantarell"/>
                <a:sym typeface="Cantarell"/>
              </a:rPr>
              <a:t>It will take number of years before the effectiveness of this model is known</a:t>
            </a:r>
          </a:p>
          <a:p>
            <a:r>
              <a:t/>
            </a:r>
          </a:p>
        </p:txBody>
      </p:sp>
      <p:sp>
        <p:nvSpPr>
          <p:cNvPr id="509" name="Shape 50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y="0" x="0"/>
          <a:ext cy="0" cx="0"/>
          <a:chOff y="0" x="0"/>
          <a:chExt cy="0" cx="0"/>
        </a:xfrm>
      </p:grpSpPr>
      <p:sp>
        <p:nvSpPr>
          <p:cNvPr id="514" name="Shape 514"/>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Spiral-advantages</a:t>
            </a:r>
          </a:p>
        </p:txBody>
      </p:sp>
      <p:sp>
        <p:nvSpPr>
          <p:cNvPr id="515" name="Shape 515"/>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High amount of risk analysis hence, avoidance of Risk is enhanced.</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Good for large and mission-critical projects.</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Strong approval and documentation control.</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Additional Functionality can be added at a later date.</a:t>
            </a:r>
          </a:p>
          <a:p>
            <a:pPr algn="l" rtl="0" lvl="0" marR="0" indent="-347980" marL="411480">
              <a:spcBef>
                <a:spcPts val="700"/>
              </a:spcBef>
              <a:buClr>
                <a:schemeClr val="lt2"/>
              </a:buClr>
              <a:buSzPct val="94444"/>
              <a:buFont typeface="Arial"/>
              <a:buChar char="•"/>
            </a:pPr>
            <a:r>
              <a:rPr strike="noStrike" u="none" b="0" cap="none" baseline="0" sz="3000" lang="en-GB" i="0">
                <a:solidFill>
                  <a:schemeClr val="lt1"/>
                </a:solidFill>
                <a:latin typeface="Cantarell"/>
                <a:ea typeface="Cantarell"/>
                <a:cs typeface="Cantarell"/>
                <a:sym typeface="Cantarell"/>
              </a:rPr>
              <a:t>Software is produced early in the </a:t>
            </a:r>
            <a:r>
              <a:rPr strike="noStrike" u="sng" b="0" cap="none" baseline="0" sz="3000" lang="en-GB" i="0">
                <a:solidFill>
                  <a:schemeClr val="hlink"/>
                </a:solidFill>
                <a:latin typeface="Cantarell"/>
                <a:ea typeface="Cantarell"/>
                <a:cs typeface="Cantarell"/>
                <a:sym typeface="Cantarell"/>
                <a:hlinkClick r:id="rId3"/>
              </a:rPr>
              <a:t>software life cycle</a:t>
            </a:r>
            <a:r>
              <a:rPr strike="noStrike" u="none" b="0" cap="none" baseline="0" sz="3000" lang="en-GB" i="0">
                <a:solidFill>
                  <a:schemeClr val="lt1"/>
                </a:solidFill>
                <a:latin typeface="Cantarell"/>
                <a:ea typeface="Cantarell"/>
                <a:cs typeface="Cantarell"/>
                <a:sym typeface="Cantarell"/>
              </a:rPr>
              <a:t>.</a:t>
            </a:r>
          </a:p>
        </p:txBody>
      </p:sp>
      <p:sp>
        <p:nvSpPr>
          <p:cNvPr id="516" name="Shape 51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y="0" x="0"/>
          <a:ext cy="0" cx="0"/>
          <a:chOff y="0" x="0"/>
          <a:chExt cy="0" cx="0"/>
        </a:xfrm>
      </p:grpSpPr>
      <p:sp>
        <p:nvSpPr>
          <p:cNvPr id="521" name="Shape 521"/>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Spiral-disadvantage</a:t>
            </a:r>
          </a:p>
        </p:txBody>
      </p:sp>
      <p:sp>
        <p:nvSpPr>
          <p:cNvPr id="522" name="Shape 522"/>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Can be a costly model to use.</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Risk analysis requires highly specific expertise.</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Project’s success is highly dependent on the risk analysis phase.</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Doesn’t work well for smaller projects as the cost of risk analysis may exceed the actual cost of the project.</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The large no of intermediate stages can create additional internal and external documentation to process.</a:t>
            </a:r>
          </a:p>
        </p:txBody>
      </p:sp>
      <p:sp>
        <p:nvSpPr>
          <p:cNvPr id="523" name="Shape 52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y="0" x="0"/>
          <a:ext cy="0" cx="0"/>
          <a:chOff y="0" x="0"/>
          <a:chExt cy="0" cx="0"/>
        </a:xfrm>
      </p:grpSpPr>
      <p:sp>
        <p:nvSpPr>
          <p:cNvPr id="528" name="Shape 528"/>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Spiral-when to use</a:t>
            </a:r>
          </a:p>
        </p:txBody>
      </p:sp>
      <p:sp>
        <p:nvSpPr>
          <p:cNvPr id="529" name="Shape 529"/>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When costs and risk evaluation is important</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For medium to high-risk projects</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Long-term project commitment unwise because of potential changes to economic priorities</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Users are unsure of their needs</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Requirements are complex</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New product line</a:t>
            </a:r>
          </a:p>
          <a:p>
            <a:pPr algn="l"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Significant changes are expected (research and exploration)</a:t>
            </a:r>
          </a:p>
          <a:p>
            <a:r>
              <a:t/>
            </a:r>
          </a:p>
        </p:txBody>
      </p:sp>
      <p:sp>
        <p:nvSpPr>
          <p:cNvPr id="530" name="Shape 53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y="0" x="0"/>
          <a:ext cy="0" cx="0"/>
          <a:chOff y="0" x="0"/>
          <a:chExt cy="0" cx="0"/>
        </a:xfrm>
      </p:grpSpPr>
      <p:sp>
        <p:nvSpPr>
          <p:cNvPr id="535" name="Shape 535"/>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1" cap="none" baseline="0" sz="4000" lang="en-GB" i="0">
                <a:solidFill>
                  <a:schemeClr val="lt2"/>
                </a:solidFill>
                <a:latin typeface="Consolas"/>
                <a:ea typeface="Consolas"/>
                <a:cs typeface="Consolas"/>
                <a:sym typeface="Consolas"/>
              </a:rPr>
              <a:t>Win-Win Spiral Model</a:t>
            </a:r>
          </a:p>
        </p:txBody>
      </p:sp>
      <p:sp>
        <p:nvSpPr>
          <p:cNvPr id="536" name="Shape 536"/>
          <p:cNvSpPr txBox="1"/>
          <p:nvPr>
            <p:ph idx="1" type="body"/>
          </p:nvPr>
        </p:nvSpPr>
        <p:spPr>
          <a:xfrm>
            <a:off y="1447800" x="914400"/>
            <a:ext cy="4907760" cx="8153399"/>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Spiral model suggests customer communication to decide upon project requirements form customer</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Developer asks what is required and customer provides necessary details</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In reality, developer negotiates with customer  for functionality , performance, and other product /system features against cost and time to market</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Negotiation is successful at Win-Win state:</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Customer wins by getting a product /system that satisfies majority of his requirements</a:t>
            </a:r>
          </a:p>
          <a:p>
            <a:pPr algn="l" rtl="0" lvl="0" marR="0" indent="-347980" marL="411480">
              <a:spcBef>
                <a:spcPts val="700"/>
              </a:spcBef>
              <a:buClr>
                <a:schemeClr val="lt2"/>
              </a:buClr>
              <a:buSzPct val="108974"/>
              <a:buFont typeface="Arial"/>
              <a:buChar char="•"/>
            </a:pPr>
            <a:r>
              <a:rPr strike="noStrike" u="none" b="1" cap="none" baseline="0" sz="2550" lang="en-GB" i="0">
                <a:solidFill>
                  <a:schemeClr val="lt1"/>
                </a:solidFill>
                <a:latin typeface="Cantarell"/>
                <a:ea typeface="Cantarell"/>
                <a:cs typeface="Cantarell"/>
                <a:sym typeface="Cantarell"/>
              </a:rPr>
              <a:t>	Developer wins by deadline target and achievable budget</a:t>
            </a:r>
          </a:p>
          <a:p>
            <a:r>
              <a:t/>
            </a:r>
          </a:p>
        </p:txBody>
      </p:sp>
      <p:sp>
        <p:nvSpPr>
          <p:cNvPr id="537" name="Shape 537"/>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y="0" x="0"/>
          <a:ext cy="0" cx="0"/>
          <a:chOff y="0" x="0"/>
          <a:chExt cy="0" cx="0"/>
        </a:xfrm>
      </p:grpSpPr>
      <p:sp>
        <p:nvSpPr>
          <p:cNvPr id="542" name="Shape 542"/>
          <p:cNvSpPr txBox="1"/>
          <p:nvPr>
            <p:ph idx="1" type="body"/>
          </p:nvPr>
        </p:nvSpPr>
        <p:spPr>
          <a:xfrm>
            <a:off y="1783559" x="914400"/>
            <a:ext cy="4572000" cx="7772400"/>
          </a:xfrm>
          <a:prstGeom prst="rect">
            <a:avLst/>
          </a:prstGeom>
          <a:noFill/>
          <a:ln>
            <a:noFill/>
          </a:ln>
        </p:spPr>
        <p:txBody>
          <a:bodyPr bIns="45700" rIns="91425" lIns="91425" tIns="45700" anchor="t" anchorCtr="0">
            <a:noAutofit/>
          </a:bodyPr>
          <a:lstStyle/>
          <a:p/>
        </p:txBody>
      </p:sp>
      <p:sp>
        <p:nvSpPr>
          <p:cNvPr id="543" name="Shape 543"/>
          <p:cNvSpPr/>
          <p:nvPr/>
        </p:nvSpPr>
        <p:spPr>
          <a:xfrm>
            <a:off y="381000" x="555668"/>
            <a:ext cy="6019799" cx="8334299"/>
          </a:xfrm>
          <a:prstGeom prst="rect">
            <a:avLst/>
          </a:prstGeom>
          <a:blipFill>
            <a:blip r:embed="rId3"/>
            <a:stretch>
              <a:fillRect/>
            </a:stretch>
          </a:blipFill>
        </p:spPr>
      </p:sp>
      <p:sp>
        <p:nvSpPr>
          <p:cNvPr id="544" name="Shape 544"/>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y="0" x="0"/>
          <a:ext cy="0" cx="0"/>
          <a:chOff y="0" x="0"/>
          <a:chExt cy="0" cx="0"/>
        </a:xfrm>
      </p:grpSpPr>
      <p:sp>
        <p:nvSpPr>
          <p:cNvPr id="549" name="Shape 549"/>
          <p:cNvSpPr txBox="1"/>
          <p:nvPr>
            <p:ph idx="1" type="body"/>
          </p:nvPr>
        </p:nvSpPr>
        <p:spPr>
          <a:xfrm>
            <a:off y="457200" x="762000"/>
            <a:ext cy="5898360" cx="7924799"/>
          </a:xfrm>
          <a:prstGeom prst="rect">
            <a:avLst/>
          </a:prstGeom>
          <a:noFill/>
          <a:ln>
            <a:noFill/>
          </a:ln>
        </p:spPr>
        <p:txBody>
          <a:bodyPr bIns="45700" rIns="91425" lIns="91425" tIns="45700" anchor="t" anchorCtr="0">
            <a:noAutofit/>
          </a:bodyPr>
          <a:lstStyle/>
          <a:p>
            <a:pPr algn="l" rtl="0" lvl="0" marR="0" indent="-347980" marL="411480">
              <a:spcBef>
                <a:spcPts val="700"/>
              </a:spcBef>
              <a:buClr>
                <a:schemeClr val="lt2"/>
              </a:buClr>
              <a:buSzPct val="93749"/>
              <a:buFont typeface="Arial"/>
              <a:buChar char="•"/>
            </a:pPr>
            <a:r>
              <a:rPr strike="noStrike" u="none" b="1" cap="none" baseline="0" sz="3200" lang="en-GB" i="0">
                <a:solidFill>
                  <a:schemeClr val="lt1"/>
                </a:solidFill>
                <a:latin typeface="Cantarell"/>
                <a:ea typeface="Cantarell"/>
                <a:cs typeface="Cantarell"/>
                <a:sym typeface="Cantarell"/>
              </a:rPr>
              <a:t>Negotiation takes place at the beginning of each pass around the spiral , involving the following activities:</a:t>
            </a:r>
          </a:p>
          <a:p>
            <a:pPr algn="l" rtl="0" lvl="0" marR="0" indent="-347980" marL="411480">
              <a:spcBef>
                <a:spcPts val="700"/>
              </a:spcBef>
              <a:buClr>
                <a:schemeClr val="lt2"/>
              </a:buClr>
              <a:buSzPct val="93749"/>
              <a:buFont typeface="Arial"/>
              <a:buChar char="•"/>
            </a:pPr>
            <a:r>
              <a:rPr strike="noStrike" u="none" b="1" cap="none" baseline="0" sz="3200" lang="en-GB" i="0">
                <a:solidFill>
                  <a:schemeClr val="lt1"/>
                </a:solidFill>
                <a:latin typeface="Cantarell"/>
                <a:ea typeface="Cantarell"/>
                <a:cs typeface="Cantarell"/>
                <a:sym typeface="Cantarell"/>
              </a:rPr>
              <a:t>Identification of the key stake holders of the system/sub systems</a:t>
            </a:r>
          </a:p>
          <a:p>
            <a:pPr algn="l" rtl="0" lvl="1" marR="0" indent="-296164" marL="740664">
              <a:spcBef>
                <a:spcPts val="560"/>
              </a:spcBef>
              <a:buClr>
                <a:schemeClr val="accent2"/>
              </a:buClr>
              <a:buSzPct val="89285"/>
              <a:buFont typeface="Arial"/>
              <a:buChar char="•"/>
            </a:pPr>
            <a:r>
              <a:rPr strike="noStrike" u="none" b="1" cap="none" baseline="0" sz="2800" lang="en-GB" i="0">
                <a:solidFill>
                  <a:schemeClr val="lt1"/>
                </a:solidFill>
                <a:latin typeface="Cantarell"/>
                <a:ea typeface="Cantarell"/>
                <a:cs typeface="Cantarell"/>
                <a:sym typeface="Cantarell"/>
              </a:rPr>
              <a:t>Determination of the stake holder’s win condition</a:t>
            </a:r>
          </a:p>
          <a:p>
            <a:pPr algn="l" rtl="0" lvl="1" marR="0" indent="-296164" marL="740664">
              <a:spcBef>
                <a:spcPts val="560"/>
              </a:spcBef>
              <a:buClr>
                <a:schemeClr val="accent2"/>
              </a:buClr>
              <a:buSzPct val="89285"/>
              <a:buFont typeface="Arial"/>
              <a:buChar char="•"/>
            </a:pPr>
            <a:r>
              <a:rPr strike="noStrike" u="none" b="1" cap="none" baseline="0" sz="2800" lang="en-GB" i="0">
                <a:solidFill>
                  <a:schemeClr val="lt1"/>
                </a:solidFill>
                <a:latin typeface="Cantarell"/>
                <a:ea typeface="Cantarell"/>
                <a:cs typeface="Cantarell"/>
                <a:sym typeface="Cantarell"/>
              </a:rPr>
              <a:t>Negotiation of the stake holder’s win condition to fit into a set of Win-Win conditions</a:t>
            </a:r>
          </a:p>
          <a:p>
            <a:pPr algn="l" rtl="0" lvl="0" marR="0" indent="-347980" marL="411480">
              <a:spcBef>
                <a:spcPts val="700"/>
              </a:spcBef>
              <a:buClr>
                <a:schemeClr val="lt2"/>
              </a:buClr>
              <a:buSzPct val="93749"/>
              <a:buFont typeface="Arial"/>
              <a:buChar char="•"/>
            </a:pPr>
            <a:r>
              <a:rPr strike="noStrike" u="none" b="1" cap="none" baseline="0" sz="3200" lang="en-GB" i="0">
                <a:solidFill>
                  <a:schemeClr val="lt1"/>
                </a:solidFill>
                <a:latin typeface="Cantarell"/>
                <a:ea typeface="Cantarell"/>
                <a:cs typeface="Cantarell"/>
                <a:sym typeface="Cantarell"/>
              </a:rPr>
              <a:t>          for all concerned (including software development project team)</a:t>
            </a:r>
          </a:p>
          <a:p>
            <a:r>
              <a:t/>
            </a:r>
          </a:p>
        </p:txBody>
      </p:sp>
      <p:sp>
        <p:nvSpPr>
          <p:cNvPr id="550" name="Shape 550"/>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0" x="381000"/>
            <a:ext cy="914400" cx="8763000"/>
          </a:xfrm>
          <a:prstGeom prst="rect">
            <a:avLst/>
          </a:prstGeom>
          <a:noFill/>
          <a:ln>
            <a:noFill/>
          </a:ln>
        </p:spPr>
        <p:txBody>
          <a:bodyPr bIns="45700" rIns="91425" lIns="91425" tIns="45700" anchor="t" anchorCtr="0">
            <a:noAutofit/>
          </a:bodyPr>
          <a:lstStyle/>
          <a:p>
            <a:pPr algn="l" rtl="0" lvl="0" marR="0" indent="0" marL="0">
              <a:spcBef>
                <a:spcPts val="0"/>
              </a:spcBef>
              <a:buClr>
                <a:schemeClr val="accent2"/>
              </a:buClr>
              <a:buSzPct val="25000"/>
              <a:buFont typeface="Consolas"/>
              <a:buNone/>
            </a:pPr>
            <a:r>
              <a:rPr strike="noStrike" u="none" b="0" cap="none" baseline="0" sz="3400" lang="en-GB" i="0">
                <a:solidFill>
                  <a:schemeClr val="accent2"/>
                </a:solidFill>
                <a:latin typeface="Consolas"/>
                <a:ea typeface="Consolas"/>
                <a:cs typeface="Consolas"/>
                <a:sym typeface="Consolas"/>
              </a:rPr>
              <a:t>Software engineering ethics/responsibilities</a:t>
            </a:r>
          </a:p>
        </p:txBody>
      </p:sp>
      <p:sp>
        <p:nvSpPr>
          <p:cNvPr id="192" name="Shape 192"/>
          <p:cNvSpPr/>
          <p:nvPr/>
        </p:nvSpPr>
        <p:spPr>
          <a:xfrm>
            <a:off y="990600" x="609600"/>
            <a:ext cy="1676399" cx="8305799"/>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lnSpc>
                <a:spcPct val="90000"/>
              </a:lnSpc>
              <a:buSzPct val="25000"/>
              <a:buNone/>
            </a:pPr>
            <a:r>
              <a:rPr strike="noStrike" u="none" b="0" cap="none" baseline="0" sz="2400" lang="en-GB" i="0">
                <a:solidFill>
                  <a:srgbClr val="FF0000"/>
                </a:solidFill>
                <a:latin typeface="Cantarell"/>
                <a:ea typeface="Cantarell"/>
                <a:cs typeface="Cantarell"/>
                <a:sym typeface="Cantarell"/>
              </a:rPr>
              <a:t>Competence </a:t>
            </a:r>
          </a:p>
          <a:p>
            <a:pPr algn="just" rtl="0" lvl="1" marR="0" indent="0" marL="457200">
              <a:lnSpc>
                <a:spcPct val="90000"/>
              </a:lnSpc>
              <a:buSzPct val="25000"/>
              <a:buNone/>
            </a:pPr>
            <a:r>
              <a:rPr strike="noStrike" u="none" b="0" cap="none" baseline="0" sz="2400" lang="en-GB" i="0">
                <a:solidFill>
                  <a:srgbClr val="FF0000"/>
                </a:solidFill>
                <a:latin typeface="Cantarell"/>
                <a:ea typeface="Cantarell"/>
                <a:cs typeface="Cantarell"/>
                <a:sym typeface="Cantarell"/>
              </a:rPr>
              <a:t>Engineers should not misrepresent their level of competence. They should not knowingly accept work which is outwith their competence.</a:t>
            </a:r>
          </a:p>
        </p:txBody>
      </p:sp>
      <p:sp>
        <p:nvSpPr>
          <p:cNvPr id="193" name="Shape 193"/>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
        <p:nvSpPr>
          <p:cNvPr id="194" name="Shape 194"/>
          <p:cNvSpPr/>
          <p:nvPr/>
        </p:nvSpPr>
        <p:spPr>
          <a:xfrm>
            <a:off y="2667000" x="648952"/>
            <a:ext cy="2265786" cx="8266448"/>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0" cap="none" baseline="0" sz="2400" lang="en-GB" i="0">
                <a:solidFill>
                  <a:srgbClr val="0C0C0C"/>
                </a:solidFill>
                <a:latin typeface="Cantarell"/>
                <a:ea typeface="Cantarell"/>
                <a:cs typeface="Cantarell"/>
                <a:sym typeface="Cantarell"/>
              </a:rPr>
              <a:t>Intellectual property rights </a:t>
            </a:r>
          </a:p>
          <a:p>
            <a:pPr algn="just" rtl="0" lvl="1" marR="0" indent="0" marL="457200">
              <a:buSzPct val="25000"/>
              <a:buNone/>
            </a:pPr>
            <a:r>
              <a:rPr strike="noStrike" u="none" b="0" cap="none" baseline="0" sz="2400" lang="en-GB" i="0">
                <a:solidFill>
                  <a:srgbClr val="0C0C0C"/>
                </a:solidFill>
                <a:latin typeface="Cantarell"/>
                <a:ea typeface="Cantarell"/>
                <a:cs typeface="Cantarell"/>
                <a:sym typeface="Cantarell"/>
              </a:rPr>
              <a:t>Engineers should be aware of local laws governing the use of intellectual property such as patents, copyright, etc. They should be careful to ensure that the intellectual property of employers and clients is protected.</a:t>
            </a:r>
          </a:p>
        </p:txBody>
      </p:sp>
      <p:sp>
        <p:nvSpPr>
          <p:cNvPr id="195" name="Shape 195"/>
          <p:cNvSpPr/>
          <p:nvPr/>
        </p:nvSpPr>
        <p:spPr>
          <a:xfrm>
            <a:off y="4932785" x="648952"/>
            <a:ext cy="1912513" cx="8266448"/>
          </a:xfrm>
          <a:prstGeom prst="roundRect">
            <a:avLst>
              <a:gd fmla="val 16667" name="adj"/>
            </a:avLst>
          </a:prstGeom>
          <a:solidFill>
            <a:schemeClr val="accent1"/>
          </a:solidFill>
          <a:ln w="19050" cap="flat">
            <a:solidFill>
              <a:srgbClr val="5D992B"/>
            </a:solidFill>
            <a:prstDash val="solid"/>
            <a:round/>
            <a:headEnd w="med" len="med" type="none"/>
            <a:tailEnd w="med" len="med" type="none"/>
          </a:ln>
        </p:spPr>
        <p:txBody>
          <a:bodyPr bIns="45700" rIns="91425" lIns="91425" tIns="45700" anchor="ctr" anchorCtr="0">
            <a:noAutofit/>
          </a:bodyPr>
          <a:lstStyle/>
          <a:p>
            <a:pPr algn="just" rtl="0" lvl="0" marR="0" indent="0" marL="0">
              <a:buSzPct val="25000"/>
              <a:buNone/>
            </a:pPr>
            <a:r>
              <a:rPr strike="noStrike" u="none" b="0" cap="none" baseline="0" sz="2400" lang="en-GB" i="0">
                <a:solidFill>
                  <a:srgbClr val="0081A5"/>
                </a:solidFill>
                <a:latin typeface="Cantarell"/>
                <a:ea typeface="Cantarell"/>
                <a:cs typeface="Cantarell"/>
                <a:sym typeface="Cantarell"/>
              </a:rPr>
              <a:t>Computer misuse </a:t>
            </a:r>
          </a:p>
          <a:p>
            <a:pPr algn="just" rtl="0" lvl="1" marR="0" indent="0" marL="457200">
              <a:buSzPct val="25000"/>
              <a:buNone/>
            </a:pPr>
            <a:r>
              <a:rPr strike="noStrike" u="none" b="0" cap="none" baseline="0" sz="2400" lang="en-GB" i="0">
                <a:solidFill>
                  <a:srgbClr val="0081A5"/>
                </a:solidFill>
                <a:latin typeface="Cantarell"/>
                <a:ea typeface="Cantarell"/>
                <a:cs typeface="Cantarell"/>
                <a:sym typeface="Cantarell"/>
              </a:rPr>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ransition spd="slow">
    <p:fade/>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2"/>
                                        </p:tgtEl>
                                        <p:attrNameLst>
                                          <p:attrName>style.visibility</p:attrName>
                                        </p:attrNameLst>
                                      </p:cBhvr>
                                      <p:to>
                                        <p:strVal val="visible"/>
                                      </p:to>
                                    </p:set>
                                    <p:animEffect transition="in" filter="fade">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4"/>
                                        </p:tgtEl>
                                        <p:attrNameLst>
                                          <p:attrName>style.visibility</p:attrName>
                                        </p:attrNameLst>
                                      </p:cBhvr>
                                      <p:to>
                                        <p:strVal val="visible"/>
                                      </p:to>
                                    </p:set>
                                    <p:animEffect transition="in" filter="fade">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5"/>
                                        </p:tgtEl>
                                        <p:attrNameLst>
                                          <p:attrName>style.visibility</p:attrName>
                                        </p:attrNameLst>
                                      </p:cBhvr>
                                      <p:to>
                                        <p:strVal val="visible"/>
                                      </p:to>
                                    </p:set>
                                    <p:animEffect transition="in" filter="fade">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Software life cycle	</a:t>
            </a:r>
          </a:p>
        </p:txBody>
      </p:sp>
      <p:sp>
        <p:nvSpPr>
          <p:cNvPr id="201" name="Shape 201"/>
          <p:cNvSpPr txBox="1"/>
          <p:nvPr>
            <p:ph idx="1" type="body"/>
          </p:nvPr>
        </p:nvSpPr>
        <p:spPr>
          <a:xfrm>
            <a:off y="1295400" x="381000"/>
            <a:ext cy="5562600" cx="86868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rgbClr val="FF0000"/>
                </a:solidFill>
                <a:latin typeface="Cantarell"/>
                <a:ea typeface="Cantarell"/>
                <a:cs typeface="Cantarell"/>
                <a:sym typeface="Cantarell"/>
              </a:rPr>
              <a:t>Is a series of identifiable stages that a software product undergoes during its life time.</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 software product development effort usually starts with a feasibility study stage and then requirement specification, design, coding, testing and maintenance are undertaken.</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Each of these stages is called a life cycle phase.</a:t>
            </a:r>
          </a:p>
          <a:p>
            <a:pPr algn="just" rtl="0" lvl="0" marR="0" indent="-347980" marL="411480">
              <a:spcBef>
                <a:spcPts val="700"/>
              </a:spcBef>
              <a:buClr>
                <a:schemeClr val="lt2"/>
              </a:buClr>
              <a:buSzPct val="101190"/>
              <a:buFont typeface="Arial"/>
              <a:buChar char="•"/>
            </a:pPr>
            <a:r>
              <a:rPr strike="noStrike" u="none" b="0" cap="none" baseline="0" sz="2800" lang="en-GB" i="0">
                <a:solidFill>
                  <a:srgbClr val="FF0000"/>
                </a:solidFill>
                <a:latin typeface="Cantarell"/>
                <a:ea typeface="Cantarell"/>
                <a:cs typeface="Cantarell"/>
                <a:sym typeface="Cantarell"/>
              </a:rPr>
              <a:t>A software life cycle model is a descriptive and diagrammatic model of a software life cycle.</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 life cycle model identifies all the activities required to develop and maintain the different activities</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Several different activities are carried out in each life cycle phase.</a:t>
            </a:r>
          </a:p>
        </p:txBody>
      </p:sp>
      <p:sp>
        <p:nvSpPr>
          <p:cNvPr id="202" name="Shape 202"/>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28600"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Software life cycle</a:t>
            </a:r>
          </a:p>
        </p:txBody>
      </p:sp>
      <p:sp>
        <p:nvSpPr>
          <p:cNvPr id="208" name="Shape 208"/>
          <p:cNvSpPr txBox="1"/>
          <p:nvPr>
            <p:ph idx="1" type="body"/>
          </p:nvPr>
        </p:nvSpPr>
        <p:spPr>
          <a:xfrm>
            <a:off y="1219200" x="381000"/>
            <a:ext cy="5486399" cx="87630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SDLCM graphically describes how development activities will be performed by depicting the sequence of the activities.</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The sequence may or may not be linearly sequential  because phase may follow one another, repeat themselves or run concurrently.</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Advantage of SDLCM</a:t>
            </a:r>
          </a:p>
          <a:p>
            <a:pPr algn="just" rtl="0" lvl="0" marR="0" indent="-347980" marL="411480">
              <a:spcBef>
                <a:spcPts val="700"/>
              </a:spcBef>
              <a:buClr>
                <a:schemeClr val="lt2"/>
              </a:buClr>
              <a:buSzPct val="101190"/>
              <a:buFont typeface="Arial"/>
              <a:buChar char="•"/>
            </a:pPr>
            <a:r>
              <a:rPr strike="noStrike" u="none" b="0" cap="none" baseline="0" sz="2800" lang="en-GB" i="0">
                <a:solidFill>
                  <a:srgbClr val="FF0000"/>
                </a:solidFill>
                <a:latin typeface="Cantarell"/>
                <a:ea typeface="Cantarell"/>
                <a:cs typeface="Cantarell"/>
                <a:sym typeface="Cantarell"/>
              </a:rPr>
              <a:t>It encourages the development of software in a systematic and disciplined manner.</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When a program is developed by a single programmer, he has the freedom to decide the exact steps through which he will develop the program.</a:t>
            </a:r>
          </a:p>
        </p:txBody>
      </p:sp>
      <p:sp>
        <p:nvSpPr>
          <p:cNvPr id="209" name="Shape 209"/>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512064" x="914400"/>
            <a:ext cy="914400"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lt2"/>
              </a:buClr>
              <a:buSzPct val="25000"/>
              <a:buFont typeface="Consolas"/>
              <a:buNone/>
            </a:pPr>
            <a:r>
              <a:rPr strike="noStrike" u="none" b="0" cap="none" baseline="0" sz="4000" lang="en-GB" i="0">
                <a:solidFill>
                  <a:schemeClr val="lt2"/>
                </a:solidFill>
                <a:latin typeface="Consolas"/>
                <a:ea typeface="Consolas"/>
                <a:cs typeface="Consolas"/>
                <a:sym typeface="Consolas"/>
              </a:rPr>
              <a:t>Software life cycle</a:t>
            </a:r>
          </a:p>
        </p:txBody>
      </p:sp>
      <p:sp>
        <p:nvSpPr>
          <p:cNvPr id="215" name="Shape 215"/>
          <p:cNvSpPr txBox="1"/>
          <p:nvPr>
            <p:ph idx="1" type="body"/>
          </p:nvPr>
        </p:nvSpPr>
        <p:spPr>
          <a:xfrm>
            <a:off y="1295400" x="381000"/>
            <a:ext cy="5486399" cx="8763000"/>
          </a:xfrm>
          <a:prstGeom prst="rect">
            <a:avLst/>
          </a:prstGeom>
          <a:noFill/>
          <a:ln>
            <a:noFill/>
          </a:ln>
        </p:spPr>
        <p:txBody>
          <a:bodyPr bIns="45700" rIns="91425" lIns="91425" tIns="45700" anchor="t" anchorCtr="0">
            <a:noAutofit/>
          </a:bodyPr>
          <a:lstStyle/>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However, when a product is being developed by a team, there must be precise understanding between the members as to when to do what otherwise it may lead to chaos and project failure.</a:t>
            </a:r>
          </a:p>
          <a:p>
            <a:pPr algn="just" rtl="0" lvl="0" marR="0" indent="-347980" marL="411480">
              <a:spcBef>
                <a:spcPts val="700"/>
              </a:spcBef>
              <a:buClr>
                <a:schemeClr val="lt2"/>
              </a:buClr>
              <a:buSzPct val="101190"/>
              <a:buFont typeface="Arial"/>
              <a:buChar char="•"/>
            </a:pPr>
            <a:r>
              <a:rPr strike="noStrike" u="none" b="0" cap="none" baseline="0" sz="2800" lang="en-GB" i="0">
                <a:solidFill>
                  <a:srgbClr val="FF0000"/>
                </a:solidFill>
                <a:latin typeface="Cantarell"/>
                <a:ea typeface="Cantarell"/>
                <a:cs typeface="Cantarell"/>
                <a:sym typeface="Cantarell"/>
              </a:rPr>
              <a:t>SDLCM defines entry and exit criterion for every phase.</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A phase is considered to be complete only if the corresponding phase exit criteria are satisfied. </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Eg: phase exit criteria for specification phase can be SRS document.</a:t>
            </a:r>
          </a:p>
          <a:p>
            <a:pPr algn="just" rtl="0" lvl="0" marR="0" indent="-347980" marL="411480">
              <a:spcBef>
                <a:spcPts val="700"/>
              </a:spcBef>
              <a:buClr>
                <a:schemeClr val="lt2"/>
              </a:buClr>
              <a:buSzPct val="101190"/>
              <a:buFont typeface="Arial"/>
              <a:buChar char="•"/>
            </a:pPr>
            <a:r>
              <a:rPr strike="noStrike" u="none" b="0" cap="none" baseline="0" sz="2800" lang="en-GB" i="0">
                <a:solidFill>
                  <a:schemeClr val="lt1"/>
                </a:solidFill>
                <a:latin typeface="Cantarell"/>
                <a:ea typeface="Cantarell"/>
                <a:cs typeface="Cantarell"/>
                <a:sym typeface="Cantarell"/>
              </a:rPr>
              <a:t>With such well defined entry and exit criteria of various phases, it becomes easier for the software project managers to monitor the progress of the project.</a:t>
            </a:r>
          </a:p>
          <a:p>
            <a:r>
              <a:t/>
            </a:r>
          </a:p>
        </p:txBody>
      </p:sp>
      <p:sp>
        <p:nvSpPr>
          <p:cNvPr id="216" name="Shape 216"/>
          <p:cNvSpPr txBox="1"/>
          <p:nvPr>
            <p:ph idx="12" type="sldNum"/>
          </p:nvPr>
        </p:nvSpPr>
        <p:spPr>
          <a:xfrm>
            <a:off y="6416675" x="8610600"/>
            <a:ext cy="365125" cx="457200"/>
          </a:xfrm>
          <a:prstGeom prst="rect">
            <a:avLst/>
          </a:prstGeom>
          <a:noFill/>
          <a:ln>
            <a:noFill/>
          </a:ln>
        </p:spPr>
        <p:txBody>
          <a:bodyPr bIns="45700" rIns="91425" lIns="91425" tIns="45700" anchor="b" anchorCtr="0">
            <a:noAutofit/>
          </a:bodyPr>
          <a:lstStyle/>
          <a:p>
            <a:pPr algn="l" rtl="0" lvl="0" marR="0" indent="0" marL="0">
              <a:buSzPct val="25000"/>
              <a:buNone/>
            </a:pPr>
            <a:r>
              <a:rPr lang="en-GB"/>
              <a:t> </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