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7.jpg" ContentType="image/jp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10.jpg" ContentType="image/jp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media/image17.jpg" ContentType="image/jpg"/>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Lst>
  <p:notesMasterIdLst>
    <p:notesMasterId r:id="rId59"/>
  </p:notesMasterIdLst>
  <p:handoutMasterIdLst>
    <p:handoutMasterId r:id="rId60"/>
  </p:handoutMasterIdLst>
  <p:sldIdLst>
    <p:sldId id="322" r:id="rId6"/>
    <p:sldId id="324" r:id="rId7"/>
    <p:sldId id="323"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340" r:id="rId49"/>
    <p:sldId id="341" r:id="rId50"/>
    <p:sldId id="342" r:id="rId51"/>
    <p:sldId id="343" r:id="rId52"/>
    <p:sldId id="344" r:id="rId53"/>
    <p:sldId id="345" r:id="rId54"/>
    <p:sldId id="346" r:id="rId55"/>
    <p:sldId id="347" r:id="rId56"/>
    <p:sldId id="348" r:id="rId57"/>
    <p:sldId id="349" r:id="rId58"/>
  </p:sldIdLst>
  <p:sldSz cx="12188825" cy="6858000"/>
  <p:notesSz cx="6858000" cy="9144000"/>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howGuides="1">
      <p:cViewPr varScale="1">
        <p:scale>
          <a:sx n="68" d="100"/>
          <a:sy n="68" d="100"/>
        </p:scale>
        <p:origin x="822" y="72"/>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2.xml"/><Relationship Id="rId61" Type="http://schemas.openxmlformats.org/officeDocument/2006/relationships/tags" Target="tags/tag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12/7/2020</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12/7/2020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12/7/2020</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12/7/2020</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12/7/2020</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162" y="2125981"/>
            <a:ext cx="10360501" cy="61555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325" y="3840480"/>
            <a:ext cx="8532176" cy="29238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083026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88825" cy="6858000"/>
          </a:xfrm>
          <a:custGeom>
            <a:avLst/>
            <a:gdLst/>
            <a:ahLst/>
            <a:cxnLst/>
            <a:rect l="l" t="t" r="r" b="b"/>
            <a:pathLst>
              <a:path w="9144000" h="6858000">
                <a:moveTo>
                  <a:pt x="0" y="6857999"/>
                </a:moveTo>
                <a:lnTo>
                  <a:pt x="9143999" y="6857999"/>
                </a:lnTo>
                <a:lnTo>
                  <a:pt x="9143999" y="0"/>
                </a:lnTo>
                <a:lnTo>
                  <a:pt x="0" y="0"/>
                </a:lnTo>
                <a:lnTo>
                  <a:pt x="0" y="6857999"/>
                </a:lnTo>
                <a:close/>
              </a:path>
            </a:pathLst>
          </a:custGeom>
        </p:spPr>
        <p:txBody>
          <a:bodyPr wrap="square" lIns="0" tIns="0" rIns="0" bIns="0" rtlCol="0"/>
          <a:lstStyle/>
          <a:p>
            <a:endParaRPr sz="1800"/>
          </a:p>
        </p:txBody>
      </p:sp>
      <p:sp>
        <p:nvSpPr>
          <p:cNvPr id="17" name="bk object 17"/>
          <p:cNvSpPr/>
          <p:nvPr/>
        </p:nvSpPr>
        <p:spPr>
          <a:xfrm>
            <a:off x="103445" y="0"/>
            <a:ext cx="304721" cy="6858000"/>
          </a:xfrm>
          <a:custGeom>
            <a:avLst/>
            <a:gdLst/>
            <a:ahLst/>
            <a:cxnLst/>
            <a:rect l="l" t="t" r="r" b="b"/>
            <a:pathLst>
              <a:path w="228600" h="6858000">
                <a:moveTo>
                  <a:pt x="0" y="6857999"/>
                </a:moveTo>
                <a:lnTo>
                  <a:pt x="228600" y="6857999"/>
                </a:lnTo>
                <a:lnTo>
                  <a:pt x="228600" y="0"/>
                </a:lnTo>
                <a:lnTo>
                  <a:pt x="0" y="0"/>
                </a:lnTo>
                <a:lnTo>
                  <a:pt x="0" y="6857999"/>
                </a:lnTo>
                <a:close/>
              </a:path>
            </a:pathLst>
          </a:custGeom>
          <a:solidFill>
            <a:srgbClr val="FFFFFF"/>
          </a:solidFill>
        </p:spPr>
        <p:txBody>
          <a:bodyPr wrap="square" lIns="0" tIns="0" rIns="0" bIns="0" rtlCol="0"/>
          <a:lstStyle/>
          <a:p>
            <a:endParaRPr sz="1800"/>
          </a:p>
        </p:txBody>
      </p:sp>
      <p:sp>
        <p:nvSpPr>
          <p:cNvPr id="18" name="bk object 18"/>
          <p:cNvSpPr/>
          <p:nvPr/>
        </p:nvSpPr>
        <p:spPr>
          <a:xfrm>
            <a:off x="408167" y="0"/>
            <a:ext cx="259013" cy="6858000"/>
          </a:xfrm>
          <a:custGeom>
            <a:avLst/>
            <a:gdLst/>
            <a:ahLst/>
            <a:cxnLst/>
            <a:rect l="l" t="t" r="r" b="b"/>
            <a:pathLst>
              <a:path w="194309" h="6858000">
                <a:moveTo>
                  <a:pt x="0" y="6857999"/>
                </a:moveTo>
                <a:lnTo>
                  <a:pt x="194309" y="6857999"/>
                </a:lnTo>
                <a:lnTo>
                  <a:pt x="194309" y="0"/>
                </a:lnTo>
                <a:lnTo>
                  <a:pt x="0" y="0"/>
                </a:lnTo>
                <a:lnTo>
                  <a:pt x="0" y="6857999"/>
                </a:lnTo>
                <a:close/>
              </a:path>
            </a:pathLst>
          </a:custGeom>
          <a:solidFill>
            <a:srgbClr val="FFFFFF"/>
          </a:solidFill>
        </p:spPr>
        <p:txBody>
          <a:bodyPr wrap="square" lIns="0" tIns="0" rIns="0" bIns="0" rtlCol="0"/>
          <a:lstStyle/>
          <a:p>
            <a:endParaRPr sz="1800"/>
          </a:p>
        </p:txBody>
      </p:sp>
      <p:sp>
        <p:nvSpPr>
          <p:cNvPr id="19" name="bk object 19"/>
          <p:cNvSpPr/>
          <p:nvPr/>
        </p:nvSpPr>
        <p:spPr>
          <a:xfrm>
            <a:off x="1987636" y="0"/>
            <a:ext cx="1975605" cy="334010"/>
          </a:xfrm>
          <a:custGeom>
            <a:avLst/>
            <a:gdLst/>
            <a:ahLst/>
            <a:cxnLst/>
            <a:rect l="l" t="t" r="r" b="b"/>
            <a:pathLst>
              <a:path w="1482089" h="334010">
                <a:moveTo>
                  <a:pt x="0" y="333493"/>
                </a:moveTo>
                <a:lnTo>
                  <a:pt x="1482077" y="333493"/>
                </a:lnTo>
                <a:lnTo>
                  <a:pt x="1482077" y="0"/>
                </a:lnTo>
                <a:lnTo>
                  <a:pt x="0" y="0"/>
                </a:lnTo>
                <a:lnTo>
                  <a:pt x="0" y="333493"/>
                </a:lnTo>
                <a:close/>
              </a:path>
            </a:pathLst>
          </a:custGeom>
          <a:solidFill>
            <a:srgbClr val="FFFFFF"/>
          </a:solidFill>
        </p:spPr>
        <p:txBody>
          <a:bodyPr wrap="square" lIns="0" tIns="0" rIns="0" bIns="0" rtlCol="0"/>
          <a:lstStyle/>
          <a:p>
            <a:endParaRPr sz="1800"/>
          </a:p>
        </p:txBody>
      </p:sp>
      <p:sp>
        <p:nvSpPr>
          <p:cNvPr id="20" name="bk object 20"/>
          <p:cNvSpPr/>
          <p:nvPr/>
        </p:nvSpPr>
        <p:spPr>
          <a:xfrm>
            <a:off x="1987636" y="6519135"/>
            <a:ext cx="1975605" cy="339090"/>
          </a:xfrm>
          <a:custGeom>
            <a:avLst/>
            <a:gdLst/>
            <a:ahLst/>
            <a:cxnLst/>
            <a:rect l="l" t="t" r="r" b="b"/>
            <a:pathLst>
              <a:path w="1482089" h="339090">
                <a:moveTo>
                  <a:pt x="0" y="338864"/>
                </a:moveTo>
                <a:lnTo>
                  <a:pt x="1482077" y="338864"/>
                </a:lnTo>
                <a:lnTo>
                  <a:pt x="1482077" y="0"/>
                </a:lnTo>
                <a:lnTo>
                  <a:pt x="0" y="0"/>
                </a:lnTo>
                <a:lnTo>
                  <a:pt x="0" y="338864"/>
                </a:lnTo>
                <a:close/>
              </a:path>
            </a:pathLst>
          </a:custGeom>
          <a:solidFill>
            <a:srgbClr val="FFFFFF"/>
          </a:solidFill>
        </p:spPr>
        <p:txBody>
          <a:bodyPr wrap="square" lIns="0" tIns="0" rIns="0" bIns="0" rtlCol="0"/>
          <a:lstStyle/>
          <a:p>
            <a:endParaRPr sz="1800"/>
          </a:p>
        </p:txBody>
      </p:sp>
      <p:sp>
        <p:nvSpPr>
          <p:cNvPr id="21" name="bk object 21"/>
          <p:cNvSpPr/>
          <p:nvPr/>
        </p:nvSpPr>
        <p:spPr>
          <a:xfrm>
            <a:off x="667179" y="0"/>
            <a:ext cx="304721" cy="334010"/>
          </a:xfrm>
          <a:custGeom>
            <a:avLst/>
            <a:gdLst/>
            <a:ahLst/>
            <a:cxnLst/>
            <a:rect l="l" t="t" r="r" b="b"/>
            <a:pathLst>
              <a:path w="228600" h="334010">
                <a:moveTo>
                  <a:pt x="0" y="333493"/>
                </a:moveTo>
                <a:lnTo>
                  <a:pt x="228599" y="333493"/>
                </a:lnTo>
                <a:lnTo>
                  <a:pt x="228599" y="0"/>
                </a:lnTo>
                <a:lnTo>
                  <a:pt x="0" y="0"/>
                </a:lnTo>
                <a:lnTo>
                  <a:pt x="0" y="333493"/>
                </a:lnTo>
                <a:close/>
              </a:path>
            </a:pathLst>
          </a:custGeom>
          <a:solidFill>
            <a:srgbClr val="FFFFFF"/>
          </a:solidFill>
        </p:spPr>
        <p:txBody>
          <a:bodyPr wrap="square" lIns="0" tIns="0" rIns="0" bIns="0" rtlCol="0"/>
          <a:lstStyle/>
          <a:p>
            <a:endParaRPr sz="1800"/>
          </a:p>
        </p:txBody>
      </p:sp>
      <p:sp>
        <p:nvSpPr>
          <p:cNvPr id="22" name="bk object 22"/>
          <p:cNvSpPr/>
          <p:nvPr/>
        </p:nvSpPr>
        <p:spPr>
          <a:xfrm>
            <a:off x="667179" y="6519135"/>
            <a:ext cx="304721" cy="339090"/>
          </a:xfrm>
          <a:custGeom>
            <a:avLst/>
            <a:gdLst/>
            <a:ahLst/>
            <a:cxnLst/>
            <a:rect l="l" t="t" r="r" b="b"/>
            <a:pathLst>
              <a:path w="228600" h="339090">
                <a:moveTo>
                  <a:pt x="0" y="338864"/>
                </a:moveTo>
                <a:lnTo>
                  <a:pt x="228599" y="338864"/>
                </a:lnTo>
                <a:lnTo>
                  <a:pt x="228599" y="0"/>
                </a:lnTo>
                <a:lnTo>
                  <a:pt x="0" y="0"/>
                </a:lnTo>
                <a:lnTo>
                  <a:pt x="0" y="338864"/>
                </a:lnTo>
                <a:close/>
              </a:path>
            </a:pathLst>
          </a:custGeom>
          <a:solidFill>
            <a:srgbClr val="FFFFFF"/>
          </a:solidFill>
        </p:spPr>
        <p:txBody>
          <a:bodyPr wrap="square" lIns="0" tIns="0" rIns="0" bIns="0" rtlCol="0"/>
          <a:lstStyle/>
          <a:p>
            <a:endParaRPr sz="1800"/>
          </a:p>
        </p:txBody>
      </p:sp>
      <p:sp>
        <p:nvSpPr>
          <p:cNvPr id="23" name="bk object 23"/>
          <p:cNvSpPr/>
          <p:nvPr/>
        </p:nvSpPr>
        <p:spPr>
          <a:xfrm>
            <a:off x="971900" y="0"/>
            <a:ext cx="1015735" cy="334010"/>
          </a:xfrm>
          <a:custGeom>
            <a:avLst/>
            <a:gdLst/>
            <a:ahLst/>
            <a:cxnLst/>
            <a:rect l="l" t="t" r="r" b="b"/>
            <a:pathLst>
              <a:path w="762000" h="334010">
                <a:moveTo>
                  <a:pt x="0" y="333493"/>
                </a:moveTo>
                <a:lnTo>
                  <a:pt x="761999" y="333493"/>
                </a:lnTo>
                <a:lnTo>
                  <a:pt x="761999" y="0"/>
                </a:lnTo>
                <a:lnTo>
                  <a:pt x="0" y="0"/>
                </a:lnTo>
                <a:lnTo>
                  <a:pt x="0" y="333493"/>
                </a:lnTo>
                <a:close/>
              </a:path>
            </a:pathLst>
          </a:custGeom>
          <a:solidFill>
            <a:srgbClr val="FFFFFF"/>
          </a:solidFill>
        </p:spPr>
        <p:txBody>
          <a:bodyPr wrap="square" lIns="0" tIns="0" rIns="0" bIns="0" rtlCol="0"/>
          <a:lstStyle/>
          <a:p>
            <a:endParaRPr sz="1800"/>
          </a:p>
        </p:txBody>
      </p:sp>
      <p:sp>
        <p:nvSpPr>
          <p:cNvPr id="24" name="bk object 24"/>
          <p:cNvSpPr/>
          <p:nvPr/>
        </p:nvSpPr>
        <p:spPr>
          <a:xfrm>
            <a:off x="971900" y="6519135"/>
            <a:ext cx="1015735" cy="339090"/>
          </a:xfrm>
          <a:custGeom>
            <a:avLst/>
            <a:gdLst/>
            <a:ahLst/>
            <a:cxnLst/>
            <a:rect l="l" t="t" r="r" b="b"/>
            <a:pathLst>
              <a:path w="762000" h="339090">
                <a:moveTo>
                  <a:pt x="0" y="338864"/>
                </a:moveTo>
                <a:lnTo>
                  <a:pt x="761999" y="338864"/>
                </a:lnTo>
                <a:lnTo>
                  <a:pt x="761999" y="0"/>
                </a:lnTo>
                <a:lnTo>
                  <a:pt x="0" y="0"/>
                </a:lnTo>
                <a:lnTo>
                  <a:pt x="0" y="338864"/>
                </a:lnTo>
                <a:close/>
              </a:path>
            </a:pathLst>
          </a:custGeom>
          <a:solidFill>
            <a:srgbClr val="FFFFFF"/>
          </a:solidFill>
        </p:spPr>
        <p:txBody>
          <a:bodyPr wrap="square" lIns="0" tIns="0" rIns="0" bIns="0" rtlCol="0"/>
          <a:lstStyle/>
          <a:p>
            <a:endParaRPr sz="1800"/>
          </a:p>
        </p:txBody>
      </p:sp>
      <p:sp>
        <p:nvSpPr>
          <p:cNvPr id="25" name="bk object 25"/>
          <p:cNvSpPr/>
          <p:nvPr/>
        </p:nvSpPr>
        <p:spPr>
          <a:xfrm>
            <a:off x="8940340" y="6519135"/>
            <a:ext cx="2031471" cy="339090"/>
          </a:xfrm>
          <a:custGeom>
            <a:avLst/>
            <a:gdLst/>
            <a:ahLst/>
            <a:cxnLst/>
            <a:rect l="l" t="t" r="r" b="b"/>
            <a:pathLst>
              <a:path w="1524000" h="339090">
                <a:moveTo>
                  <a:pt x="0" y="338864"/>
                </a:moveTo>
                <a:lnTo>
                  <a:pt x="1523999" y="338864"/>
                </a:lnTo>
                <a:lnTo>
                  <a:pt x="1523999" y="0"/>
                </a:lnTo>
                <a:lnTo>
                  <a:pt x="0" y="0"/>
                </a:lnTo>
                <a:lnTo>
                  <a:pt x="0" y="338864"/>
                </a:lnTo>
                <a:close/>
              </a:path>
            </a:pathLst>
          </a:custGeom>
          <a:solidFill>
            <a:srgbClr val="FFFFFF"/>
          </a:solidFill>
        </p:spPr>
        <p:txBody>
          <a:bodyPr wrap="square" lIns="0" tIns="0" rIns="0" bIns="0" rtlCol="0"/>
          <a:lstStyle/>
          <a:p>
            <a:endParaRPr sz="1800"/>
          </a:p>
        </p:txBody>
      </p:sp>
      <p:sp>
        <p:nvSpPr>
          <p:cNvPr id="26" name="bk object 26"/>
          <p:cNvSpPr/>
          <p:nvPr/>
        </p:nvSpPr>
        <p:spPr>
          <a:xfrm>
            <a:off x="11987547" y="0"/>
            <a:ext cx="201454" cy="6858000"/>
          </a:xfrm>
          <a:custGeom>
            <a:avLst/>
            <a:gdLst/>
            <a:ahLst/>
            <a:cxnLst/>
            <a:rect l="l" t="t" r="r" b="b"/>
            <a:pathLst>
              <a:path w="151129" h="6858000">
                <a:moveTo>
                  <a:pt x="0" y="6857999"/>
                </a:moveTo>
                <a:lnTo>
                  <a:pt x="150998" y="6857999"/>
                </a:lnTo>
                <a:lnTo>
                  <a:pt x="150998" y="0"/>
                </a:lnTo>
                <a:lnTo>
                  <a:pt x="0" y="0"/>
                </a:lnTo>
                <a:lnTo>
                  <a:pt x="0" y="6857999"/>
                </a:lnTo>
                <a:close/>
              </a:path>
            </a:pathLst>
          </a:custGeom>
          <a:solidFill>
            <a:srgbClr val="FFFFFF"/>
          </a:solidFill>
        </p:spPr>
        <p:txBody>
          <a:bodyPr wrap="square" lIns="0" tIns="0" rIns="0" bIns="0" rtlCol="0"/>
          <a:lstStyle/>
          <a:p>
            <a:endParaRPr sz="1800"/>
          </a:p>
        </p:txBody>
      </p:sp>
      <p:sp>
        <p:nvSpPr>
          <p:cNvPr id="27" name="bk object 27"/>
          <p:cNvSpPr/>
          <p:nvPr/>
        </p:nvSpPr>
        <p:spPr>
          <a:xfrm>
            <a:off x="10971812" y="0"/>
            <a:ext cx="1015735" cy="6858000"/>
          </a:xfrm>
          <a:custGeom>
            <a:avLst/>
            <a:gdLst/>
            <a:ahLst/>
            <a:cxnLst/>
            <a:rect l="l" t="t" r="r" b="b"/>
            <a:pathLst>
              <a:path w="762000" h="6858000">
                <a:moveTo>
                  <a:pt x="0" y="6857999"/>
                </a:moveTo>
                <a:lnTo>
                  <a:pt x="761999" y="6857999"/>
                </a:lnTo>
                <a:lnTo>
                  <a:pt x="761999" y="0"/>
                </a:lnTo>
                <a:lnTo>
                  <a:pt x="0" y="0"/>
                </a:lnTo>
                <a:lnTo>
                  <a:pt x="0" y="6857999"/>
                </a:lnTo>
                <a:close/>
              </a:path>
            </a:pathLst>
          </a:custGeom>
          <a:solidFill>
            <a:srgbClr val="FFFFFF"/>
          </a:solidFill>
        </p:spPr>
        <p:txBody>
          <a:bodyPr wrap="square" lIns="0" tIns="0" rIns="0" bIns="0" rtlCol="0"/>
          <a:lstStyle/>
          <a:p>
            <a:endParaRPr sz="1800"/>
          </a:p>
        </p:txBody>
      </p:sp>
      <p:sp>
        <p:nvSpPr>
          <p:cNvPr id="28" name="bk object 28"/>
          <p:cNvSpPr/>
          <p:nvPr/>
        </p:nvSpPr>
        <p:spPr>
          <a:xfrm>
            <a:off x="5283692" y="0"/>
            <a:ext cx="796506" cy="334010"/>
          </a:xfrm>
          <a:custGeom>
            <a:avLst/>
            <a:gdLst/>
            <a:ahLst/>
            <a:cxnLst/>
            <a:rect l="l" t="t" r="r" b="b"/>
            <a:pathLst>
              <a:path w="597535" h="334010">
                <a:moveTo>
                  <a:pt x="0" y="333493"/>
                </a:moveTo>
                <a:lnTo>
                  <a:pt x="597407" y="333493"/>
                </a:lnTo>
                <a:lnTo>
                  <a:pt x="597407" y="0"/>
                </a:lnTo>
                <a:lnTo>
                  <a:pt x="0" y="0"/>
                </a:lnTo>
                <a:lnTo>
                  <a:pt x="0" y="333493"/>
                </a:lnTo>
                <a:close/>
              </a:path>
            </a:pathLst>
          </a:custGeom>
          <a:solidFill>
            <a:srgbClr val="FFFFFF"/>
          </a:solidFill>
        </p:spPr>
        <p:txBody>
          <a:bodyPr wrap="square" lIns="0" tIns="0" rIns="0" bIns="0" rtlCol="0"/>
          <a:lstStyle/>
          <a:p>
            <a:endParaRPr sz="1800"/>
          </a:p>
        </p:txBody>
      </p:sp>
      <p:sp>
        <p:nvSpPr>
          <p:cNvPr id="29" name="bk object 29"/>
          <p:cNvSpPr/>
          <p:nvPr/>
        </p:nvSpPr>
        <p:spPr>
          <a:xfrm>
            <a:off x="5283691" y="6519135"/>
            <a:ext cx="3656648" cy="339090"/>
          </a:xfrm>
          <a:custGeom>
            <a:avLst/>
            <a:gdLst/>
            <a:ahLst/>
            <a:cxnLst/>
            <a:rect l="l" t="t" r="r" b="b"/>
            <a:pathLst>
              <a:path w="2743200" h="339090">
                <a:moveTo>
                  <a:pt x="0" y="338864"/>
                </a:moveTo>
                <a:lnTo>
                  <a:pt x="2743199" y="338864"/>
                </a:lnTo>
                <a:lnTo>
                  <a:pt x="2743199" y="0"/>
                </a:lnTo>
                <a:lnTo>
                  <a:pt x="0" y="0"/>
                </a:lnTo>
                <a:lnTo>
                  <a:pt x="0" y="338864"/>
                </a:lnTo>
                <a:close/>
              </a:path>
            </a:pathLst>
          </a:custGeom>
          <a:solidFill>
            <a:srgbClr val="FFFFFF"/>
          </a:solidFill>
        </p:spPr>
        <p:txBody>
          <a:bodyPr wrap="square" lIns="0" tIns="0" rIns="0" bIns="0" rtlCol="0"/>
          <a:lstStyle/>
          <a:p>
            <a:endParaRPr sz="1800"/>
          </a:p>
        </p:txBody>
      </p:sp>
      <p:sp>
        <p:nvSpPr>
          <p:cNvPr id="30" name="bk object 30"/>
          <p:cNvSpPr/>
          <p:nvPr/>
        </p:nvSpPr>
        <p:spPr>
          <a:xfrm>
            <a:off x="3963223" y="0"/>
            <a:ext cx="304721" cy="334010"/>
          </a:xfrm>
          <a:custGeom>
            <a:avLst/>
            <a:gdLst/>
            <a:ahLst/>
            <a:cxnLst/>
            <a:rect l="l" t="t" r="r" b="b"/>
            <a:pathLst>
              <a:path w="228600" h="334010">
                <a:moveTo>
                  <a:pt x="0" y="333493"/>
                </a:moveTo>
                <a:lnTo>
                  <a:pt x="228609" y="333493"/>
                </a:lnTo>
                <a:lnTo>
                  <a:pt x="228609" y="0"/>
                </a:lnTo>
                <a:lnTo>
                  <a:pt x="0" y="0"/>
                </a:lnTo>
                <a:lnTo>
                  <a:pt x="0" y="333493"/>
                </a:lnTo>
                <a:close/>
              </a:path>
            </a:pathLst>
          </a:custGeom>
          <a:solidFill>
            <a:srgbClr val="FFFFFF"/>
          </a:solidFill>
        </p:spPr>
        <p:txBody>
          <a:bodyPr wrap="square" lIns="0" tIns="0" rIns="0" bIns="0" rtlCol="0"/>
          <a:lstStyle/>
          <a:p>
            <a:endParaRPr sz="1800"/>
          </a:p>
        </p:txBody>
      </p:sp>
      <p:sp>
        <p:nvSpPr>
          <p:cNvPr id="31" name="bk object 31"/>
          <p:cNvSpPr/>
          <p:nvPr/>
        </p:nvSpPr>
        <p:spPr>
          <a:xfrm>
            <a:off x="3963223" y="6519135"/>
            <a:ext cx="304721" cy="339090"/>
          </a:xfrm>
          <a:custGeom>
            <a:avLst/>
            <a:gdLst/>
            <a:ahLst/>
            <a:cxnLst/>
            <a:rect l="l" t="t" r="r" b="b"/>
            <a:pathLst>
              <a:path w="228600" h="339090">
                <a:moveTo>
                  <a:pt x="0" y="338864"/>
                </a:moveTo>
                <a:lnTo>
                  <a:pt x="228609" y="338864"/>
                </a:lnTo>
                <a:lnTo>
                  <a:pt x="228609" y="0"/>
                </a:lnTo>
                <a:lnTo>
                  <a:pt x="0" y="0"/>
                </a:lnTo>
                <a:lnTo>
                  <a:pt x="0" y="338864"/>
                </a:lnTo>
                <a:close/>
              </a:path>
            </a:pathLst>
          </a:custGeom>
          <a:solidFill>
            <a:srgbClr val="FFFFFF"/>
          </a:solidFill>
        </p:spPr>
        <p:txBody>
          <a:bodyPr wrap="square" lIns="0" tIns="0" rIns="0" bIns="0" rtlCol="0"/>
          <a:lstStyle/>
          <a:p>
            <a:endParaRPr sz="1800"/>
          </a:p>
        </p:txBody>
      </p:sp>
      <p:sp>
        <p:nvSpPr>
          <p:cNvPr id="32" name="bk object 32"/>
          <p:cNvSpPr/>
          <p:nvPr/>
        </p:nvSpPr>
        <p:spPr>
          <a:xfrm>
            <a:off x="4267958" y="0"/>
            <a:ext cx="1015735" cy="334010"/>
          </a:xfrm>
          <a:custGeom>
            <a:avLst/>
            <a:gdLst/>
            <a:ahLst/>
            <a:cxnLst/>
            <a:rect l="l" t="t" r="r" b="b"/>
            <a:pathLst>
              <a:path w="762000" h="334010">
                <a:moveTo>
                  <a:pt x="0" y="333493"/>
                </a:moveTo>
                <a:lnTo>
                  <a:pt x="761999" y="333493"/>
                </a:lnTo>
                <a:lnTo>
                  <a:pt x="761999" y="0"/>
                </a:lnTo>
                <a:lnTo>
                  <a:pt x="0" y="0"/>
                </a:lnTo>
                <a:lnTo>
                  <a:pt x="0" y="333493"/>
                </a:lnTo>
                <a:close/>
              </a:path>
            </a:pathLst>
          </a:custGeom>
          <a:solidFill>
            <a:srgbClr val="FFFFFF"/>
          </a:solidFill>
        </p:spPr>
        <p:txBody>
          <a:bodyPr wrap="square" lIns="0" tIns="0" rIns="0" bIns="0" rtlCol="0"/>
          <a:lstStyle/>
          <a:p>
            <a:endParaRPr sz="1800"/>
          </a:p>
        </p:txBody>
      </p:sp>
      <p:sp>
        <p:nvSpPr>
          <p:cNvPr id="33" name="bk object 33"/>
          <p:cNvSpPr/>
          <p:nvPr/>
        </p:nvSpPr>
        <p:spPr>
          <a:xfrm>
            <a:off x="4267958" y="6519135"/>
            <a:ext cx="1015735" cy="339090"/>
          </a:xfrm>
          <a:custGeom>
            <a:avLst/>
            <a:gdLst/>
            <a:ahLst/>
            <a:cxnLst/>
            <a:rect l="l" t="t" r="r" b="b"/>
            <a:pathLst>
              <a:path w="762000" h="339090">
                <a:moveTo>
                  <a:pt x="0" y="338864"/>
                </a:moveTo>
                <a:lnTo>
                  <a:pt x="761999" y="338864"/>
                </a:lnTo>
                <a:lnTo>
                  <a:pt x="761999" y="0"/>
                </a:lnTo>
                <a:lnTo>
                  <a:pt x="0" y="0"/>
                </a:lnTo>
                <a:lnTo>
                  <a:pt x="0" y="338864"/>
                </a:lnTo>
                <a:close/>
              </a:path>
            </a:pathLst>
          </a:custGeom>
          <a:solidFill>
            <a:srgbClr val="FFFFFF"/>
          </a:solidFill>
        </p:spPr>
        <p:txBody>
          <a:bodyPr wrap="square" lIns="0" tIns="0" rIns="0" bIns="0" rtlCol="0"/>
          <a:lstStyle/>
          <a:p>
            <a:endParaRPr sz="1800"/>
          </a:p>
        </p:txBody>
      </p:sp>
      <p:sp>
        <p:nvSpPr>
          <p:cNvPr id="34" name="bk object 34"/>
          <p:cNvSpPr/>
          <p:nvPr/>
        </p:nvSpPr>
        <p:spPr>
          <a:xfrm>
            <a:off x="87623" y="5068681"/>
            <a:ext cx="12101641" cy="1133475"/>
          </a:xfrm>
          <a:custGeom>
            <a:avLst/>
            <a:gdLst/>
            <a:ahLst/>
            <a:cxnLst/>
            <a:rect l="l" t="t" r="r" b="b"/>
            <a:pathLst>
              <a:path w="9078595" h="1133475">
                <a:moveTo>
                  <a:pt x="0" y="1082731"/>
                </a:moveTo>
                <a:lnTo>
                  <a:pt x="74095" y="1087180"/>
                </a:lnTo>
                <a:lnTo>
                  <a:pt x="148336" y="1091598"/>
                </a:lnTo>
                <a:lnTo>
                  <a:pt x="222866" y="1095953"/>
                </a:lnTo>
                <a:lnTo>
                  <a:pt x="297830" y="1100215"/>
                </a:lnTo>
                <a:lnTo>
                  <a:pt x="373374" y="1104352"/>
                </a:lnTo>
                <a:lnTo>
                  <a:pt x="449641" y="1108333"/>
                </a:lnTo>
                <a:lnTo>
                  <a:pt x="526776" y="1112127"/>
                </a:lnTo>
                <a:lnTo>
                  <a:pt x="604925" y="1115703"/>
                </a:lnTo>
                <a:lnTo>
                  <a:pt x="684231" y="1119029"/>
                </a:lnTo>
                <a:lnTo>
                  <a:pt x="764841" y="1122075"/>
                </a:lnTo>
                <a:lnTo>
                  <a:pt x="846897" y="1124809"/>
                </a:lnTo>
                <a:lnTo>
                  <a:pt x="930546" y="1127200"/>
                </a:lnTo>
                <a:lnTo>
                  <a:pt x="1015932" y="1129216"/>
                </a:lnTo>
                <a:lnTo>
                  <a:pt x="1103199" y="1130828"/>
                </a:lnTo>
                <a:lnTo>
                  <a:pt x="1192493" y="1132003"/>
                </a:lnTo>
                <a:lnTo>
                  <a:pt x="1283958" y="1132710"/>
                </a:lnTo>
                <a:lnTo>
                  <a:pt x="1377739" y="1132918"/>
                </a:lnTo>
                <a:lnTo>
                  <a:pt x="1473980" y="1132596"/>
                </a:lnTo>
                <a:lnTo>
                  <a:pt x="1572826" y="1131713"/>
                </a:lnTo>
                <a:lnTo>
                  <a:pt x="1674423" y="1130237"/>
                </a:lnTo>
                <a:lnTo>
                  <a:pt x="1778607" y="1128432"/>
                </a:lnTo>
                <a:lnTo>
                  <a:pt x="1885074" y="1126539"/>
                </a:lnTo>
                <a:lnTo>
                  <a:pt x="1993762" y="1124500"/>
                </a:lnTo>
                <a:lnTo>
                  <a:pt x="2104607" y="1122258"/>
                </a:lnTo>
                <a:lnTo>
                  <a:pt x="2217548" y="1119755"/>
                </a:lnTo>
                <a:lnTo>
                  <a:pt x="2332523" y="1116932"/>
                </a:lnTo>
                <a:lnTo>
                  <a:pt x="2449468" y="1113733"/>
                </a:lnTo>
                <a:lnTo>
                  <a:pt x="2568321" y="1110098"/>
                </a:lnTo>
                <a:lnTo>
                  <a:pt x="2689021" y="1105970"/>
                </a:lnTo>
                <a:lnTo>
                  <a:pt x="2811504" y="1101292"/>
                </a:lnTo>
                <a:lnTo>
                  <a:pt x="2935708" y="1096005"/>
                </a:lnTo>
                <a:lnTo>
                  <a:pt x="3061571" y="1090052"/>
                </a:lnTo>
                <a:lnTo>
                  <a:pt x="3189030" y="1083374"/>
                </a:lnTo>
                <a:lnTo>
                  <a:pt x="3318022" y="1075914"/>
                </a:lnTo>
                <a:lnTo>
                  <a:pt x="3448487" y="1067614"/>
                </a:lnTo>
                <a:lnTo>
                  <a:pt x="3580360" y="1058415"/>
                </a:lnTo>
                <a:lnTo>
                  <a:pt x="3713579" y="1048261"/>
                </a:lnTo>
                <a:lnTo>
                  <a:pt x="3848083" y="1037093"/>
                </a:lnTo>
                <a:lnTo>
                  <a:pt x="3983808" y="1024853"/>
                </a:lnTo>
                <a:lnTo>
                  <a:pt x="4120693" y="1011484"/>
                </a:lnTo>
                <a:lnTo>
                  <a:pt x="4260918" y="996946"/>
                </a:lnTo>
                <a:lnTo>
                  <a:pt x="4406239" y="981279"/>
                </a:lnTo>
                <a:lnTo>
                  <a:pt x="4556024" y="964540"/>
                </a:lnTo>
                <a:lnTo>
                  <a:pt x="4709640" y="946787"/>
                </a:lnTo>
                <a:lnTo>
                  <a:pt x="4866455" y="928078"/>
                </a:lnTo>
                <a:lnTo>
                  <a:pt x="5025837" y="908472"/>
                </a:lnTo>
                <a:lnTo>
                  <a:pt x="5187154" y="888025"/>
                </a:lnTo>
                <a:lnTo>
                  <a:pt x="5349773" y="866795"/>
                </a:lnTo>
                <a:lnTo>
                  <a:pt x="5513062" y="844842"/>
                </a:lnTo>
                <a:lnTo>
                  <a:pt x="5676388" y="822221"/>
                </a:lnTo>
                <a:lnTo>
                  <a:pt x="5839120" y="798993"/>
                </a:lnTo>
                <a:lnTo>
                  <a:pt x="6000625" y="775213"/>
                </a:lnTo>
                <a:lnTo>
                  <a:pt x="6160271" y="750940"/>
                </a:lnTo>
                <a:lnTo>
                  <a:pt x="6317426" y="726233"/>
                </a:lnTo>
                <a:lnTo>
                  <a:pt x="6471457" y="701148"/>
                </a:lnTo>
                <a:lnTo>
                  <a:pt x="6621732" y="675744"/>
                </a:lnTo>
                <a:lnTo>
                  <a:pt x="6767618" y="650079"/>
                </a:lnTo>
                <a:lnTo>
                  <a:pt x="6908484" y="624210"/>
                </a:lnTo>
                <a:lnTo>
                  <a:pt x="7043697" y="598196"/>
                </a:lnTo>
                <a:lnTo>
                  <a:pt x="7172625" y="572094"/>
                </a:lnTo>
                <a:lnTo>
                  <a:pt x="7298295" y="545222"/>
                </a:lnTo>
                <a:lnTo>
                  <a:pt x="7423811" y="516975"/>
                </a:lnTo>
                <a:lnTo>
                  <a:pt x="7548723" y="487524"/>
                </a:lnTo>
                <a:lnTo>
                  <a:pt x="7672580" y="457036"/>
                </a:lnTo>
                <a:lnTo>
                  <a:pt x="7794935" y="425681"/>
                </a:lnTo>
                <a:lnTo>
                  <a:pt x="7915336" y="393629"/>
                </a:lnTo>
                <a:lnTo>
                  <a:pt x="8033335" y="361049"/>
                </a:lnTo>
                <a:lnTo>
                  <a:pt x="8148481" y="328110"/>
                </a:lnTo>
                <a:lnTo>
                  <a:pt x="8260324" y="294982"/>
                </a:lnTo>
                <a:lnTo>
                  <a:pt x="8368416" y="261833"/>
                </a:lnTo>
                <a:lnTo>
                  <a:pt x="8472306" y="228833"/>
                </a:lnTo>
                <a:lnTo>
                  <a:pt x="8571545" y="196152"/>
                </a:lnTo>
                <a:lnTo>
                  <a:pt x="8665683" y="163959"/>
                </a:lnTo>
                <a:lnTo>
                  <a:pt x="8754269" y="132423"/>
                </a:lnTo>
                <a:lnTo>
                  <a:pt x="8836856" y="101713"/>
                </a:lnTo>
                <a:lnTo>
                  <a:pt x="8912992" y="71998"/>
                </a:lnTo>
                <a:lnTo>
                  <a:pt x="8982228" y="43449"/>
                </a:lnTo>
                <a:lnTo>
                  <a:pt x="9044115" y="16234"/>
                </a:lnTo>
                <a:lnTo>
                  <a:pt x="9078265" y="0"/>
                </a:lnTo>
              </a:path>
            </a:pathLst>
          </a:custGeom>
          <a:ln w="6349">
            <a:solidFill>
              <a:srgbClr val="FFFFFF"/>
            </a:solidFill>
          </a:ln>
        </p:spPr>
        <p:txBody>
          <a:bodyPr wrap="square" lIns="0" tIns="0" rIns="0" bIns="0" rtlCol="0"/>
          <a:lstStyle/>
          <a:p>
            <a:endParaRPr sz="1800"/>
          </a:p>
        </p:txBody>
      </p:sp>
      <p:sp>
        <p:nvSpPr>
          <p:cNvPr id="35" name="bk object 35"/>
          <p:cNvSpPr/>
          <p:nvPr/>
        </p:nvSpPr>
        <p:spPr>
          <a:xfrm>
            <a:off x="87623" y="3486901"/>
            <a:ext cx="12101641" cy="871855"/>
          </a:xfrm>
          <a:custGeom>
            <a:avLst/>
            <a:gdLst/>
            <a:ahLst/>
            <a:cxnLst/>
            <a:rect l="l" t="t" r="r" b="b"/>
            <a:pathLst>
              <a:path w="9078595" h="871854">
                <a:moveTo>
                  <a:pt x="0" y="871358"/>
                </a:moveTo>
                <a:lnTo>
                  <a:pt x="39517" y="850422"/>
                </a:lnTo>
                <a:lnTo>
                  <a:pt x="79226" y="829488"/>
                </a:lnTo>
                <a:lnTo>
                  <a:pt x="119317" y="808559"/>
                </a:lnTo>
                <a:lnTo>
                  <a:pt x="159984" y="787637"/>
                </a:lnTo>
                <a:lnTo>
                  <a:pt x="201416" y="766725"/>
                </a:lnTo>
                <a:lnTo>
                  <a:pt x="243805" y="745823"/>
                </a:lnTo>
                <a:lnTo>
                  <a:pt x="287344" y="724936"/>
                </a:lnTo>
                <a:lnTo>
                  <a:pt x="332223" y="704065"/>
                </a:lnTo>
                <a:lnTo>
                  <a:pt x="378633" y="683212"/>
                </a:lnTo>
                <a:lnTo>
                  <a:pt x="426768" y="662379"/>
                </a:lnTo>
                <a:lnTo>
                  <a:pt x="476817" y="641570"/>
                </a:lnTo>
                <a:lnTo>
                  <a:pt x="528972" y="620785"/>
                </a:lnTo>
                <a:lnTo>
                  <a:pt x="583425" y="600028"/>
                </a:lnTo>
                <a:lnTo>
                  <a:pt x="640368" y="579301"/>
                </a:lnTo>
                <a:lnTo>
                  <a:pt x="699991" y="558606"/>
                </a:lnTo>
                <a:lnTo>
                  <a:pt x="762487" y="537944"/>
                </a:lnTo>
                <a:lnTo>
                  <a:pt x="828047" y="517320"/>
                </a:lnTo>
                <a:lnTo>
                  <a:pt x="896862" y="496734"/>
                </a:lnTo>
                <a:lnTo>
                  <a:pt x="969123" y="476189"/>
                </a:lnTo>
                <a:lnTo>
                  <a:pt x="1045023" y="455687"/>
                </a:lnTo>
                <a:lnTo>
                  <a:pt x="1124418" y="434758"/>
                </a:lnTo>
                <a:lnTo>
                  <a:pt x="1206974" y="413025"/>
                </a:lnTo>
                <a:lnTo>
                  <a:pt x="1292582" y="390635"/>
                </a:lnTo>
                <a:lnTo>
                  <a:pt x="1381136" y="367735"/>
                </a:lnTo>
                <a:lnTo>
                  <a:pt x="1472529" y="344473"/>
                </a:lnTo>
                <a:lnTo>
                  <a:pt x="1566654" y="320994"/>
                </a:lnTo>
                <a:lnTo>
                  <a:pt x="1663404" y="297446"/>
                </a:lnTo>
                <a:lnTo>
                  <a:pt x="1762671" y="273977"/>
                </a:lnTo>
                <a:lnTo>
                  <a:pt x="1864349" y="250733"/>
                </a:lnTo>
                <a:lnTo>
                  <a:pt x="1968331" y="227860"/>
                </a:lnTo>
                <a:lnTo>
                  <a:pt x="2074509" y="205507"/>
                </a:lnTo>
                <a:lnTo>
                  <a:pt x="2182777" y="183820"/>
                </a:lnTo>
                <a:lnTo>
                  <a:pt x="2293027" y="162947"/>
                </a:lnTo>
                <a:lnTo>
                  <a:pt x="2405152" y="143033"/>
                </a:lnTo>
                <a:lnTo>
                  <a:pt x="2519045" y="124227"/>
                </a:lnTo>
                <a:lnTo>
                  <a:pt x="2634599" y="106675"/>
                </a:lnTo>
                <a:lnTo>
                  <a:pt x="2751708" y="90524"/>
                </a:lnTo>
                <a:lnTo>
                  <a:pt x="2870263" y="75921"/>
                </a:lnTo>
                <a:lnTo>
                  <a:pt x="2990159" y="63014"/>
                </a:lnTo>
                <a:lnTo>
                  <a:pt x="3111287" y="51949"/>
                </a:lnTo>
                <a:lnTo>
                  <a:pt x="3234303" y="42331"/>
                </a:lnTo>
                <a:lnTo>
                  <a:pt x="3359815" y="33672"/>
                </a:lnTo>
                <a:lnTo>
                  <a:pt x="3487708" y="25981"/>
                </a:lnTo>
                <a:lnTo>
                  <a:pt x="3617866" y="19267"/>
                </a:lnTo>
                <a:lnTo>
                  <a:pt x="3750172" y="13540"/>
                </a:lnTo>
                <a:lnTo>
                  <a:pt x="3884512" y="8807"/>
                </a:lnTo>
                <a:lnTo>
                  <a:pt x="4020769" y="5077"/>
                </a:lnTo>
                <a:lnTo>
                  <a:pt x="4158828" y="2361"/>
                </a:lnTo>
                <a:lnTo>
                  <a:pt x="4298572" y="665"/>
                </a:lnTo>
                <a:lnTo>
                  <a:pt x="4439887" y="0"/>
                </a:lnTo>
                <a:lnTo>
                  <a:pt x="4582656" y="373"/>
                </a:lnTo>
                <a:lnTo>
                  <a:pt x="4726764" y="1794"/>
                </a:lnTo>
                <a:lnTo>
                  <a:pt x="4872094" y="4272"/>
                </a:lnTo>
                <a:lnTo>
                  <a:pt x="5018532" y="7816"/>
                </a:lnTo>
                <a:lnTo>
                  <a:pt x="5165961" y="12434"/>
                </a:lnTo>
                <a:lnTo>
                  <a:pt x="5314265" y="18135"/>
                </a:lnTo>
                <a:lnTo>
                  <a:pt x="5463329" y="24928"/>
                </a:lnTo>
                <a:lnTo>
                  <a:pt x="5613037" y="32822"/>
                </a:lnTo>
                <a:lnTo>
                  <a:pt x="5763274" y="41826"/>
                </a:lnTo>
                <a:lnTo>
                  <a:pt x="5913923" y="51949"/>
                </a:lnTo>
                <a:lnTo>
                  <a:pt x="6069551" y="64188"/>
                </a:lnTo>
                <a:lnTo>
                  <a:pt x="6233894" y="79312"/>
                </a:lnTo>
                <a:lnTo>
                  <a:pt x="6405602" y="97000"/>
                </a:lnTo>
                <a:lnTo>
                  <a:pt x="6583326" y="116933"/>
                </a:lnTo>
                <a:lnTo>
                  <a:pt x="6765716" y="138789"/>
                </a:lnTo>
                <a:lnTo>
                  <a:pt x="6951424" y="162248"/>
                </a:lnTo>
                <a:lnTo>
                  <a:pt x="7139100" y="186989"/>
                </a:lnTo>
                <a:lnTo>
                  <a:pt x="7327395" y="212692"/>
                </a:lnTo>
                <a:lnTo>
                  <a:pt x="7514959" y="239036"/>
                </a:lnTo>
                <a:lnTo>
                  <a:pt x="7700443" y="265700"/>
                </a:lnTo>
                <a:lnTo>
                  <a:pt x="7882498" y="292364"/>
                </a:lnTo>
                <a:lnTo>
                  <a:pt x="8059775" y="318708"/>
                </a:lnTo>
                <a:lnTo>
                  <a:pt x="8230923" y="344410"/>
                </a:lnTo>
                <a:lnTo>
                  <a:pt x="8394594" y="369151"/>
                </a:lnTo>
                <a:lnTo>
                  <a:pt x="8549439" y="392608"/>
                </a:lnTo>
                <a:lnTo>
                  <a:pt x="8694108" y="414463"/>
                </a:lnTo>
                <a:lnTo>
                  <a:pt x="8827252" y="434394"/>
                </a:lnTo>
                <a:lnTo>
                  <a:pt x="8947522" y="452081"/>
                </a:lnTo>
                <a:lnTo>
                  <a:pt x="9053568" y="467203"/>
                </a:lnTo>
                <a:lnTo>
                  <a:pt x="9078265" y="470544"/>
                </a:lnTo>
              </a:path>
            </a:pathLst>
          </a:custGeom>
          <a:ln w="6349">
            <a:solidFill>
              <a:srgbClr val="FFFFFF"/>
            </a:solidFill>
          </a:ln>
        </p:spPr>
        <p:txBody>
          <a:bodyPr wrap="square" lIns="0" tIns="0" rIns="0" bIns="0" rtlCol="0"/>
          <a:lstStyle/>
          <a:p>
            <a:endParaRPr sz="1800"/>
          </a:p>
        </p:txBody>
      </p:sp>
      <p:sp>
        <p:nvSpPr>
          <p:cNvPr id="36" name="bk object 36"/>
          <p:cNvSpPr/>
          <p:nvPr/>
        </p:nvSpPr>
        <p:spPr>
          <a:xfrm>
            <a:off x="71784" y="5640775"/>
            <a:ext cx="4005383" cy="1211580"/>
          </a:xfrm>
          <a:custGeom>
            <a:avLst/>
            <a:gdLst/>
            <a:ahLst/>
            <a:cxnLst/>
            <a:rect l="l" t="t" r="r" b="b"/>
            <a:pathLst>
              <a:path w="3004820" h="1211579">
                <a:moveTo>
                  <a:pt x="0" y="0"/>
                </a:moveTo>
                <a:lnTo>
                  <a:pt x="165473" y="75223"/>
                </a:lnTo>
                <a:lnTo>
                  <a:pt x="330719" y="150225"/>
                </a:lnTo>
                <a:lnTo>
                  <a:pt x="495506" y="224787"/>
                </a:lnTo>
                <a:lnTo>
                  <a:pt x="659605" y="298688"/>
                </a:lnTo>
                <a:lnTo>
                  <a:pt x="822787" y="371707"/>
                </a:lnTo>
                <a:lnTo>
                  <a:pt x="984823" y="443624"/>
                </a:lnTo>
                <a:lnTo>
                  <a:pt x="1145483" y="514218"/>
                </a:lnTo>
                <a:lnTo>
                  <a:pt x="1304537" y="583269"/>
                </a:lnTo>
                <a:lnTo>
                  <a:pt x="1461757" y="650557"/>
                </a:lnTo>
                <a:lnTo>
                  <a:pt x="1616912" y="715861"/>
                </a:lnTo>
                <a:lnTo>
                  <a:pt x="1769773" y="778961"/>
                </a:lnTo>
                <a:lnTo>
                  <a:pt x="1920112" y="839635"/>
                </a:lnTo>
                <a:lnTo>
                  <a:pt x="2067697" y="897665"/>
                </a:lnTo>
                <a:lnTo>
                  <a:pt x="2212301" y="952828"/>
                </a:lnTo>
                <a:lnTo>
                  <a:pt x="2353693" y="1004905"/>
                </a:lnTo>
                <a:lnTo>
                  <a:pt x="2491644" y="1053676"/>
                </a:lnTo>
                <a:lnTo>
                  <a:pt x="2625925" y="1098920"/>
                </a:lnTo>
                <a:lnTo>
                  <a:pt x="2756305" y="1140416"/>
                </a:lnTo>
                <a:lnTo>
                  <a:pt x="2882557" y="1177944"/>
                </a:lnTo>
                <a:lnTo>
                  <a:pt x="3004450" y="1211283"/>
                </a:lnTo>
              </a:path>
            </a:pathLst>
          </a:custGeom>
          <a:ln w="6349">
            <a:solidFill>
              <a:srgbClr val="FFFFFF"/>
            </a:solidFill>
          </a:ln>
        </p:spPr>
        <p:txBody>
          <a:bodyPr wrap="square" lIns="0" tIns="0" rIns="0" bIns="0" rtlCol="0"/>
          <a:lstStyle/>
          <a:p>
            <a:endParaRPr sz="1800"/>
          </a:p>
        </p:txBody>
      </p:sp>
      <p:sp>
        <p:nvSpPr>
          <p:cNvPr id="37" name="bk object 37"/>
          <p:cNvSpPr/>
          <p:nvPr/>
        </p:nvSpPr>
        <p:spPr>
          <a:xfrm>
            <a:off x="87623" y="5284471"/>
            <a:ext cx="12101641" cy="1467485"/>
          </a:xfrm>
          <a:custGeom>
            <a:avLst/>
            <a:gdLst/>
            <a:ahLst/>
            <a:cxnLst/>
            <a:rect l="l" t="t" r="r" b="b"/>
            <a:pathLst>
              <a:path w="9078595" h="1467484">
                <a:moveTo>
                  <a:pt x="0" y="0"/>
                </a:moveTo>
                <a:lnTo>
                  <a:pt x="42929" y="14998"/>
                </a:lnTo>
                <a:lnTo>
                  <a:pt x="86043" y="30030"/>
                </a:lnTo>
                <a:lnTo>
                  <a:pt x="129527" y="45128"/>
                </a:lnTo>
                <a:lnTo>
                  <a:pt x="173566" y="60327"/>
                </a:lnTo>
                <a:lnTo>
                  <a:pt x="218344" y="75659"/>
                </a:lnTo>
                <a:lnTo>
                  <a:pt x="264046" y="91159"/>
                </a:lnTo>
                <a:lnTo>
                  <a:pt x="310857" y="106859"/>
                </a:lnTo>
                <a:lnTo>
                  <a:pt x="358961" y="122793"/>
                </a:lnTo>
                <a:lnTo>
                  <a:pt x="408545" y="138994"/>
                </a:lnTo>
                <a:lnTo>
                  <a:pt x="459792" y="155497"/>
                </a:lnTo>
                <a:lnTo>
                  <a:pt x="512886" y="172334"/>
                </a:lnTo>
                <a:lnTo>
                  <a:pt x="568014" y="189538"/>
                </a:lnTo>
                <a:lnTo>
                  <a:pt x="625360" y="207145"/>
                </a:lnTo>
                <a:lnTo>
                  <a:pt x="685108" y="225185"/>
                </a:lnTo>
                <a:lnTo>
                  <a:pt x="747443" y="243695"/>
                </a:lnTo>
                <a:lnTo>
                  <a:pt x="812551" y="262706"/>
                </a:lnTo>
                <a:lnTo>
                  <a:pt x="880615" y="282252"/>
                </a:lnTo>
                <a:lnTo>
                  <a:pt x="951821" y="302366"/>
                </a:lnTo>
                <a:lnTo>
                  <a:pt x="1026354" y="323083"/>
                </a:lnTo>
                <a:lnTo>
                  <a:pt x="1104398" y="344436"/>
                </a:lnTo>
                <a:lnTo>
                  <a:pt x="1186199" y="366667"/>
                </a:lnTo>
                <a:lnTo>
                  <a:pt x="1271726" y="389950"/>
                </a:lnTo>
                <a:lnTo>
                  <a:pt x="1360756" y="414178"/>
                </a:lnTo>
                <a:lnTo>
                  <a:pt x="1453066" y="439243"/>
                </a:lnTo>
                <a:lnTo>
                  <a:pt x="1548435" y="465038"/>
                </a:lnTo>
                <a:lnTo>
                  <a:pt x="1646638" y="491458"/>
                </a:lnTo>
                <a:lnTo>
                  <a:pt x="1747454" y="518394"/>
                </a:lnTo>
                <a:lnTo>
                  <a:pt x="1850660" y="545740"/>
                </a:lnTo>
                <a:lnTo>
                  <a:pt x="1956034" y="573389"/>
                </a:lnTo>
                <a:lnTo>
                  <a:pt x="2063351" y="601234"/>
                </a:lnTo>
                <a:lnTo>
                  <a:pt x="2172391" y="629168"/>
                </a:lnTo>
                <a:lnTo>
                  <a:pt x="2282930" y="657085"/>
                </a:lnTo>
                <a:lnTo>
                  <a:pt x="2394746" y="684877"/>
                </a:lnTo>
                <a:lnTo>
                  <a:pt x="2507615" y="712438"/>
                </a:lnTo>
                <a:lnTo>
                  <a:pt x="2621316" y="739660"/>
                </a:lnTo>
                <a:lnTo>
                  <a:pt x="2735626" y="766437"/>
                </a:lnTo>
                <a:lnTo>
                  <a:pt x="2850321" y="792662"/>
                </a:lnTo>
                <a:lnTo>
                  <a:pt x="2965180" y="818228"/>
                </a:lnTo>
                <a:lnTo>
                  <a:pt x="3079980" y="843027"/>
                </a:lnTo>
                <a:lnTo>
                  <a:pt x="3194497" y="866954"/>
                </a:lnTo>
                <a:lnTo>
                  <a:pt x="3310259" y="890443"/>
                </a:lnTo>
                <a:lnTo>
                  <a:pt x="3428741" y="913967"/>
                </a:lnTo>
                <a:lnTo>
                  <a:pt x="3549636" y="937473"/>
                </a:lnTo>
                <a:lnTo>
                  <a:pt x="3672636" y="960909"/>
                </a:lnTo>
                <a:lnTo>
                  <a:pt x="3797434" y="984220"/>
                </a:lnTo>
                <a:lnTo>
                  <a:pt x="3923724" y="1007353"/>
                </a:lnTo>
                <a:lnTo>
                  <a:pt x="4051198" y="1030254"/>
                </a:lnTo>
                <a:lnTo>
                  <a:pt x="4179550" y="1052871"/>
                </a:lnTo>
                <a:lnTo>
                  <a:pt x="4308473" y="1075149"/>
                </a:lnTo>
                <a:lnTo>
                  <a:pt x="4437658" y="1097036"/>
                </a:lnTo>
                <a:lnTo>
                  <a:pt x="4566800" y="1118477"/>
                </a:lnTo>
                <a:lnTo>
                  <a:pt x="4695592" y="1139420"/>
                </a:lnTo>
                <a:lnTo>
                  <a:pt x="4823725" y="1159810"/>
                </a:lnTo>
                <a:lnTo>
                  <a:pt x="4950894" y="1179594"/>
                </a:lnTo>
                <a:lnTo>
                  <a:pt x="5076791" y="1198720"/>
                </a:lnTo>
                <a:lnTo>
                  <a:pt x="5201109" y="1217133"/>
                </a:lnTo>
                <a:lnTo>
                  <a:pt x="5323542" y="1234779"/>
                </a:lnTo>
                <a:lnTo>
                  <a:pt x="5443781" y="1251606"/>
                </a:lnTo>
                <a:lnTo>
                  <a:pt x="5561521" y="1267561"/>
                </a:lnTo>
                <a:lnTo>
                  <a:pt x="5676453" y="1282588"/>
                </a:lnTo>
                <a:lnTo>
                  <a:pt x="5790254" y="1296710"/>
                </a:lnTo>
                <a:lnTo>
                  <a:pt x="5904652" y="1310007"/>
                </a:lnTo>
                <a:lnTo>
                  <a:pt x="6019354" y="1322514"/>
                </a:lnTo>
                <a:lnTo>
                  <a:pt x="6134065" y="1334268"/>
                </a:lnTo>
                <a:lnTo>
                  <a:pt x="6248491" y="1345302"/>
                </a:lnTo>
                <a:lnTo>
                  <a:pt x="6362339" y="1355654"/>
                </a:lnTo>
                <a:lnTo>
                  <a:pt x="6475315" y="1365359"/>
                </a:lnTo>
                <a:lnTo>
                  <a:pt x="6587123" y="1374453"/>
                </a:lnTo>
                <a:lnTo>
                  <a:pt x="6697471" y="1382970"/>
                </a:lnTo>
                <a:lnTo>
                  <a:pt x="6806065" y="1390947"/>
                </a:lnTo>
                <a:lnTo>
                  <a:pt x="6912609" y="1398420"/>
                </a:lnTo>
                <a:lnTo>
                  <a:pt x="7016811" y="1405423"/>
                </a:lnTo>
                <a:lnTo>
                  <a:pt x="7118377" y="1411993"/>
                </a:lnTo>
                <a:lnTo>
                  <a:pt x="7217011" y="1418165"/>
                </a:lnTo>
                <a:lnTo>
                  <a:pt x="7312420" y="1423974"/>
                </a:lnTo>
                <a:lnTo>
                  <a:pt x="7404311" y="1429457"/>
                </a:lnTo>
                <a:lnTo>
                  <a:pt x="7492389" y="1434649"/>
                </a:lnTo>
                <a:lnTo>
                  <a:pt x="7576360" y="1439586"/>
                </a:lnTo>
                <a:lnTo>
                  <a:pt x="7655930" y="1444303"/>
                </a:lnTo>
                <a:lnTo>
                  <a:pt x="7730805" y="1448835"/>
                </a:lnTo>
                <a:lnTo>
                  <a:pt x="7800624" y="1452969"/>
                </a:lnTo>
                <a:lnTo>
                  <a:pt x="7865421" y="1456490"/>
                </a:lnTo>
                <a:lnTo>
                  <a:pt x="7925547" y="1459438"/>
                </a:lnTo>
                <a:lnTo>
                  <a:pt x="7981354" y="1461853"/>
                </a:lnTo>
                <a:lnTo>
                  <a:pt x="8033194" y="1463775"/>
                </a:lnTo>
                <a:lnTo>
                  <a:pt x="8081418" y="1465244"/>
                </a:lnTo>
                <a:lnTo>
                  <a:pt x="8126379" y="1466300"/>
                </a:lnTo>
                <a:lnTo>
                  <a:pt x="8168428" y="1466984"/>
                </a:lnTo>
                <a:lnTo>
                  <a:pt x="8207916" y="1467335"/>
                </a:lnTo>
                <a:lnTo>
                  <a:pt x="8245197" y="1467394"/>
                </a:lnTo>
                <a:lnTo>
                  <a:pt x="8280621" y="1467201"/>
                </a:lnTo>
                <a:lnTo>
                  <a:pt x="8347307" y="1466217"/>
                </a:lnTo>
                <a:lnTo>
                  <a:pt x="8410789" y="1464705"/>
                </a:lnTo>
                <a:lnTo>
                  <a:pt x="8473880" y="1462985"/>
                </a:lnTo>
                <a:lnTo>
                  <a:pt x="8506159" y="1462147"/>
                </a:lnTo>
                <a:lnTo>
                  <a:pt x="8539396" y="1461378"/>
                </a:lnTo>
                <a:lnTo>
                  <a:pt x="8573943" y="1460718"/>
                </a:lnTo>
                <a:lnTo>
                  <a:pt x="8608776" y="1460036"/>
                </a:lnTo>
                <a:lnTo>
                  <a:pt x="8675574" y="1458172"/>
                </a:lnTo>
                <a:lnTo>
                  <a:pt x="8738887" y="1455704"/>
                </a:lnTo>
                <a:lnTo>
                  <a:pt x="8799127" y="1452702"/>
                </a:lnTo>
                <a:lnTo>
                  <a:pt x="8856702" y="1449237"/>
                </a:lnTo>
                <a:lnTo>
                  <a:pt x="8912022" y="1445380"/>
                </a:lnTo>
                <a:lnTo>
                  <a:pt x="8965496" y="1441204"/>
                </a:lnTo>
                <a:lnTo>
                  <a:pt x="9017535" y="1436778"/>
                </a:lnTo>
                <a:lnTo>
                  <a:pt x="9068549" y="1432176"/>
                </a:lnTo>
                <a:lnTo>
                  <a:pt x="9078265" y="1431273"/>
                </a:lnTo>
              </a:path>
            </a:pathLst>
          </a:custGeom>
          <a:ln w="6349">
            <a:solidFill>
              <a:srgbClr val="FFFFFF"/>
            </a:solidFill>
          </a:ln>
        </p:spPr>
        <p:txBody>
          <a:bodyPr wrap="square" lIns="0" tIns="0" rIns="0" bIns="0" rtlCol="0"/>
          <a:lstStyle/>
          <a:p>
            <a:endParaRPr sz="1800"/>
          </a:p>
        </p:txBody>
      </p:sp>
      <p:sp>
        <p:nvSpPr>
          <p:cNvPr id="38" name="bk object 38"/>
          <p:cNvSpPr/>
          <p:nvPr/>
        </p:nvSpPr>
        <p:spPr>
          <a:xfrm>
            <a:off x="2952741" y="5137581"/>
            <a:ext cx="9236421" cy="1714500"/>
          </a:xfrm>
          <a:custGeom>
            <a:avLst/>
            <a:gdLst/>
            <a:ahLst/>
            <a:cxnLst/>
            <a:rect l="l" t="t" r="r" b="b"/>
            <a:pathLst>
              <a:path w="6929120" h="1714500">
                <a:moveTo>
                  <a:pt x="0" y="1714477"/>
                </a:moveTo>
                <a:lnTo>
                  <a:pt x="48751" y="1659570"/>
                </a:lnTo>
                <a:lnTo>
                  <a:pt x="97859" y="1604752"/>
                </a:lnTo>
                <a:lnTo>
                  <a:pt x="147680" y="1550112"/>
                </a:lnTo>
                <a:lnTo>
                  <a:pt x="198571" y="1495738"/>
                </a:lnTo>
                <a:lnTo>
                  <a:pt x="250888" y="1441721"/>
                </a:lnTo>
                <a:lnTo>
                  <a:pt x="304988" y="1388149"/>
                </a:lnTo>
                <a:lnTo>
                  <a:pt x="332819" y="1361558"/>
                </a:lnTo>
                <a:lnTo>
                  <a:pt x="361229" y="1335112"/>
                </a:lnTo>
                <a:lnTo>
                  <a:pt x="390263" y="1308821"/>
                </a:lnTo>
                <a:lnTo>
                  <a:pt x="419965" y="1282698"/>
                </a:lnTo>
                <a:lnTo>
                  <a:pt x="450381" y="1256753"/>
                </a:lnTo>
                <a:lnTo>
                  <a:pt x="481555" y="1230997"/>
                </a:lnTo>
                <a:lnTo>
                  <a:pt x="513531" y="1205442"/>
                </a:lnTo>
                <a:lnTo>
                  <a:pt x="546353" y="1180099"/>
                </a:lnTo>
                <a:lnTo>
                  <a:pt x="580217" y="1154769"/>
                </a:lnTo>
                <a:lnTo>
                  <a:pt x="615257" y="1129284"/>
                </a:lnTo>
                <a:lnTo>
                  <a:pt x="651370" y="1103699"/>
                </a:lnTo>
                <a:lnTo>
                  <a:pt x="688454" y="1078065"/>
                </a:lnTo>
                <a:lnTo>
                  <a:pt x="726406" y="1052438"/>
                </a:lnTo>
                <a:lnTo>
                  <a:pt x="765124" y="1026870"/>
                </a:lnTo>
                <a:lnTo>
                  <a:pt x="804505" y="1001415"/>
                </a:lnTo>
                <a:lnTo>
                  <a:pt x="844445" y="976126"/>
                </a:lnTo>
                <a:lnTo>
                  <a:pt x="884844" y="951057"/>
                </a:lnTo>
                <a:lnTo>
                  <a:pt x="925597" y="926260"/>
                </a:lnTo>
                <a:lnTo>
                  <a:pt x="966603" y="901791"/>
                </a:lnTo>
                <a:lnTo>
                  <a:pt x="1007759" y="877701"/>
                </a:lnTo>
                <a:lnTo>
                  <a:pt x="1048962" y="854045"/>
                </a:lnTo>
                <a:lnTo>
                  <a:pt x="1090110" y="830876"/>
                </a:lnTo>
                <a:lnTo>
                  <a:pt x="1131100" y="808247"/>
                </a:lnTo>
                <a:lnTo>
                  <a:pt x="1171829" y="786212"/>
                </a:lnTo>
                <a:lnTo>
                  <a:pt x="1212194" y="764824"/>
                </a:lnTo>
                <a:lnTo>
                  <a:pt x="1252094" y="744136"/>
                </a:lnTo>
                <a:lnTo>
                  <a:pt x="1291425" y="724203"/>
                </a:lnTo>
                <a:lnTo>
                  <a:pt x="1330086" y="705077"/>
                </a:lnTo>
                <a:lnTo>
                  <a:pt x="1367670" y="686881"/>
                </a:lnTo>
                <a:lnTo>
                  <a:pt x="1403981" y="669644"/>
                </a:lnTo>
                <a:lnTo>
                  <a:pt x="1439228" y="653285"/>
                </a:lnTo>
                <a:lnTo>
                  <a:pt x="1507366" y="622883"/>
                </a:lnTo>
                <a:lnTo>
                  <a:pt x="1573757" y="595035"/>
                </a:lnTo>
                <a:lnTo>
                  <a:pt x="1640072" y="569099"/>
                </a:lnTo>
                <a:lnTo>
                  <a:pt x="1707986" y="544435"/>
                </a:lnTo>
                <a:lnTo>
                  <a:pt x="1779170" y="520403"/>
                </a:lnTo>
                <a:lnTo>
                  <a:pt x="1816511" y="508423"/>
                </a:lnTo>
                <a:lnTo>
                  <a:pt x="1855297" y="496360"/>
                </a:lnTo>
                <a:lnTo>
                  <a:pt x="1895737" y="484135"/>
                </a:lnTo>
                <a:lnTo>
                  <a:pt x="1938040" y="471667"/>
                </a:lnTo>
                <a:lnTo>
                  <a:pt x="1982415" y="458877"/>
                </a:lnTo>
                <a:lnTo>
                  <a:pt x="2029071" y="445684"/>
                </a:lnTo>
                <a:lnTo>
                  <a:pt x="2078217" y="432007"/>
                </a:lnTo>
                <a:lnTo>
                  <a:pt x="2130690" y="417775"/>
                </a:lnTo>
                <a:lnTo>
                  <a:pt x="2186892" y="403061"/>
                </a:lnTo>
                <a:lnTo>
                  <a:pt x="2246395" y="387946"/>
                </a:lnTo>
                <a:lnTo>
                  <a:pt x="2308772" y="372508"/>
                </a:lnTo>
                <a:lnTo>
                  <a:pt x="2373596" y="356827"/>
                </a:lnTo>
                <a:lnTo>
                  <a:pt x="2440438" y="340985"/>
                </a:lnTo>
                <a:lnTo>
                  <a:pt x="2508873" y="325060"/>
                </a:lnTo>
                <a:lnTo>
                  <a:pt x="2578472" y="309132"/>
                </a:lnTo>
                <a:lnTo>
                  <a:pt x="2648807" y="293282"/>
                </a:lnTo>
                <a:lnTo>
                  <a:pt x="2719452" y="277589"/>
                </a:lnTo>
                <a:lnTo>
                  <a:pt x="2789978" y="262133"/>
                </a:lnTo>
                <a:lnTo>
                  <a:pt x="2859959" y="246995"/>
                </a:lnTo>
                <a:lnTo>
                  <a:pt x="2928967" y="232253"/>
                </a:lnTo>
                <a:lnTo>
                  <a:pt x="2996574" y="217988"/>
                </a:lnTo>
                <a:lnTo>
                  <a:pt x="3062353" y="204280"/>
                </a:lnTo>
                <a:lnTo>
                  <a:pt x="3125877" y="191209"/>
                </a:lnTo>
                <a:lnTo>
                  <a:pt x="3186718" y="178854"/>
                </a:lnTo>
                <a:lnTo>
                  <a:pt x="3244448" y="167296"/>
                </a:lnTo>
                <a:lnTo>
                  <a:pt x="3298640" y="156614"/>
                </a:lnTo>
                <a:lnTo>
                  <a:pt x="3348868" y="146888"/>
                </a:lnTo>
                <a:lnTo>
                  <a:pt x="3394998" y="138151"/>
                </a:lnTo>
                <a:lnTo>
                  <a:pt x="3437438" y="130298"/>
                </a:lnTo>
                <a:lnTo>
                  <a:pt x="3476567" y="123262"/>
                </a:lnTo>
                <a:lnTo>
                  <a:pt x="3546404" y="111372"/>
                </a:lnTo>
                <a:lnTo>
                  <a:pt x="3607538" y="101948"/>
                </a:lnTo>
                <a:lnTo>
                  <a:pt x="3663000" y="94454"/>
                </a:lnTo>
                <a:lnTo>
                  <a:pt x="3715818" y="88355"/>
                </a:lnTo>
                <a:lnTo>
                  <a:pt x="3769023" y="83116"/>
                </a:lnTo>
                <a:lnTo>
                  <a:pt x="3825644" y="78203"/>
                </a:lnTo>
                <a:lnTo>
                  <a:pt x="3888711" y="73079"/>
                </a:lnTo>
                <a:lnTo>
                  <a:pt x="3923608" y="70271"/>
                </a:lnTo>
                <a:lnTo>
                  <a:pt x="3961253" y="67211"/>
                </a:lnTo>
                <a:lnTo>
                  <a:pt x="4002023" y="63830"/>
                </a:lnTo>
                <a:lnTo>
                  <a:pt x="4045662" y="60254"/>
                </a:lnTo>
                <a:lnTo>
                  <a:pt x="4091545" y="56661"/>
                </a:lnTo>
                <a:lnTo>
                  <a:pt x="4139449" y="53065"/>
                </a:lnTo>
                <a:lnTo>
                  <a:pt x="4189152" y="49479"/>
                </a:lnTo>
                <a:lnTo>
                  <a:pt x="4240430" y="45915"/>
                </a:lnTo>
                <a:lnTo>
                  <a:pt x="4293060" y="42389"/>
                </a:lnTo>
                <a:lnTo>
                  <a:pt x="4346820" y="38913"/>
                </a:lnTo>
                <a:lnTo>
                  <a:pt x="4401486" y="35500"/>
                </a:lnTo>
                <a:lnTo>
                  <a:pt x="4456834" y="32165"/>
                </a:lnTo>
                <a:lnTo>
                  <a:pt x="4512643" y="28919"/>
                </a:lnTo>
                <a:lnTo>
                  <a:pt x="4568689" y="25778"/>
                </a:lnTo>
                <a:lnTo>
                  <a:pt x="4624750" y="22754"/>
                </a:lnTo>
                <a:lnTo>
                  <a:pt x="4680601" y="19861"/>
                </a:lnTo>
                <a:lnTo>
                  <a:pt x="4736020" y="17111"/>
                </a:lnTo>
                <a:lnTo>
                  <a:pt x="4790783" y="14520"/>
                </a:lnTo>
                <a:lnTo>
                  <a:pt x="4844669" y="12099"/>
                </a:lnTo>
                <a:lnTo>
                  <a:pt x="4897454" y="9863"/>
                </a:lnTo>
                <a:lnTo>
                  <a:pt x="4948914" y="7824"/>
                </a:lnTo>
                <a:lnTo>
                  <a:pt x="4998827" y="5997"/>
                </a:lnTo>
                <a:lnTo>
                  <a:pt x="5046969" y="4394"/>
                </a:lnTo>
                <a:lnTo>
                  <a:pt x="5095686" y="3053"/>
                </a:lnTo>
                <a:lnTo>
                  <a:pt x="5147051" y="1987"/>
                </a:lnTo>
                <a:lnTo>
                  <a:pt x="5200510" y="1173"/>
                </a:lnTo>
                <a:lnTo>
                  <a:pt x="5255506" y="590"/>
                </a:lnTo>
                <a:lnTo>
                  <a:pt x="5311481" y="215"/>
                </a:lnTo>
                <a:lnTo>
                  <a:pt x="5367879" y="26"/>
                </a:lnTo>
                <a:lnTo>
                  <a:pt x="5424143" y="0"/>
                </a:lnTo>
                <a:lnTo>
                  <a:pt x="5479717" y="115"/>
                </a:lnTo>
                <a:lnTo>
                  <a:pt x="5534045" y="349"/>
                </a:lnTo>
                <a:lnTo>
                  <a:pt x="5586568" y="679"/>
                </a:lnTo>
                <a:lnTo>
                  <a:pt x="5636731" y="1084"/>
                </a:lnTo>
                <a:lnTo>
                  <a:pt x="5683978" y="1541"/>
                </a:lnTo>
                <a:lnTo>
                  <a:pt x="5727750" y="2028"/>
                </a:lnTo>
                <a:lnTo>
                  <a:pt x="5767493" y="2522"/>
                </a:lnTo>
                <a:lnTo>
                  <a:pt x="5832660" y="3443"/>
                </a:lnTo>
                <a:lnTo>
                  <a:pt x="5875026" y="4127"/>
                </a:lnTo>
                <a:lnTo>
                  <a:pt x="5890137" y="4394"/>
                </a:lnTo>
                <a:lnTo>
                  <a:pt x="6495806" y="4394"/>
                </a:lnTo>
                <a:lnTo>
                  <a:pt x="6545814" y="5859"/>
                </a:lnTo>
                <a:lnTo>
                  <a:pt x="6594633" y="7817"/>
                </a:lnTo>
                <a:lnTo>
                  <a:pt x="6641907" y="10158"/>
                </a:lnTo>
                <a:lnTo>
                  <a:pt x="6687277" y="12774"/>
                </a:lnTo>
                <a:lnTo>
                  <a:pt x="6730387" y="15556"/>
                </a:lnTo>
                <a:lnTo>
                  <a:pt x="6770880" y="18396"/>
                </a:lnTo>
                <a:lnTo>
                  <a:pt x="6825932" y="22524"/>
                </a:lnTo>
                <a:lnTo>
                  <a:pt x="6858321" y="25030"/>
                </a:lnTo>
                <a:lnTo>
                  <a:pt x="6873088" y="26168"/>
                </a:lnTo>
                <a:lnTo>
                  <a:pt x="6886844" y="27212"/>
                </a:lnTo>
                <a:lnTo>
                  <a:pt x="6899544" y="28147"/>
                </a:lnTo>
                <a:lnTo>
                  <a:pt x="6919129" y="29591"/>
                </a:lnTo>
                <a:lnTo>
                  <a:pt x="6928866" y="30327"/>
                </a:lnTo>
              </a:path>
            </a:pathLst>
          </a:custGeom>
          <a:ln w="6349">
            <a:solidFill>
              <a:srgbClr val="FFFFFF"/>
            </a:solidFill>
          </a:ln>
        </p:spPr>
        <p:txBody>
          <a:bodyPr wrap="square" lIns="0" tIns="0" rIns="0" bIns="0" rtlCol="0"/>
          <a:lstStyle/>
          <a:p>
            <a:endParaRPr sz="1800"/>
          </a:p>
        </p:txBody>
      </p:sp>
      <p:sp>
        <p:nvSpPr>
          <p:cNvPr id="39" name="bk object 39"/>
          <p:cNvSpPr/>
          <p:nvPr/>
        </p:nvSpPr>
        <p:spPr>
          <a:xfrm>
            <a:off x="4235130" y="2750059"/>
            <a:ext cx="1859642" cy="1607185"/>
          </a:xfrm>
          <a:custGeom>
            <a:avLst/>
            <a:gdLst/>
            <a:ahLst/>
            <a:cxnLst/>
            <a:rect l="l" t="t" r="r" b="b"/>
            <a:pathLst>
              <a:path w="1395095" h="1607185">
                <a:moveTo>
                  <a:pt x="694029" y="0"/>
                </a:moveTo>
                <a:lnTo>
                  <a:pt x="3931" y="402976"/>
                </a:lnTo>
                <a:lnTo>
                  <a:pt x="0" y="1202186"/>
                </a:lnTo>
                <a:lnTo>
                  <a:pt x="700521" y="1606676"/>
                </a:lnTo>
                <a:lnTo>
                  <a:pt x="1390771" y="1203710"/>
                </a:lnTo>
                <a:lnTo>
                  <a:pt x="1394581" y="404378"/>
                </a:lnTo>
                <a:lnTo>
                  <a:pt x="694029" y="0"/>
                </a:lnTo>
                <a:close/>
              </a:path>
            </a:pathLst>
          </a:custGeom>
          <a:solidFill>
            <a:srgbClr val="FFFFFF"/>
          </a:solidFill>
        </p:spPr>
        <p:txBody>
          <a:bodyPr wrap="square" lIns="0" tIns="0" rIns="0" bIns="0" rtlCol="0"/>
          <a:lstStyle/>
          <a:p>
            <a:endParaRPr sz="1800"/>
          </a:p>
        </p:txBody>
      </p:sp>
      <p:sp>
        <p:nvSpPr>
          <p:cNvPr id="40" name="bk object 40"/>
          <p:cNvSpPr/>
          <p:nvPr/>
        </p:nvSpPr>
        <p:spPr>
          <a:xfrm>
            <a:off x="4235130" y="2750059"/>
            <a:ext cx="1859642" cy="1607185"/>
          </a:xfrm>
          <a:custGeom>
            <a:avLst/>
            <a:gdLst/>
            <a:ahLst/>
            <a:cxnLst/>
            <a:rect l="l" t="t" r="r" b="b"/>
            <a:pathLst>
              <a:path w="1395095" h="1607185">
                <a:moveTo>
                  <a:pt x="3931" y="402976"/>
                </a:moveTo>
                <a:lnTo>
                  <a:pt x="694029" y="0"/>
                </a:lnTo>
                <a:lnTo>
                  <a:pt x="1394581" y="404378"/>
                </a:lnTo>
                <a:lnTo>
                  <a:pt x="1390771" y="1203710"/>
                </a:lnTo>
                <a:lnTo>
                  <a:pt x="700521" y="1606676"/>
                </a:lnTo>
                <a:lnTo>
                  <a:pt x="0" y="1202186"/>
                </a:lnTo>
                <a:lnTo>
                  <a:pt x="3931" y="402976"/>
                </a:lnTo>
                <a:close/>
              </a:path>
            </a:pathLst>
          </a:custGeom>
          <a:ln w="12700">
            <a:solidFill>
              <a:srgbClr val="FFFFFF"/>
            </a:solidFill>
          </a:ln>
        </p:spPr>
        <p:txBody>
          <a:bodyPr wrap="square" lIns="0" tIns="0" rIns="0" bIns="0" rtlCol="0"/>
          <a:lstStyle/>
          <a:p>
            <a:endParaRPr sz="1800"/>
          </a:p>
        </p:txBody>
      </p:sp>
      <p:sp>
        <p:nvSpPr>
          <p:cNvPr id="41" name="bk object 41"/>
          <p:cNvSpPr/>
          <p:nvPr/>
        </p:nvSpPr>
        <p:spPr>
          <a:xfrm>
            <a:off x="5200078" y="4016884"/>
            <a:ext cx="1859642" cy="1607185"/>
          </a:xfrm>
          <a:custGeom>
            <a:avLst/>
            <a:gdLst/>
            <a:ahLst/>
            <a:cxnLst/>
            <a:rect l="l" t="t" r="r" b="b"/>
            <a:pathLst>
              <a:path w="1395095" h="1607185">
                <a:moveTo>
                  <a:pt x="3931" y="402966"/>
                </a:moveTo>
                <a:lnTo>
                  <a:pt x="694029" y="0"/>
                </a:lnTo>
                <a:lnTo>
                  <a:pt x="1394581" y="404372"/>
                </a:lnTo>
                <a:lnTo>
                  <a:pt x="1390771" y="1203710"/>
                </a:lnTo>
                <a:lnTo>
                  <a:pt x="700521" y="1606652"/>
                </a:lnTo>
                <a:lnTo>
                  <a:pt x="0" y="1202186"/>
                </a:lnTo>
                <a:lnTo>
                  <a:pt x="3931" y="402966"/>
                </a:lnTo>
                <a:close/>
              </a:path>
            </a:pathLst>
          </a:custGeom>
          <a:ln w="12700">
            <a:solidFill>
              <a:srgbClr val="FFFFFF"/>
            </a:solidFill>
          </a:ln>
        </p:spPr>
        <p:txBody>
          <a:bodyPr wrap="square" lIns="0" tIns="0" rIns="0" bIns="0" rtlCol="0"/>
          <a:lstStyle/>
          <a:p>
            <a:endParaRPr sz="1800"/>
          </a:p>
        </p:txBody>
      </p:sp>
      <p:sp>
        <p:nvSpPr>
          <p:cNvPr id="42" name="bk object 42"/>
          <p:cNvSpPr/>
          <p:nvPr/>
        </p:nvSpPr>
        <p:spPr>
          <a:xfrm>
            <a:off x="5212754" y="1483218"/>
            <a:ext cx="1859642" cy="1607185"/>
          </a:xfrm>
          <a:custGeom>
            <a:avLst/>
            <a:gdLst/>
            <a:ahLst/>
            <a:cxnLst/>
            <a:rect l="l" t="t" r="r" b="b"/>
            <a:pathLst>
              <a:path w="1395095" h="1607185">
                <a:moveTo>
                  <a:pt x="694060" y="0"/>
                </a:moveTo>
                <a:lnTo>
                  <a:pt x="3931" y="402976"/>
                </a:lnTo>
                <a:lnTo>
                  <a:pt x="0" y="1202192"/>
                </a:lnTo>
                <a:lnTo>
                  <a:pt x="700521" y="1606692"/>
                </a:lnTo>
                <a:lnTo>
                  <a:pt x="1390771" y="1203716"/>
                </a:lnTo>
                <a:lnTo>
                  <a:pt x="1394581" y="404378"/>
                </a:lnTo>
                <a:lnTo>
                  <a:pt x="694060" y="0"/>
                </a:lnTo>
                <a:close/>
              </a:path>
            </a:pathLst>
          </a:custGeom>
          <a:solidFill>
            <a:srgbClr val="FFFFFF"/>
          </a:solidFill>
        </p:spPr>
        <p:txBody>
          <a:bodyPr wrap="square" lIns="0" tIns="0" rIns="0" bIns="0" rtlCol="0"/>
          <a:lstStyle/>
          <a:p>
            <a:endParaRPr sz="1800"/>
          </a:p>
        </p:txBody>
      </p:sp>
      <p:sp>
        <p:nvSpPr>
          <p:cNvPr id="43" name="bk object 43"/>
          <p:cNvSpPr/>
          <p:nvPr/>
        </p:nvSpPr>
        <p:spPr>
          <a:xfrm>
            <a:off x="5212754" y="1483218"/>
            <a:ext cx="1859642" cy="1607185"/>
          </a:xfrm>
          <a:custGeom>
            <a:avLst/>
            <a:gdLst/>
            <a:ahLst/>
            <a:cxnLst/>
            <a:rect l="l" t="t" r="r" b="b"/>
            <a:pathLst>
              <a:path w="1395095" h="1607185">
                <a:moveTo>
                  <a:pt x="3931" y="402976"/>
                </a:moveTo>
                <a:lnTo>
                  <a:pt x="694060" y="0"/>
                </a:lnTo>
                <a:lnTo>
                  <a:pt x="1394581" y="404378"/>
                </a:lnTo>
                <a:lnTo>
                  <a:pt x="1390771" y="1203716"/>
                </a:lnTo>
                <a:lnTo>
                  <a:pt x="700521" y="1606692"/>
                </a:lnTo>
                <a:lnTo>
                  <a:pt x="0" y="1202192"/>
                </a:lnTo>
                <a:lnTo>
                  <a:pt x="3931" y="402976"/>
                </a:lnTo>
                <a:close/>
              </a:path>
            </a:pathLst>
          </a:custGeom>
          <a:ln w="12700">
            <a:solidFill>
              <a:srgbClr val="FFFFFF"/>
            </a:solidFill>
          </a:ln>
        </p:spPr>
        <p:txBody>
          <a:bodyPr wrap="square" lIns="0" tIns="0" rIns="0" bIns="0" rtlCol="0"/>
          <a:lstStyle/>
          <a:p>
            <a:endParaRPr sz="1800"/>
          </a:p>
        </p:txBody>
      </p:sp>
      <p:sp>
        <p:nvSpPr>
          <p:cNvPr id="44" name="bk object 44"/>
          <p:cNvSpPr/>
          <p:nvPr/>
        </p:nvSpPr>
        <p:spPr>
          <a:xfrm>
            <a:off x="4209736" y="216409"/>
            <a:ext cx="1859642" cy="1607185"/>
          </a:xfrm>
          <a:custGeom>
            <a:avLst/>
            <a:gdLst/>
            <a:ahLst/>
            <a:cxnLst/>
            <a:rect l="l" t="t" r="r" b="b"/>
            <a:pathLst>
              <a:path w="1395095" h="1607185">
                <a:moveTo>
                  <a:pt x="694029" y="0"/>
                </a:moveTo>
                <a:lnTo>
                  <a:pt x="3931" y="402976"/>
                </a:lnTo>
                <a:lnTo>
                  <a:pt x="0" y="1202192"/>
                </a:lnTo>
                <a:lnTo>
                  <a:pt x="700521" y="1606661"/>
                </a:lnTo>
                <a:lnTo>
                  <a:pt x="1390771" y="1203716"/>
                </a:lnTo>
                <a:lnTo>
                  <a:pt x="1394581" y="404378"/>
                </a:lnTo>
                <a:lnTo>
                  <a:pt x="694029" y="0"/>
                </a:lnTo>
                <a:close/>
              </a:path>
            </a:pathLst>
          </a:custGeom>
          <a:solidFill>
            <a:srgbClr val="FFFFFF"/>
          </a:solidFill>
        </p:spPr>
        <p:txBody>
          <a:bodyPr wrap="square" lIns="0" tIns="0" rIns="0" bIns="0" rtlCol="0"/>
          <a:lstStyle/>
          <a:p>
            <a:endParaRPr sz="1800"/>
          </a:p>
        </p:txBody>
      </p:sp>
      <p:sp>
        <p:nvSpPr>
          <p:cNvPr id="45" name="bk object 45"/>
          <p:cNvSpPr/>
          <p:nvPr/>
        </p:nvSpPr>
        <p:spPr>
          <a:xfrm>
            <a:off x="4209736" y="216409"/>
            <a:ext cx="1859642" cy="1607185"/>
          </a:xfrm>
          <a:custGeom>
            <a:avLst/>
            <a:gdLst/>
            <a:ahLst/>
            <a:cxnLst/>
            <a:rect l="l" t="t" r="r" b="b"/>
            <a:pathLst>
              <a:path w="1395095" h="1607185">
                <a:moveTo>
                  <a:pt x="3931" y="402976"/>
                </a:moveTo>
                <a:lnTo>
                  <a:pt x="694029" y="0"/>
                </a:lnTo>
                <a:lnTo>
                  <a:pt x="1394581" y="404378"/>
                </a:lnTo>
                <a:lnTo>
                  <a:pt x="1390771" y="1203716"/>
                </a:lnTo>
                <a:lnTo>
                  <a:pt x="700521" y="1606661"/>
                </a:lnTo>
                <a:lnTo>
                  <a:pt x="0" y="1202192"/>
                </a:lnTo>
                <a:lnTo>
                  <a:pt x="3931" y="402976"/>
                </a:lnTo>
                <a:close/>
              </a:path>
            </a:pathLst>
          </a:custGeom>
          <a:ln w="12700">
            <a:solidFill>
              <a:srgbClr val="FFFFFF"/>
            </a:solidFill>
          </a:ln>
        </p:spPr>
        <p:txBody>
          <a:bodyPr wrap="square" lIns="0" tIns="0" rIns="0" bIns="0" rtlCol="0"/>
          <a:lstStyle/>
          <a:p>
            <a:endParaRPr sz="1800"/>
          </a:p>
        </p:txBody>
      </p:sp>
      <p:sp>
        <p:nvSpPr>
          <p:cNvPr id="46" name="bk object 46"/>
          <p:cNvSpPr/>
          <p:nvPr/>
        </p:nvSpPr>
        <p:spPr>
          <a:xfrm>
            <a:off x="6190420" y="5274184"/>
            <a:ext cx="1859642" cy="1584325"/>
          </a:xfrm>
          <a:custGeom>
            <a:avLst/>
            <a:gdLst/>
            <a:ahLst/>
            <a:cxnLst/>
            <a:rect l="l" t="t" r="r" b="b"/>
            <a:pathLst>
              <a:path w="1395095" h="1584325">
                <a:moveTo>
                  <a:pt x="694029" y="0"/>
                </a:moveTo>
                <a:lnTo>
                  <a:pt x="3931" y="402954"/>
                </a:lnTo>
                <a:lnTo>
                  <a:pt x="0" y="1202222"/>
                </a:lnTo>
                <a:lnTo>
                  <a:pt x="660966" y="1583816"/>
                </a:lnTo>
                <a:lnTo>
                  <a:pt x="739635" y="1583816"/>
                </a:lnTo>
                <a:lnTo>
                  <a:pt x="1390771" y="1203661"/>
                </a:lnTo>
                <a:lnTo>
                  <a:pt x="1394581" y="404408"/>
                </a:lnTo>
                <a:lnTo>
                  <a:pt x="694029" y="0"/>
                </a:lnTo>
                <a:close/>
              </a:path>
            </a:pathLst>
          </a:custGeom>
          <a:solidFill>
            <a:srgbClr val="FFFFFF"/>
          </a:solidFill>
        </p:spPr>
        <p:txBody>
          <a:bodyPr wrap="square" lIns="0" tIns="0" rIns="0" bIns="0" rtlCol="0"/>
          <a:lstStyle/>
          <a:p>
            <a:endParaRPr sz="1800"/>
          </a:p>
        </p:txBody>
      </p:sp>
      <p:sp>
        <p:nvSpPr>
          <p:cNvPr id="47" name="bk object 47"/>
          <p:cNvSpPr/>
          <p:nvPr/>
        </p:nvSpPr>
        <p:spPr>
          <a:xfrm>
            <a:off x="6195661" y="5274184"/>
            <a:ext cx="1853717" cy="1584325"/>
          </a:xfrm>
          <a:custGeom>
            <a:avLst/>
            <a:gdLst/>
            <a:ahLst/>
            <a:cxnLst/>
            <a:rect l="l" t="t" r="r" b="b"/>
            <a:pathLst>
              <a:path w="1390650" h="1584325">
                <a:moveTo>
                  <a:pt x="0" y="402954"/>
                </a:moveTo>
                <a:lnTo>
                  <a:pt x="690097" y="0"/>
                </a:lnTo>
                <a:lnTo>
                  <a:pt x="1390649" y="404408"/>
                </a:lnTo>
                <a:lnTo>
                  <a:pt x="1386839" y="1203661"/>
                </a:lnTo>
                <a:lnTo>
                  <a:pt x="735704" y="1583816"/>
                </a:lnTo>
              </a:path>
            </a:pathLst>
          </a:custGeom>
          <a:ln w="12700">
            <a:solidFill>
              <a:srgbClr val="FFFFFF"/>
            </a:solidFill>
          </a:ln>
        </p:spPr>
        <p:txBody>
          <a:bodyPr wrap="square" lIns="0" tIns="0" rIns="0" bIns="0" rtlCol="0"/>
          <a:lstStyle/>
          <a:p>
            <a:endParaRPr sz="1800"/>
          </a:p>
        </p:txBody>
      </p:sp>
      <p:sp>
        <p:nvSpPr>
          <p:cNvPr id="48" name="bk object 48"/>
          <p:cNvSpPr/>
          <p:nvPr/>
        </p:nvSpPr>
        <p:spPr>
          <a:xfrm>
            <a:off x="6190420" y="5677137"/>
            <a:ext cx="881150" cy="1181100"/>
          </a:xfrm>
          <a:custGeom>
            <a:avLst/>
            <a:gdLst/>
            <a:ahLst/>
            <a:cxnLst/>
            <a:rect l="l" t="t" r="r" b="b"/>
            <a:pathLst>
              <a:path w="661035" h="1181100">
                <a:moveTo>
                  <a:pt x="660966" y="1180862"/>
                </a:moveTo>
                <a:lnTo>
                  <a:pt x="0" y="799267"/>
                </a:lnTo>
                <a:lnTo>
                  <a:pt x="3931" y="0"/>
                </a:lnTo>
              </a:path>
            </a:pathLst>
          </a:custGeom>
          <a:ln w="12700">
            <a:solidFill>
              <a:srgbClr val="FFFFFF"/>
            </a:solidFill>
          </a:ln>
        </p:spPr>
        <p:txBody>
          <a:bodyPr wrap="square" lIns="0" tIns="0" rIns="0" bIns="0" rtlCol="0"/>
          <a:lstStyle/>
          <a:p>
            <a:endParaRPr sz="1800"/>
          </a:p>
        </p:txBody>
      </p:sp>
      <p:sp>
        <p:nvSpPr>
          <p:cNvPr id="49" name="bk object 49"/>
          <p:cNvSpPr/>
          <p:nvPr/>
        </p:nvSpPr>
        <p:spPr>
          <a:xfrm>
            <a:off x="98923" y="4007359"/>
            <a:ext cx="1069062" cy="1607185"/>
          </a:xfrm>
          <a:custGeom>
            <a:avLst/>
            <a:gdLst/>
            <a:ahLst/>
            <a:cxnLst/>
            <a:rect l="l" t="t" r="r" b="b"/>
            <a:pathLst>
              <a:path w="802005" h="1607185">
                <a:moveTo>
                  <a:pt x="101357" y="0"/>
                </a:moveTo>
                <a:lnTo>
                  <a:pt x="0" y="62864"/>
                </a:lnTo>
                <a:lnTo>
                  <a:pt x="3428" y="1545966"/>
                </a:lnTo>
                <a:lnTo>
                  <a:pt x="107751" y="1606652"/>
                </a:lnTo>
                <a:lnTo>
                  <a:pt x="797979" y="1203710"/>
                </a:lnTo>
                <a:lnTo>
                  <a:pt x="801874" y="404372"/>
                </a:lnTo>
                <a:lnTo>
                  <a:pt x="101357" y="0"/>
                </a:lnTo>
                <a:close/>
              </a:path>
            </a:pathLst>
          </a:custGeom>
          <a:solidFill>
            <a:srgbClr val="FFFFFF"/>
          </a:solidFill>
        </p:spPr>
        <p:txBody>
          <a:bodyPr wrap="square" lIns="0" tIns="0" rIns="0" bIns="0" rtlCol="0"/>
          <a:lstStyle/>
          <a:p>
            <a:endParaRPr sz="1800"/>
          </a:p>
        </p:txBody>
      </p:sp>
      <p:sp>
        <p:nvSpPr>
          <p:cNvPr id="50" name="bk object 50"/>
          <p:cNvSpPr/>
          <p:nvPr/>
        </p:nvSpPr>
        <p:spPr>
          <a:xfrm>
            <a:off x="98923" y="4007359"/>
            <a:ext cx="1069062" cy="1607185"/>
          </a:xfrm>
          <a:custGeom>
            <a:avLst/>
            <a:gdLst/>
            <a:ahLst/>
            <a:cxnLst/>
            <a:rect l="l" t="t" r="r" b="b"/>
            <a:pathLst>
              <a:path w="802005" h="1607185">
                <a:moveTo>
                  <a:pt x="0" y="62864"/>
                </a:moveTo>
                <a:lnTo>
                  <a:pt x="101357" y="0"/>
                </a:lnTo>
                <a:lnTo>
                  <a:pt x="801874" y="404372"/>
                </a:lnTo>
                <a:lnTo>
                  <a:pt x="797979" y="1203710"/>
                </a:lnTo>
                <a:lnTo>
                  <a:pt x="107751" y="1606652"/>
                </a:lnTo>
                <a:lnTo>
                  <a:pt x="3428" y="1545966"/>
                </a:lnTo>
                <a:lnTo>
                  <a:pt x="0" y="62864"/>
                </a:lnTo>
                <a:close/>
              </a:path>
            </a:pathLst>
          </a:custGeom>
          <a:ln w="12700">
            <a:solidFill>
              <a:srgbClr val="FFFFFF"/>
            </a:solidFill>
          </a:ln>
        </p:spPr>
        <p:txBody>
          <a:bodyPr wrap="square" lIns="0" tIns="0" rIns="0" bIns="0" rtlCol="0"/>
          <a:lstStyle/>
          <a:p>
            <a:endParaRPr sz="1800"/>
          </a:p>
        </p:txBody>
      </p:sp>
      <p:sp>
        <p:nvSpPr>
          <p:cNvPr id="51" name="bk object 51"/>
          <p:cNvSpPr/>
          <p:nvPr/>
        </p:nvSpPr>
        <p:spPr>
          <a:xfrm>
            <a:off x="278914" y="5293234"/>
            <a:ext cx="1854564" cy="1565275"/>
          </a:xfrm>
          <a:custGeom>
            <a:avLst/>
            <a:gdLst/>
            <a:ahLst/>
            <a:cxnLst/>
            <a:rect l="l" t="t" r="r" b="b"/>
            <a:pathLst>
              <a:path w="1391285" h="1565275">
                <a:moveTo>
                  <a:pt x="0" y="402954"/>
                </a:moveTo>
                <a:lnTo>
                  <a:pt x="690230" y="0"/>
                </a:lnTo>
                <a:lnTo>
                  <a:pt x="1390709" y="404408"/>
                </a:lnTo>
                <a:lnTo>
                  <a:pt x="1386899" y="1203661"/>
                </a:lnTo>
                <a:lnTo>
                  <a:pt x="768368" y="1564766"/>
                </a:lnTo>
              </a:path>
            </a:pathLst>
          </a:custGeom>
          <a:ln w="12700">
            <a:solidFill>
              <a:srgbClr val="FFFFFF"/>
            </a:solidFill>
          </a:ln>
        </p:spPr>
        <p:txBody>
          <a:bodyPr wrap="square" lIns="0" tIns="0" rIns="0" bIns="0" rtlCol="0"/>
          <a:lstStyle/>
          <a:p>
            <a:endParaRPr sz="1800"/>
          </a:p>
        </p:txBody>
      </p:sp>
      <p:sp>
        <p:nvSpPr>
          <p:cNvPr id="52" name="bk object 52"/>
          <p:cNvSpPr/>
          <p:nvPr/>
        </p:nvSpPr>
        <p:spPr>
          <a:xfrm>
            <a:off x="273741" y="5696187"/>
            <a:ext cx="837135" cy="1162050"/>
          </a:xfrm>
          <a:custGeom>
            <a:avLst/>
            <a:gdLst/>
            <a:ahLst/>
            <a:cxnLst/>
            <a:rect l="l" t="t" r="r" b="b"/>
            <a:pathLst>
              <a:path w="628015" h="1162050">
                <a:moveTo>
                  <a:pt x="627953" y="1161812"/>
                </a:moveTo>
                <a:lnTo>
                  <a:pt x="0" y="799267"/>
                </a:lnTo>
                <a:lnTo>
                  <a:pt x="3881" y="0"/>
                </a:lnTo>
              </a:path>
            </a:pathLst>
          </a:custGeom>
          <a:ln w="12700">
            <a:solidFill>
              <a:srgbClr val="FFFFFF"/>
            </a:solidFill>
          </a:ln>
        </p:spPr>
        <p:txBody>
          <a:bodyPr wrap="square" lIns="0" tIns="0" rIns="0" bIns="0" rtlCol="0"/>
          <a:lstStyle/>
          <a:p>
            <a:endParaRPr sz="1800"/>
          </a:p>
        </p:txBody>
      </p:sp>
      <p:sp>
        <p:nvSpPr>
          <p:cNvPr id="53" name="bk object 53"/>
          <p:cNvSpPr/>
          <p:nvPr/>
        </p:nvSpPr>
        <p:spPr>
          <a:xfrm>
            <a:off x="311832" y="2740518"/>
            <a:ext cx="1859642" cy="1607185"/>
          </a:xfrm>
          <a:custGeom>
            <a:avLst/>
            <a:gdLst/>
            <a:ahLst/>
            <a:cxnLst/>
            <a:rect l="l" t="t" r="r" b="b"/>
            <a:pathLst>
              <a:path w="1395095" h="1607185">
                <a:moveTo>
                  <a:pt x="694121" y="0"/>
                </a:moveTo>
                <a:lnTo>
                  <a:pt x="3881" y="402976"/>
                </a:lnTo>
                <a:lnTo>
                  <a:pt x="0" y="1202201"/>
                </a:lnTo>
                <a:lnTo>
                  <a:pt x="700503" y="1606692"/>
                </a:lnTo>
                <a:lnTo>
                  <a:pt x="1390781" y="1203725"/>
                </a:lnTo>
                <a:lnTo>
                  <a:pt x="1394591" y="404378"/>
                </a:lnTo>
                <a:lnTo>
                  <a:pt x="694121" y="0"/>
                </a:lnTo>
                <a:close/>
              </a:path>
            </a:pathLst>
          </a:custGeom>
          <a:solidFill>
            <a:srgbClr val="FFFFFF"/>
          </a:solidFill>
        </p:spPr>
        <p:txBody>
          <a:bodyPr wrap="square" lIns="0" tIns="0" rIns="0" bIns="0" rtlCol="0"/>
          <a:lstStyle/>
          <a:p>
            <a:endParaRPr sz="1800"/>
          </a:p>
        </p:txBody>
      </p:sp>
      <p:sp>
        <p:nvSpPr>
          <p:cNvPr id="54" name="bk object 54"/>
          <p:cNvSpPr/>
          <p:nvPr/>
        </p:nvSpPr>
        <p:spPr>
          <a:xfrm>
            <a:off x="311832" y="2740518"/>
            <a:ext cx="1859642" cy="1607185"/>
          </a:xfrm>
          <a:custGeom>
            <a:avLst/>
            <a:gdLst/>
            <a:ahLst/>
            <a:cxnLst/>
            <a:rect l="l" t="t" r="r" b="b"/>
            <a:pathLst>
              <a:path w="1395095" h="1607185">
                <a:moveTo>
                  <a:pt x="3881" y="402976"/>
                </a:moveTo>
                <a:lnTo>
                  <a:pt x="694121" y="0"/>
                </a:lnTo>
                <a:lnTo>
                  <a:pt x="1394591" y="404378"/>
                </a:lnTo>
                <a:lnTo>
                  <a:pt x="1390781" y="1203725"/>
                </a:lnTo>
                <a:lnTo>
                  <a:pt x="700503" y="1606692"/>
                </a:lnTo>
                <a:lnTo>
                  <a:pt x="0" y="1202201"/>
                </a:lnTo>
                <a:lnTo>
                  <a:pt x="3881" y="402976"/>
                </a:lnTo>
                <a:close/>
              </a:path>
            </a:pathLst>
          </a:custGeom>
          <a:ln w="12700">
            <a:solidFill>
              <a:srgbClr val="FFFFFF"/>
            </a:solidFill>
          </a:ln>
        </p:spPr>
        <p:txBody>
          <a:bodyPr wrap="square" lIns="0" tIns="0" rIns="0" bIns="0" rtlCol="0"/>
          <a:lstStyle/>
          <a:p>
            <a:endParaRPr sz="1800"/>
          </a:p>
        </p:txBody>
      </p:sp>
      <p:sp>
        <p:nvSpPr>
          <p:cNvPr id="55" name="bk object 55"/>
          <p:cNvSpPr/>
          <p:nvPr/>
        </p:nvSpPr>
        <p:spPr>
          <a:xfrm>
            <a:off x="1276779" y="4016884"/>
            <a:ext cx="1859642" cy="1607185"/>
          </a:xfrm>
          <a:custGeom>
            <a:avLst/>
            <a:gdLst/>
            <a:ahLst/>
            <a:cxnLst/>
            <a:rect l="l" t="t" r="r" b="b"/>
            <a:pathLst>
              <a:path w="1395095" h="1607185">
                <a:moveTo>
                  <a:pt x="3880" y="402966"/>
                </a:moveTo>
                <a:lnTo>
                  <a:pt x="694050" y="0"/>
                </a:lnTo>
                <a:lnTo>
                  <a:pt x="1394591" y="404372"/>
                </a:lnTo>
                <a:lnTo>
                  <a:pt x="1390781" y="1203710"/>
                </a:lnTo>
                <a:lnTo>
                  <a:pt x="700527" y="1606652"/>
                </a:lnTo>
                <a:lnTo>
                  <a:pt x="0" y="1202186"/>
                </a:lnTo>
                <a:lnTo>
                  <a:pt x="3880" y="402966"/>
                </a:lnTo>
                <a:close/>
              </a:path>
            </a:pathLst>
          </a:custGeom>
          <a:ln w="12700">
            <a:solidFill>
              <a:srgbClr val="FFFFFF"/>
            </a:solidFill>
          </a:ln>
        </p:spPr>
        <p:txBody>
          <a:bodyPr wrap="square" lIns="0" tIns="0" rIns="0" bIns="0" rtlCol="0"/>
          <a:lstStyle/>
          <a:p>
            <a:endParaRPr sz="1800"/>
          </a:p>
        </p:txBody>
      </p:sp>
      <p:sp>
        <p:nvSpPr>
          <p:cNvPr id="56" name="bk object 56"/>
          <p:cNvSpPr/>
          <p:nvPr/>
        </p:nvSpPr>
        <p:spPr>
          <a:xfrm>
            <a:off x="2259678" y="5302758"/>
            <a:ext cx="1853717" cy="1555750"/>
          </a:xfrm>
          <a:custGeom>
            <a:avLst/>
            <a:gdLst/>
            <a:ahLst/>
            <a:cxnLst/>
            <a:rect l="l" t="t" r="r" b="b"/>
            <a:pathLst>
              <a:path w="1390650" h="1555750">
                <a:moveTo>
                  <a:pt x="0" y="402954"/>
                </a:moveTo>
                <a:lnTo>
                  <a:pt x="690109" y="0"/>
                </a:lnTo>
                <a:lnTo>
                  <a:pt x="1390656" y="404408"/>
                </a:lnTo>
                <a:lnTo>
                  <a:pt x="1386846" y="1203661"/>
                </a:lnTo>
                <a:lnTo>
                  <a:pt x="784645" y="1555241"/>
                </a:lnTo>
              </a:path>
            </a:pathLst>
          </a:custGeom>
          <a:ln w="12700">
            <a:solidFill>
              <a:srgbClr val="FFFFFF"/>
            </a:solidFill>
          </a:ln>
        </p:spPr>
        <p:txBody>
          <a:bodyPr wrap="square" lIns="0" tIns="0" rIns="0" bIns="0" rtlCol="0"/>
          <a:lstStyle/>
          <a:p>
            <a:endParaRPr sz="1800"/>
          </a:p>
        </p:txBody>
      </p:sp>
      <p:sp>
        <p:nvSpPr>
          <p:cNvPr id="57" name="bk object 57"/>
          <p:cNvSpPr/>
          <p:nvPr/>
        </p:nvSpPr>
        <p:spPr>
          <a:xfrm>
            <a:off x="2254424" y="5705713"/>
            <a:ext cx="815128" cy="1152525"/>
          </a:xfrm>
          <a:custGeom>
            <a:avLst/>
            <a:gdLst/>
            <a:ahLst/>
            <a:cxnLst/>
            <a:rect l="l" t="t" r="r" b="b"/>
            <a:pathLst>
              <a:path w="611505" h="1152525">
                <a:moveTo>
                  <a:pt x="611476" y="1152287"/>
                </a:moveTo>
                <a:lnTo>
                  <a:pt x="0" y="799267"/>
                </a:lnTo>
                <a:lnTo>
                  <a:pt x="3941" y="0"/>
                </a:lnTo>
              </a:path>
            </a:pathLst>
          </a:custGeom>
          <a:ln w="12700">
            <a:solidFill>
              <a:srgbClr val="FFFFFF"/>
            </a:solidFill>
          </a:ln>
        </p:spPr>
        <p:txBody>
          <a:bodyPr wrap="square" lIns="0" tIns="0" rIns="0" bIns="0" rtlCol="0"/>
          <a:lstStyle/>
          <a:p>
            <a:endParaRPr sz="1800"/>
          </a:p>
        </p:txBody>
      </p:sp>
      <p:sp>
        <p:nvSpPr>
          <p:cNvPr id="58" name="bk object 58"/>
          <p:cNvSpPr/>
          <p:nvPr/>
        </p:nvSpPr>
        <p:spPr>
          <a:xfrm>
            <a:off x="2279818" y="2750059"/>
            <a:ext cx="1859642" cy="1607185"/>
          </a:xfrm>
          <a:custGeom>
            <a:avLst/>
            <a:gdLst/>
            <a:ahLst/>
            <a:cxnLst/>
            <a:rect l="l" t="t" r="r" b="b"/>
            <a:pathLst>
              <a:path w="1395095" h="1607185">
                <a:moveTo>
                  <a:pt x="694050" y="0"/>
                </a:moveTo>
                <a:lnTo>
                  <a:pt x="3941" y="402976"/>
                </a:lnTo>
                <a:lnTo>
                  <a:pt x="0" y="1202186"/>
                </a:lnTo>
                <a:lnTo>
                  <a:pt x="700527" y="1606676"/>
                </a:lnTo>
                <a:lnTo>
                  <a:pt x="1390787" y="1203710"/>
                </a:lnTo>
                <a:lnTo>
                  <a:pt x="1394597" y="404378"/>
                </a:lnTo>
                <a:lnTo>
                  <a:pt x="694050" y="0"/>
                </a:lnTo>
                <a:close/>
              </a:path>
            </a:pathLst>
          </a:custGeom>
          <a:solidFill>
            <a:srgbClr val="FFFFFF"/>
          </a:solidFill>
        </p:spPr>
        <p:txBody>
          <a:bodyPr wrap="square" lIns="0" tIns="0" rIns="0" bIns="0" rtlCol="0"/>
          <a:lstStyle/>
          <a:p>
            <a:endParaRPr sz="1800"/>
          </a:p>
        </p:txBody>
      </p:sp>
      <p:sp>
        <p:nvSpPr>
          <p:cNvPr id="59" name="bk object 59"/>
          <p:cNvSpPr/>
          <p:nvPr/>
        </p:nvSpPr>
        <p:spPr>
          <a:xfrm>
            <a:off x="2279818" y="2750059"/>
            <a:ext cx="1859642" cy="1607185"/>
          </a:xfrm>
          <a:custGeom>
            <a:avLst/>
            <a:gdLst/>
            <a:ahLst/>
            <a:cxnLst/>
            <a:rect l="l" t="t" r="r" b="b"/>
            <a:pathLst>
              <a:path w="1395095" h="1607185">
                <a:moveTo>
                  <a:pt x="3941" y="402976"/>
                </a:moveTo>
                <a:lnTo>
                  <a:pt x="694050" y="0"/>
                </a:lnTo>
                <a:lnTo>
                  <a:pt x="1394597" y="404378"/>
                </a:lnTo>
                <a:lnTo>
                  <a:pt x="1390787" y="1203710"/>
                </a:lnTo>
                <a:lnTo>
                  <a:pt x="700527" y="1606676"/>
                </a:lnTo>
                <a:lnTo>
                  <a:pt x="0" y="1202186"/>
                </a:lnTo>
                <a:lnTo>
                  <a:pt x="3941" y="402976"/>
                </a:lnTo>
                <a:close/>
              </a:path>
            </a:pathLst>
          </a:custGeom>
          <a:ln w="12700">
            <a:solidFill>
              <a:srgbClr val="FFFFFF"/>
            </a:solidFill>
          </a:ln>
        </p:spPr>
        <p:txBody>
          <a:bodyPr wrap="square" lIns="0" tIns="0" rIns="0" bIns="0" rtlCol="0"/>
          <a:lstStyle/>
          <a:p>
            <a:endParaRPr sz="1800"/>
          </a:p>
        </p:txBody>
      </p:sp>
      <p:sp>
        <p:nvSpPr>
          <p:cNvPr id="60" name="bk object 60"/>
          <p:cNvSpPr/>
          <p:nvPr/>
        </p:nvSpPr>
        <p:spPr>
          <a:xfrm>
            <a:off x="1302172" y="1454659"/>
            <a:ext cx="1859642" cy="1607185"/>
          </a:xfrm>
          <a:custGeom>
            <a:avLst/>
            <a:gdLst/>
            <a:ahLst/>
            <a:cxnLst/>
            <a:rect l="l" t="t" r="r" b="b"/>
            <a:pathLst>
              <a:path w="1395095" h="1607185">
                <a:moveTo>
                  <a:pt x="3880" y="402976"/>
                </a:moveTo>
                <a:lnTo>
                  <a:pt x="694050" y="0"/>
                </a:lnTo>
                <a:lnTo>
                  <a:pt x="1394591" y="404378"/>
                </a:lnTo>
                <a:lnTo>
                  <a:pt x="1390781" y="1203716"/>
                </a:lnTo>
                <a:lnTo>
                  <a:pt x="700527" y="1606661"/>
                </a:lnTo>
                <a:lnTo>
                  <a:pt x="0" y="1202192"/>
                </a:lnTo>
                <a:lnTo>
                  <a:pt x="3880" y="402976"/>
                </a:lnTo>
                <a:close/>
              </a:path>
            </a:pathLst>
          </a:custGeom>
          <a:ln w="12700">
            <a:solidFill>
              <a:srgbClr val="FFFFFF"/>
            </a:solidFill>
          </a:ln>
        </p:spPr>
        <p:txBody>
          <a:bodyPr wrap="square" lIns="0" tIns="0" rIns="0" bIns="0" rtlCol="0"/>
          <a:lstStyle/>
          <a:p>
            <a:endParaRPr sz="1800"/>
          </a:p>
        </p:txBody>
      </p:sp>
      <p:sp>
        <p:nvSpPr>
          <p:cNvPr id="61" name="bk object 61"/>
          <p:cNvSpPr/>
          <p:nvPr/>
        </p:nvSpPr>
        <p:spPr>
          <a:xfrm>
            <a:off x="9313807" y="4035934"/>
            <a:ext cx="1859642" cy="1607185"/>
          </a:xfrm>
          <a:custGeom>
            <a:avLst/>
            <a:gdLst/>
            <a:ahLst/>
            <a:cxnLst/>
            <a:rect l="l" t="t" r="r" b="b"/>
            <a:pathLst>
              <a:path w="1395095" h="1607185">
                <a:moveTo>
                  <a:pt x="694029" y="0"/>
                </a:moveTo>
                <a:lnTo>
                  <a:pt x="3931" y="402966"/>
                </a:lnTo>
                <a:lnTo>
                  <a:pt x="0" y="1202186"/>
                </a:lnTo>
                <a:lnTo>
                  <a:pt x="700521" y="1606652"/>
                </a:lnTo>
                <a:lnTo>
                  <a:pt x="1390771" y="1203710"/>
                </a:lnTo>
                <a:lnTo>
                  <a:pt x="1394581" y="404372"/>
                </a:lnTo>
                <a:lnTo>
                  <a:pt x="694029" y="0"/>
                </a:lnTo>
                <a:close/>
              </a:path>
            </a:pathLst>
          </a:custGeom>
          <a:solidFill>
            <a:srgbClr val="FFFFFF"/>
          </a:solidFill>
        </p:spPr>
        <p:txBody>
          <a:bodyPr wrap="square" lIns="0" tIns="0" rIns="0" bIns="0" rtlCol="0"/>
          <a:lstStyle/>
          <a:p>
            <a:endParaRPr sz="1800"/>
          </a:p>
        </p:txBody>
      </p:sp>
      <p:sp>
        <p:nvSpPr>
          <p:cNvPr id="62" name="bk object 62"/>
          <p:cNvSpPr/>
          <p:nvPr/>
        </p:nvSpPr>
        <p:spPr>
          <a:xfrm>
            <a:off x="9313807" y="4035934"/>
            <a:ext cx="1859642" cy="1607185"/>
          </a:xfrm>
          <a:custGeom>
            <a:avLst/>
            <a:gdLst/>
            <a:ahLst/>
            <a:cxnLst/>
            <a:rect l="l" t="t" r="r" b="b"/>
            <a:pathLst>
              <a:path w="1395095" h="1607185">
                <a:moveTo>
                  <a:pt x="3931" y="402966"/>
                </a:moveTo>
                <a:lnTo>
                  <a:pt x="694029" y="0"/>
                </a:lnTo>
                <a:lnTo>
                  <a:pt x="1394581" y="404372"/>
                </a:lnTo>
                <a:lnTo>
                  <a:pt x="1390771" y="1203710"/>
                </a:lnTo>
                <a:lnTo>
                  <a:pt x="700521" y="1606652"/>
                </a:lnTo>
                <a:lnTo>
                  <a:pt x="0" y="1202186"/>
                </a:lnTo>
                <a:lnTo>
                  <a:pt x="3931" y="402966"/>
                </a:lnTo>
                <a:close/>
              </a:path>
            </a:pathLst>
          </a:custGeom>
          <a:ln w="12700">
            <a:solidFill>
              <a:srgbClr val="FFFFFF"/>
            </a:solidFill>
          </a:ln>
        </p:spPr>
        <p:txBody>
          <a:bodyPr wrap="square" lIns="0" tIns="0" rIns="0" bIns="0" rtlCol="0"/>
          <a:lstStyle/>
          <a:p>
            <a:endParaRPr sz="1800"/>
          </a:p>
        </p:txBody>
      </p:sp>
      <p:sp>
        <p:nvSpPr>
          <p:cNvPr id="63" name="bk object 63"/>
          <p:cNvSpPr/>
          <p:nvPr/>
        </p:nvSpPr>
        <p:spPr>
          <a:xfrm>
            <a:off x="10309388" y="5312284"/>
            <a:ext cx="1853717" cy="1546225"/>
          </a:xfrm>
          <a:custGeom>
            <a:avLst/>
            <a:gdLst/>
            <a:ahLst/>
            <a:cxnLst/>
            <a:rect l="l" t="t" r="r" b="b"/>
            <a:pathLst>
              <a:path w="1390650" h="1546225">
                <a:moveTo>
                  <a:pt x="0" y="402954"/>
                </a:moveTo>
                <a:lnTo>
                  <a:pt x="690097" y="0"/>
                </a:lnTo>
                <a:lnTo>
                  <a:pt x="1390649" y="404408"/>
                </a:lnTo>
                <a:lnTo>
                  <a:pt x="1386839" y="1203661"/>
                </a:lnTo>
                <a:lnTo>
                  <a:pt x="800962" y="1545716"/>
                </a:lnTo>
              </a:path>
            </a:pathLst>
          </a:custGeom>
          <a:ln w="12700">
            <a:solidFill>
              <a:srgbClr val="FFFFFF"/>
            </a:solidFill>
          </a:ln>
        </p:spPr>
        <p:txBody>
          <a:bodyPr wrap="square" lIns="0" tIns="0" rIns="0" bIns="0" rtlCol="0"/>
          <a:lstStyle/>
          <a:p>
            <a:endParaRPr sz="1800"/>
          </a:p>
        </p:txBody>
      </p:sp>
      <p:sp>
        <p:nvSpPr>
          <p:cNvPr id="64" name="bk object 64"/>
          <p:cNvSpPr/>
          <p:nvPr/>
        </p:nvSpPr>
        <p:spPr>
          <a:xfrm>
            <a:off x="10304149" y="5715237"/>
            <a:ext cx="793120" cy="1143000"/>
          </a:xfrm>
          <a:custGeom>
            <a:avLst/>
            <a:gdLst/>
            <a:ahLst/>
            <a:cxnLst/>
            <a:rect l="l" t="t" r="r" b="b"/>
            <a:pathLst>
              <a:path w="594995" h="1143000">
                <a:moveTo>
                  <a:pt x="594973" y="1142762"/>
                </a:moveTo>
                <a:lnTo>
                  <a:pt x="0" y="799267"/>
                </a:lnTo>
                <a:lnTo>
                  <a:pt x="3931" y="0"/>
                </a:lnTo>
              </a:path>
            </a:pathLst>
          </a:custGeom>
          <a:ln w="12700">
            <a:solidFill>
              <a:srgbClr val="FFFFFF"/>
            </a:solidFill>
          </a:ln>
        </p:spPr>
        <p:txBody>
          <a:bodyPr wrap="square" lIns="0" tIns="0" rIns="0" bIns="0" rtlCol="0"/>
          <a:lstStyle/>
          <a:p>
            <a:endParaRPr sz="1800"/>
          </a:p>
        </p:txBody>
      </p:sp>
      <p:sp>
        <p:nvSpPr>
          <p:cNvPr id="65" name="bk object 65"/>
          <p:cNvSpPr/>
          <p:nvPr/>
        </p:nvSpPr>
        <p:spPr>
          <a:xfrm>
            <a:off x="10304149" y="2759568"/>
            <a:ext cx="1859642" cy="1607185"/>
          </a:xfrm>
          <a:custGeom>
            <a:avLst/>
            <a:gdLst/>
            <a:ahLst/>
            <a:cxnLst/>
            <a:rect l="l" t="t" r="r" b="b"/>
            <a:pathLst>
              <a:path w="1395095" h="1607185">
                <a:moveTo>
                  <a:pt x="694029" y="0"/>
                </a:moveTo>
                <a:lnTo>
                  <a:pt x="3931" y="402976"/>
                </a:lnTo>
                <a:lnTo>
                  <a:pt x="0" y="1202201"/>
                </a:lnTo>
                <a:lnTo>
                  <a:pt x="700521" y="1606692"/>
                </a:lnTo>
                <a:lnTo>
                  <a:pt x="1390771" y="1203725"/>
                </a:lnTo>
                <a:lnTo>
                  <a:pt x="1394581" y="404378"/>
                </a:lnTo>
                <a:lnTo>
                  <a:pt x="694029" y="0"/>
                </a:lnTo>
                <a:close/>
              </a:path>
            </a:pathLst>
          </a:custGeom>
          <a:solidFill>
            <a:srgbClr val="FFFFFF"/>
          </a:solidFill>
        </p:spPr>
        <p:txBody>
          <a:bodyPr wrap="square" lIns="0" tIns="0" rIns="0" bIns="0" rtlCol="0"/>
          <a:lstStyle/>
          <a:p>
            <a:endParaRPr sz="1800"/>
          </a:p>
        </p:txBody>
      </p:sp>
      <p:sp>
        <p:nvSpPr>
          <p:cNvPr id="66" name="bk object 66"/>
          <p:cNvSpPr/>
          <p:nvPr/>
        </p:nvSpPr>
        <p:spPr>
          <a:xfrm>
            <a:off x="10304149" y="2759568"/>
            <a:ext cx="1859642" cy="1607185"/>
          </a:xfrm>
          <a:custGeom>
            <a:avLst/>
            <a:gdLst/>
            <a:ahLst/>
            <a:cxnLst/>
            <a:rect l="l" t="t" r="r" b="b"/>
            <a:pathLst>
              <a:path w="1395095" h="1607185">
                <a:moveTo>
                  <a:pt x="3931" y="402976"/>
                </a:moveTo>
                <a:lnTo>
                  <a:pt x="694029" y="0"/>
                </a:lnTo>
                <a:lnTo>
                  <a:pt x="1394581" y="404378"/>
                </a:lnTo>
                <a:lnTo>
                  <a:pt x="1390771" y="1203725"/>
                </a:lnTo>
                <a:lnTo>
                  <a:pt x="700521" y="1606692"/>
                </a:lnTo>
                <a:lnTo>
                  <a:pt x="0" y="1202201"/>
                </a:lnTo>
                <a:lnTo>
                  <a:pt x="3931" y="402976"/>
                </a:lnTo>
                <a:close/>
              </a:path>
            </a:pathLst>
          </a:custGeom>
          <a:ln w="12700">
            <a:solidFill>
              <a:srgbClr val="FFFFFF"/>
            </a:solidFill>
          </a:ln>
        </p:spPr>
        <p:txBody>
          <a:bodyPr wrap="square" lIns="0" tIns="0" rIns="0" bIns="0" rtlCol="0"/>
          <a:lstStyle/>
          <a:p>
            <a:endParaRPr sz="1800"/>
          </a:p>
        </p:txBody>
      </p:sp>
      <p:sp>
        <p:nvSpPr>
          <p:cNvPr id="67" name="bk object 67"/>
          <p:cNvSpPr/>
          <p:nvPr/>
        </p:nvSpPr>
        <p:spPr>
          <a:xfrm>
            <a:off x="11281772" y="4043870"/>
            <a:ext cx="907390" cy="1587500"/>
          </a:xfrm>
          <a:custGeom>
            <a:avLst/>
            <a:gdLst/>
            <a:ahLst/>
            <a:cxnLst/>
            <a:rect l="l" t="t" r="r" b="b"/>
            <a:pathLst>
              <a:path w="680720" h="1587500">
                <a:moveTo>
                  <a:pt x="680466" y="0"/>
                </a:moveTo>
                <a:lnTo>
                  <a:pt x="3931" y="395029"/>
                </a:lnTo>
                <a:lnTo>
                  <a:pt x="0" y="1194248"/>
                </a:lnTo>
                <a:lnTo>
                  <a:pt x="680466" y="1587135"/>
                </a:lnTo>
                <a:lnTo>
                  <a:pt x="680466" y="0"/>
                </a:lnTo>
              </a:path>
            </a:pathLst>
          </a:custGeom>
          <a:solidFill>
            <a:srgbClr val="FFFFFF"/>
          </a:solidFill>
        </p:spPr>
        <p:txBody>
          <a:bodyPr wrap="square" lIns="0" tIns="0" rIns="0" bIns="0" rtlCol="0"/>
          <a:lstStyle/>
          <a:p>
            <a:endParaRPr sz="1800"/>
          </a:p>
        </p:txBody>
      </p:sp>
      <p:sp>
        <p:nvSpPr>
          <p:cNvPr id="68" name="bk object 68"/>
          <p:cNvSpPr/>
          <p:nvPr/>
        </p:nvSpPr>
        <p:spPr>
          <a:xfrm>
            <a:off x="11287014" y="4043871"/>
            <a:ext cx="902312" cy="395605"/>
          </a:xfrm>
          <a:custGeom>
            <a:avLst/>
            <a:gdLst/>
            <a:ahLst/>
            <a:cxnLst/>
            <a:rect l="l" t="t" r="r" b="b"/>
            <a:pathLst>
              <a:path w="676909" h="395604">
                <a:moveTo>
                  <a:pt x="0" y="395029"/>
                </a:moveTo>
                <a:lnTo>
                  <a:pt x="676534" y="0"/>
                </a:lnTo>
              </a:path>
            </a:pathLst>
          </a:custGeom>
          <a:ln w="12700">
            <a:solidFill>
              <a:srgbClr val="FFFFFF"/>
            </a:solidFill>
          </a:ln>
        </p:spPr>
        <p:txBody>
          <a:bodyPr wrap="square" lIns="0" tIns="0" rIns="0" bIns="0" rtlCol="0"/>
          <a:lstStyle/>
          <a:p>
            <a:endParaRPr sz="1800"/>
          </a:p>
        </p:txBody>
      </p:sp>
      <p:sp>
        <p:nvSpPr>
          <p:cNvPr id="69" name="bk object 69"/>
          <p:cNvSpPr/>
          <p:nvPr/>
        </p:nvSpPr>
        <p:spPr>
          <a:xfrm>
            <a:off x="11281772" y="4438899"/>
            <a:ext cx="907390" cy="1192530"/>
          </a:xfrm>
          <a:custGeom>
            <a:avLst/>
            <a:gdLst/>
            <a:ahLst/>
            <a:cxnLst/>
            <a:rect l="l" t="t" r="r" b="b"/>
            <a:pathLst>
              <a:path w="680720" h="1192529">
                <a:moveTo>
                  <a:pt x="680466" y="1192105"/>
                </a:moveTo>
                <a:lnTo>
                  <a:pt x="0" y="799219"/>
                </a:lnTo>
                <a:lnTo>
                  <a:pt x="3931" y="0"/>
                </a:lnTo>
              </a:path>
            </a:pathLst>
          </a:custGeom>
          <a:ln w="12700">
            <a:solidFill>
              <a:srgbClr val="FFFFFF"/>
            </a:solidFill>
          </a:ln>
        </p:spPr>
        <p:txBody>
          <a:bodyPr wrap="square" lIns="0" tIns="0" rIns="0" bIns="0" rtlCol="0"/>
          <a:lstStyle/>
          <a:p>
            <a:endParaRPr sz="1800"/>
          </a:p>
        </p:txBody>
      </p:sp>
      <p:sp>
        <p:nvSpPr>
          <p:cNvPr id="70" name="bk object 70"/>
          <p:cNvSpPr/>
          <p:nvPr/>
        </p:nvSpPr>
        <p:spPr>
          <a:xfrm>
            <a:off x="11287014" y="1500696"/>
            <a:ext cx="902312" cy="395605"/>
          </a:xfrm>
          <a:custGeom>
            <a:avLst/>
            <a:gdLst/>
            <a:ahLst/>
            <a:cxnLst/>
            <a:rect l="l" t="t" r="r" b="b"/>
            <a:pathLst>
              <a:path w="676909" h="395605">
                <a:moveTo>
                  <a:pt x="0" y="395038"/>
                </a:moveTo>
                <a:lnTo>
                  <a:pt x="676534" y="0"/>
                </a:lnTo>
              </a:path>
            </a:pathLst>
          </a:custGeom>
          <a:ln w="12700">
            <a:solidFill>
              <a:srgbClr val="FFFFFF"/>
            </a:solidFill>
          </a:ln>
        </p:spPr>
        <p:txBody>
          <a:bodyPr wrap="square" lIns="0" tIns="0" rIns="0" bIns="0" rtlCol="0"/>
          <a:lstStyle/>
          <a:p>
            <a:endParaRPr sz="1800"/>
          </a:p>
        </p:txBody>
      </p:sp>
      <p:sp>
        <p:nvSpPr>
          <p:cNvPr id="71" name="bk object 71"/>
          <p:cNvSpPr/>
          <p:nvPr/>
        </p:nvSpPr>
        <p:spPr>
          <a:xfrm>
            <a:off x="11281772" y="1895734"/>
            <a:ext cx="907390" cy="1192530"/>
          </a:xfrm>
          <a:custGeom>
            <a:avLst/>
            <a:gdLst/>
            <a:ahLst/>
            <a:cxnLst/>
            <a:rect l="l" t="t" r="r" b="b"/>
            <a:pathLst>
              <a:path w="680720" h="1192530">
                <a:moveTo>
                  <a:pt x="680466" y="1192105"/>
                </a:moveTo>
                <a:lnTo>
                  <a:pt x="0" y="799216"/>
                </a:lnTo>
                <a:lnTo>
                  <a:pt x="3931" y="0"/>
                </a:lnTo>
              </a:path>
            </a:pathLst>
          </a:custGeom>
          <a:ln w="12700">
            <a:solidFill>
              <a:srgbClr val="FFFFFF"/>
            </a:solidFill>
          </a:ln>
        </p:spPr>
        <p:txBody>
          <a:bodyPr wrap="square" lIns="0" tIns="0" rIns="0" bIns="0" rtlCol="0"/>
          <a:lstStyle/>
          <a:p>
            <a:endParaRPr sz="1800"/>
          </a:p>
        </p:txBody>
      </p:sp>
      <p:sp>
        <p:nvSpPr>
          <p:cNvPr id="72" name="bk object 72"/>
          <p:cNvSpPr/>
          <p:nvPr/>
        </p:nvSpPr>
        <p:spPr>
          <a:xfrm>
            <a:off x="609441" y="333494"/>
            <a:ext cx="10969943" cy="6186170"/>
          </a:xfrm>
          <a:custGeom>
            <a:avLst/>
            <a:gdLst/>
            <a:ahLst/>
            <a:cxnLst/>
            <a:rect l="l" t="t" r="r" b="b"/>
            <a:pathLst>
              <a:path w="8229600" h="6186170">
                <a:moveTo>
                  <a:pt x="0" y="6185641"/>
                </a:moveTo>
                <a:lnTo>
                  <a:pt x="8229599" y="6185641"/>
                </a:lnTo>
                <a:lnTo>
                  <a:pt x="8229599" y="0"/>
                </a:lnTo>
                <a:lnTo>
                  <a:pt x="0" y="0"/>
                </a:lnTo>
                <a:lnTo>
                  <a:pt x="0" y="6185641"/>
                </a:lnTo>
                <a:close/>
              </a:path>
            </a:pathLst>
          </a:custGeom>
          <a:solidFill>
            <a:srgbClr val="FFFFFF"/>
          </a:solidFill>
        </p:spPr>
        <p:txBody>
          <a:bodyPr wrap="square" lIns="0" tIns="0" rIns="0" bIns="0" rtlCol="0"/>
          <a:lstStyle/>
          <a:p>
            <a:endParaRPr sz="1800"/>
          </a:p>
        </p:txBody>
      </p:sp>
      <p:sp>
        <p:nvSpPr>
          <p:cNvPr id="73" name="bk object 73"/>
          <p:cNvSpPr/>
          <p:nvPr/>
        </p:nvSpPr>
        <p:spPr>
          <a:xfrm>
            <a:off x="609441" y="333494"/>
            <a:ext cx="10969943" cy="6186170"/>
          </a:xfrm>
          <a:custGeom>
            <a:avLst/>
            <a:gdLst/>
            <a:ahLst/>
            <a:cxnLst/>
            <a:rect l="l" t="t" r="r" b="b"/>
            <a:pathLst>
              <a:path w="8229600" h="6186170">
                <a:moveTo>
                  <a:pt x="0" y="6185641"/>
                </a:moveTo>
                <a:lnTo>
                  <a:pt x="8229599" y="6185641"/>
                </a:lnTo>
                <a:lnTo>
                  <a:pt x="8229599" y="0"/>
                </a:lnTo>
                <a:lnTo>
                  <a:pt x="0" y="0"/>
                </a:lnTo>
                <a:lnTo>
                  <a:pt x="0" y="6185641"/>
                </a:lnTo>
                <a:close/>
              </a:path>
            </a:pathLst>
          </a:custGeom>
          <a:ln w="6349">
            <a:solidFill>
              <a:srgbClr val="000000"/>
            </a:solidFill>
          </a:ln>
        </p:spPr>
        <p:txBody>
          <a:bodyPr wrap="square" lIns="0" tIns="0" rIns="0" bIns="0" rtlCol="0"/>
          <a:lstStyle/>
          <a:p>
            <a:endParaRPr sz="1800"/>
          </a:p>
        </p:txBody>
      </p:sp>
      <p:sp>
        <p:nvSpPr>
          <p:cNvPr id="74" name="bk object 74"/>
          <p:cNvSpPr/>
          <p:nvPr/>
        </p:nvSpPr>
        <p:spPr>
          <a:xfrm>
            <a:off x="6080028" y="0"/>
            <a:ext cx="4904309" cy="678180"/>
          </a:xfrm>
          <a:custGeom>
            <a:avLst/>
            <a:gdLst/>
            <a:ahLst/>
            <a:cxnLst/>
            <a:rect l="l" t="t" r="r" b="b"/>
            <a:pathLst>
              <a:path w="3679190" h="678180">
                <a:moveTo>
                  <a:pt x="0" y="677662"/>
                </a:moveTo>
                <a:lnTo>
                  <a:pt x="3679057" y="677662"/>
                </a:lnTo>
                <a:lnTo>
                  <a:pt x="3679057" y="0"/>
                </a:lnTo>
                <a:lnTo>
                  <a:pt x="0" y="0"/>
                </a:lnTo>
                <a:lnTo>
                  <a:pt x="0" y="677662"/>
                </a:lnTo>
              </a:path>
            </a:pathLst>
          </a:custGeom>
          <a:solidFill>
            <a:srgbClr val="F5F5F5"/>
          </a:solidFill>
        </p:spPr>
        <p:txBody>
          <a:bodyPr wrap="square" lIns="0" tIns="0" rIns="0" bIns="0" rtlCol="0"/>
          <a:lstStyle/>
          <a:p>
            <a:endParaRPr sz="1800"/>
          </a:p>
        </p:txBody>
      </p:sp>
      <p:sp>
        <p:nvSpPr>
          <p:cNvPr id="75" name="bk object 75"/>
          <p:cNvSpPr/>
          <p:nvPr/>
        </p:nvSpPr>
        <p:spPr>
          <a:xfrm>
            <a:off x="6080028" y="0"/>
            <a:ext cx="4904309" cy="678180"/>
          </a:xfrm>
          <a:custGeom>
            <a:avLst/>
            <a:gdLst/>
            <a:ahLst/>
            <a:cxnLst/>
            <a:rect l="l" t="t" r="r" b="b"/>
            <a:pathLst>
              <a:path w="3679190" h="678180">
                <a:moveTo>
                  <a:pt x="0" y="677662"/>
                </a:moveTo>
                <a:lnTo>
                  <a:pt x="3679057" y="677662"/>
                </a:lnTo>
                <a:lnTo>
                  <a:pt x="3679057" y="0"/>
                </a:lnTo>
              </a:path>
            </a:pathLst>
          </a:custGeom>
          <a:ln w="15874">
            <a:solidFill>
              <a:srgbClr val="74A40F"/>
            </a:solidFill>
          </a:ln>
        </p:spPr>
        <p:txBody>
          <a:bodyPr wrap="square" lIns="0" tIns="0" rIns="0" bIns="0" rtlCol="0"/>
          <a:lstStyle/>
          <a:p>
            <a:endParaRPr sz="1800"/>
          </a:p>
        </p:txBody>
      </p:sp>
      <p:sp>
        <p:nvSpPr>
          <p:cNvPr id="76" name="bk object 76"/>
          <p:cNvSpPr/>
          <p:nvPr/>
        </p:nvSpPr>
        <p:spPr>
          <a:xfrm>
            <a:off x="6080028" y="0"/>
            <a:ext cx="0" cy="678180"/>
          </a:xfrm>
          <a:custGeom>
            <a:avLst/>
            <a:gdLst/>
            <a:ahLst/>
            <a:cxnLst/>
            <a:rect l="l" t="t" r="r" b="b"/>
            <a:pathLst>
              <a:path h="678180">
                <a:moveTo>
                  <a:pt x="0" y="0"/>
                </a:moveTo>
                <a:lnTo>
                  <a:pt x="0" y="677662"/>
                </a:lnTo>
              </a:path>
            </a:pathLst>
          </a:custGeom>
          <a:ln w="15874">
            <a:solidFill>
              <a:srgbClr val="74A40F"/>
            </a:solidFill>
          </a:ln>
        </p:spPr>
        <p:txBody>
          <a:bodyPr wrap="square" lIns="0" tIns="0" rIns="0" bIns="0" rtlCol="0"/>
          <a:lstStyle/>
          <a:p>
            <a:endParaRPr sz="1800"/>
          </a:p>
        </p:txBody>
      </p:sp>
      <p:sp>
        <p:nvSpPr>
          <p:cNvPr id="77" name="bk object 77"/>
          <p:cNvSpPr/>
          <p:nvPr/>
        </p:nvSpPr>
        <p:spPr>
          <a:xfrm>
            <a:off x="6197163" y="1"/>
            <a:ext cx="4672383" cy="602615"/>
          </a:xfrm>
          <a:custGeom>
            <a:avLst/>
            <a:gdLst/>
            <a:ahLst/>
            <a:cxnLst/>
            <a:rect l="l" t="t" r="r" b="b"/>
            <a:pathLst>
              <a:path w="3505200" h="602615">
                <a:moveTo>
                  <a:pt x="0" y="602498"/>
                </a:moveTo>
                <a:lnTo>
                  <a:pt x="3505199" y="602498"/>
                </a:lnTo>
                <a:lnTo>
                  <a:pt x="3505199" y="0"/>
                </a:lnTo>
                <a:lnTo>
                  <a:pt x="0" y="0"/>
                </a:lnTo>
                <a:lnTo>
                  <a:pt x="0" y="602498"/>
                </a:lnTo>
              </a:path>
            </a:pathLst>
          </a:custGeom>
          <a:solidFill>
            <a:srgbClr val="70685A"/>
          </a:solidFill>
        </p:spPr>
        <p:txBody>
          <a:bodyPr wrap="square" lIns="0" tIns="0" rIns="0" bIns="0" rtlCol="0"/>
          <a:lstStyle/>
          <a:p>
            <a:endParaRPr sz="1800"/>
          </a:p>
        </p:txBody>
      </p:sp>
      <p:sp>
        <p:nvSpPr>
          <p:cNvPr id="2" name="Holder 2"/>
          <p:cNvSpPr>
            <a:spLocks noGrp="1"/>
          </p:cNvSpPr>
          <p:nvPr>
            <p:ph type="title"/>
          </p:nvPr>
        </p:nvSpPr>
        <p:spPr/>
        <p:txBody>
          <a:bodyPr lIns="0" tIns="0" rIns="0" bIns="0"/>
          <a:lstStyle>
            <a:lvl1pPr>
              <a:defRPr sz="4000" b="0" i="0">
                <a:solidFill>
                  <a:srgbClr val="93C500"/>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sz="1900" b="0" i="0">
                <a:solidFill>
                  <a:srgbClr val="3D3C2C"/>
                </a:solidFill>
                <a:latin typeface="Century Gothic"/>
                <a:cs typeface="Century Goth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86485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93C500"/>
                </a:solidFill>
                <a:latin typeface="Century Gothic"/>
                <a:cs typeface="Century Gothic"/>
              </a:defRPr>
            </a:lvl1pPr>
          </a:lstStyle>
          <a:p>
            <a:endParaRPr/>
          </a:p>
        </p:txBody>
      </p:sp>
      <p:sp>
        <p:nvSpPr>
          <p:cNvPr id="3" name="Holder 3"/>
          <p:cNvSpPr>
            <a:spLocks noGrp="1"/>
          </p:cNvSpPr>
          <p:nvPr>
            <p:ph sz="half" idx="2"/>
          </p:nvPr>
        </p:nvSpPr>
        <p:spPr>
          <a:xfrm>
            <a:off x="609441" y="1577340"/>
            <a:ext cx="5302139" cy="29238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7243" y="1577340"/>
            <a:ext cx="5302139" cy="29238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81121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93C500"/>
                </a:solidFill>
                <a:latin typeface="Century Gothic"/>
                <a:cs typeface="Century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59332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97228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12/7/2020</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12/7/2020</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12/7/2020</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12/7/2020</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12/7/2020</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12/7/2020</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12/7/2020</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12/7/2020</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12/7/2020</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88825" cy="6858000"/>
          </a:xfrm>
          <a:custGeom>
            <a:avLst/>
            <a:gdLst/>
            <a:ahLst/>
            <a:cxnLst/>
            <a:rect l="l" t="t" r="r" b="b"/>
            <a:pathLst>
              <a:path w="9144000" h="6858000">
                <a:moveTo>
                  <a:pt x="0" y="6857999"/>
                </a:moveTo>
                <a:lnTo>
                  <a:pt x="9143999" y="6857999"/>
                </a:lnTo>
                <a:lnTo>
                  <a:pt x="9143999" y="0"/>
                </a:lnTo>
                <a:lnTo>
                  <a:pt x="0" y="0"/>
                </a:lnTo>
                <a:lnTo>
                  <a:pt x="0" y="6857999"/>
                </a:lnTo>
                <a:close/>
              </a:path>
            </a:pathLst>
          </a:custGeom>
        </p:spPr>
        <p:txBody>
          <a:bodyPr wrap="square" lIns="0" tIns="0" rIns="0" bIns="0" rtlCol="0"/>
          <a:lstStyle/>
          <a:p>
            <a:endParaRPr sz="1800"/>
          </a:p>
        </p:txBody>
      </p:sp>
      <p:sp>
        <p:nvSpPr>
          <p:cNvPr id="2" name="Holder 2"/>
          <p:cNvSpPr>
            <a:spLocks noGrp="1"/>
          </p:cNvSpPr>
          <p:nvPr>
            <p:ph type="title"/>
          </p:nvPr>
        </p:nvSpPr>
        <p:spPr>
          <a:xfrm>
            <a:off x="1496106" y="1089608"/>
            <a:ext cx="9196614" cy="615553"/>
          </a:xfrm>
          <a:prstGeom prst="rect">
            <a:avLst/>
          </a:prstGeom>
        </p:spPr>
        <p:txBody>
          <a:bodyPr wrap="square" lIns="0" tIns="0" rIns="0" bIns="0">
            <a:spAutoFit/>
          </a:bodyPr>
          <a:lstStyle>
            <a:lvl1pPr>
              <a:defRPr sz="4000" b="0" i="0">
                <a:solidFill>
                  <a:srgbClr val="93C500"/>
                </a:solidFill>
                <a:latin typeface="Century Gothic"/>
                <a:cs typeface="Century Gothic"/>
              </a:defRPr>
            </a:lvl1pPr>
          </a:lstStyle>
          <a:p>
            <a:endParaRPr/>
          </a:p>
        </p:txBody>
      </p:sp>
      <p:sp>
        <p:nvSpPr>
          <p:cNvPr id="3" name="Holder 3"/>
          <p:cNvSpPr>
            <a:spLocks noGrp="1"/>
          </p:cNvSpPr>
          <p:nvPr>
            <p:ph type="body" idx="1"/>
          </p:nvPr>
        </p:nvSpPr>
        <p:spPr>
          <a:xfrm>
            <a:off x="916265" y="3380551"/>
            <a:ext cx="10356292" cy="292388"/>
          </a:xfrm>
          <a:prstGeom prst="rect">
            <a:avLst/>
          </a:prstGeom>
        </p:spPr>
        <p:txBody>
          <a:bodyPr wrap="square" lIns="0" tIns="0" rIns="0" bIns="0">
            <a:spAutoFit/>
          </a:bodyPr>
          <a:lstStyle>
            <a:lvl1pPr>
              <a:defRPr sz="1900" b="0" i="0">
                <a:solidFill>
                  <a:srgbClr val="3D3C2C"/>
                </a:solidFill>
                <a:latin typeface="Century Gothic"/>
                <a:cs typeface="Century Gothic"/>
              </a:defRPr>
            </a:lvl1pPr>
          </a:lstStyle>
          <a:p>
            <a:endParaRPr/>
          </a:p>
        </p:txBody>
      </p:sp>
      <p:sp>
        <p:nvSpPr>
          <p:cNvPr id="4" name="Holder 4"/>
          <p:cNvSpPr>
            <a:spLocks noGrp="1"/>
          </p:cNvSpPr>
          <p:nvPr>
            <p:ph type="ftr" sz="quarter" idx="5"/>
          </p:nvPr>
        </p:nvSpPr>
        <p:spPr>
          <a:xfrm>
            <a:off x="4144201" y="6377940"/>
            <a:ext cx="3900423"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441" y="6377940"/>
            <a:ext cx="280343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12/7/2020</a:t>
            </a:fld>
            <a:endParaRPr lang="en-US"/>
          </a:p>
        </p:txBody>
      </p:sp>
      <p:sp>
        <p:nvSpPr>
          <p:cNvPr id="6" name="Holder 6"/>
          <p:cNvSpPr>
            <a:spLocks noGrp="1"/>
          </p:cNvSpPr>
          <p:nvPr>
            <p:ph type="sldNum" sz="quarter" idx="7"/>
          </p:nvPr>
        </p:nvSpPr>
        <p:spPr>
          <a:xfrm>
            <a:off x="8775954" y="6377940"/>
            <a:ext cx="280343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3073324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jp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10.jp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Parallel Processing</a:t>
            </a:r>
          </a:p>
        </p:txBody>
      </p:sp>
      <p:sp>
        <p:nvSpPr>
          <p:cNvPr id="3" name="Subtitle 2"/>
          <p:cNvSpPr>
            <a:spLocks noGrp="1"/>
          </p:cNvSpPr>
          <p:nvPr>
            <p:ph type="subTitle" idx="1"/>
          </p:nvPr>
        </p:nvSpPr>
        <p:spPr/>
        <p:txBody>
          <a:bodyPr/>
          <a:lstStyle/>
          <a:p>
            <a:r>
              <a:rPr lang="en-US" dirty="0"/>
              <a:t>Chapter 2</a:t>
            </a: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4B9C-2590-4EF9-BF24-E237C9012E9B}"/>
              </a:ext>
            </a:extLst>
          </p:cNvPr>
          <p:cNvSpPr>
            <a:spLocks noGrp="1"/>
          </p:cNvSpPr>
          <p:nvPr>
            <p:ph type="title"/>
          </p:nvPr>
        </p:nvSpPr>
        <p:spPr>
          <a:xfrm>
            <a:off x="303212" y="203982"/>
            <a:ext cx="9144001" cy="609600"/>
          </a:xfrm>
        </p:spPr>
        <p:txBody>
          <a:bodyPr/>
          <a:lstStyle/>
          <a:p>
            <a:r>
              <a:rPr lang="en-US" dirty="0"/>
              <a:t>Algorithms and Data Structures</a:t>
            </a:r>
          </a:p>
        </p:txBody>
      </p:sp>
      <p:sp>
        <p:nvSpPr>
          <p:cNvPr id="3" name="Content Placeholder 2">
            <a:extLst>
              <a:ext uri="{FF2B5EF4-FFF2-40B4-BE49-F238E27FC236}">
                <a16:creationId xmlns:a16="http://schemas.microsoft.com/office/drawing/2014/main" id="{5C3A620B-71BC-465B-8A73-4EB473334373}"/>
              </a:ext>
            </a:extLst>
          </p:cNvPr>
          <p:cNvSpPr>
            <a:spLocks noGrp="1"/>
          </p:cNvSpPr>
          <p:nvPr>
            <p:ph idx="1"/>
          </p:nvPr>
        </p:nvSpPr>
        <p:spPr>
          <a:xfrm>
            <a:off x="303213" y="813582"/>
            <a:ext cx="11582400" cy="5840435"/>
          </a:xfrm>
        </p:spPr>
        <p:txBody>
          <a:bodyPr>
            <a:normAutofit/>
          </a:bodyPr>
          <a:lstStyle/>
          <a:p>
            <a:r>
              <a:rPr lang="en-US" dirty="0"/>
              <a:t>Special algorithms and data structures are needed to specify the computations and communications involved in computing problems.</a:t>
            </a:r>
          </a:p>
          <a:p>
            <a:r>
              <a:rPr lang="en-US" dirty="0"/>
              <a:t>Most numerical algorithms are deterministic, using regularly structured data. Symbolic processing may use heuristics or nondeterministic searches over large knowledge bases. </a:t>
            </a:r>
          </a:p>
          <a:p>
            <a:pPr marL="0" indent="0">
              <a:buNone/>
            </a:pPr>
            <a:endParaRPr lang="en-US" dirty="0"/>
          </a:p>
        </p:txBody>
      </p:sp>
    </p:spTree>
    <p:extLst>
      <p:ext uri="{BB962C8B-B14F-4D97-AF65-F5344CB8AC3E}">
        <p14:creationId xmlns:p14="http://schemas.microsoft.com/office/powerpoint/2010/main" val="78973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4B9C-2590-4EF9-BF24-E237C9012E9B}"/>
              </a:ext>
            </a:extLst>
          </p:cNvPr>
          <p:cNvSpPr>
            <a:spLocks noGrp="1"/>
          </p:cNvSpPr>
          <p:nvPr>
            <p:ph type="title"/>
          </p:nvPr>
        </p:nvSpPr>
        <p:spPr>
          <a:xfrm>
            <a:off x="303212" y="203982"/>
            <a:ext cx="9144001" cy="609600"/>
          </a:xfrm>
        </p:spPr>
        <p:txBody>
          <a:bodyPr/>
          <a:lstStyle/>
          <a:p>
            <a:r>
              <a:rPr lang="en-US" dirty="0"/>
              <a:t>Hardware Resources</a:t>
            </a:r>
          </a:p>
        </p:txBody>
      </p:sp>
      <p:sp>
        <p:nvSpPr>
          <p:cNvPr id="3" name="Content Placeholder 2">
            <a:extLst>
              <a:ext uri="{FF2B5EF4-FFF2-40B4-BE49-F238E27FC236}">
                <a16:creationId xmlns:a16="http://schemas.microsoft.com/office/drawing/2014/main" id="{5C3A620B-71BC-465B-8A73-4EB473334373}"/>
              </a:ext>
            </a:extLst>
          </p:cNvPr>
          <p:cNvSpPr>
            <a:spLocks noGrp="1"/>
          </p:cNvSpPr>
          <p:nvPr>
            <p:ph idx="1"/>
          </p:nvPr>
        </p:nvSpPr>
        <p:spPr>
          <a:xfrm>
            <a:off x="303213" y="813582"/>
            <a:ext cx="11582400" cy="5840435"/>
          </a:xfrm>
        </p:spPr>
        <p:txBody>
          <a:bodyPr>
            <a:normAutofit/>
          </a:bodyPr>
          <a:lstStyle/>
          <a:p>
            <a:r>
              <a:rPr lang="en-US" dirty="0"/>
              <a:t>Processors, memory, and peripheral devices form the hardware core of a computer system. </a:t>
            </a:r>
          </a:p>
          <a:p>
            <a:r>
              <a:rPr lang="en-US" dirty="0"/>
              <a:t>Special hardware interfaces are often built into l/O devices such as display terminals, workstations, optical page scanners, magnetic ink character recognizers, modems. network adaptors, voice data entry, printers, and plotters.</a:t>
            </a:r>
          </a:p>
          <a:p>
            <a:endParaRPr lang="en-US" dirty="0"/>
          </a:p>
          <a:p>
            <a:pPr>
              <a:buFont typeface="Wingdings" panose="05000000000000000000" pitchFamily="2" charset="2"/>
              <a:buChar char="q"/>
            </a:pPr>
            <a:r>
              <a:rPr lang="en-US" sz="3200" dirty="0"/>
              <a:t>In addition, software interface programs are needed. These software interfaces include file transfer systems, editors, word processors, device drivers, interrupt handlers, network communication programs, etc. These programs greatly facilitate the portability of user programs on different machine architectures. </a:t>
            </a:r>
          </a:p>
        </p:txBody>
      </p:sp>
    </p:spTree>
    <p:extLst>
      <p:ext uri="{BB962C8B-B14F-4D97-AF65-F5344CB8AC3E}">
        <p14:creationId xmlns:p14="http://schemas.microsoft.com/office/powerpoint/2010/main" val="289681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4B9C-2590-4EF9-BF24-E237C9012E9B}"/>
              </a:ext>
            </a:extLst>
          </p:cNvPr>
          <p:cNvSpPr>
            <a:spLocks noGrp="1"/>
          </p:cNvSpPr>
          <p:nvPr>
            <p:ph type="title"/>
          </p:nvPr>
        </p:nvSpPr>
        <p:spPr>
          <a:xfrm>
            <a:off x="303213" y="685800"/>
            <a:ext cx="9144001" cy="609600"/>
          </a:xfrm>
        </p:spPr>
        <p:txBody>
          <a:bodyPr/>
          <a:lstStyle/>
          <a:p>
            <a:r>
              <a:rPr lang="en-US" dirty="0"/>
              <a:t>Operating System</a:t>
            </a:r>
          </a:p>
        </p:txBody>
      </p:sp>
      <p:sp>
        <p:nvSpPr>
          <p:cNvPr id="3" name="Content Placeholder 2">
            <a:extLst>
              <a:ext uri="{FF2B5EF4-FFF2-40B4-BE49-F238E27FC236}">
                <a16:creationId xmlns:a16="http://schemas.microsoft.com/office/drawing/2014/main" id="{5C3A620B-71BC-465B-8A73-4EB473334373}"/>
              </a:ext>
            </a:extLst>
          </p:cNvPr>
          <p:cNvSpPr>
            <a:spLocks noGrp="1"/>
          </p:cNvSpPr>
          <p:nvPr>
            <p:ph idx="1"/>
          </p:nvPr>
        </p:nvSpPr>
        <p:spPr>
          <a:xfrm>
            <a:off x="303213" y="1905000"/>
            <a:ext cx="11582400" cy="4749017"/>
          </a:xfrm>
        </p:spPr>
        <p:txBody>
          <a:bodyPr>
            <a:normAutofit/>
          </a:bodyPr>
          <a:lstStyle/>
          <a:p>
            <a:r>
              <a:rPr lang="en-US" sz="2800" dirty="0"/>
              <a:t>An effective operating system manages the allocation and deallocation of resources during the execution of user programs.</a:t>
            </a:r>
          </a:p>
          <a:p>
            <a:pPr>
              <a:buFont typeface="Wingdings" panose="05000000000000000000" pitchFamily="2" charset="2"/>
              <a:buChar char="v"/>
            </a:pPr>
            <a:r>
              <a:rPr lang="en-US" sz="2800" dirty="0"/>
              <a:t>Beyond the OS, </a:t>
            </a:r>
            <a:r>
              <a:rPr lang="en-US" sz="2800" b="1" i="1" dirty="0"/>
              <a:t>application software </a:t>
            </a:r>
            <a:r>
              <a:rPr lang="en-US" sz="2800" dirty="0"/>
              <a:t>must be developed to benefit the users. </a:t>
            </a:r>
          </a:p>
          <a:p>
            <a:pPr>
              <a:buFont typeface="Wingdings" panose="05000000000000000000" pitchFamily="2" charset="2"/>
              <a:buChar char="v"/>
            </a:pPr>
            <a:r>
              <a:rPr lang="en-US" sz="2800" dirty="0"/>
              <a:t>Standard benchmark programs are needed for </a:t>
            </a:r>
            <a:r>
              <a:rPr lang="en-US" sz="2800" i="1" dirty="0"/>
              <a:t>performance evaluation</a:t>
            </a:r>
            <a:r>
              <a:rPr lang="en-US" sz="2800" dirty="0"/>
              <a:t>.</a:t>
            </a:r>
          </a:p>
        </p:txBody>
      </p:sp>
    </p:spTree>
    <p:extLst>
      <p:ext uri="{BB962C8B-B14F-4D97-AF65-F5344CB8AC3E}">
        <p14:creationId xmlns:p14="http://schemas.microsoft.com/office/powerpoint/2010/main" val="23963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D6C3AB-9342-4A5C-8DA7-AF362D42DD5D}"/>
              </a:ext>
            </a:extLst>
          </p:cNvPr>
          <p:cNvSpPr>
            <a:spLocks noGrp="1"/>
          </p:cNvSpPr>
          <p:nvPr>
            <p:ph idx="1"/>
          </p:nvPr>
        </p:nvSpPr>
        <p:spPr>
          <a:xfrm>
            <a:off x="188912" y="990600"/>
            <a:ext cx="11810999" cy="5562600"/>
          </a:xfrm>
        </p:spPr>
        <p:txBody>
          <a:bodyPr>
            <a:normAutofit/>
          </a:bodyPr>
          <a:lstStyle/>
          <a:p>
            <a:pPr>
              <a:buFont typeface="Wingdings" panose="05000000000000000000" pitchFamily="2" charset="2"/>
              <a:buChar char="v"/>
            </a:pPr>
            <a:r>
              <a:rPr lang="en-US" sz="2400" b="1" i="1" dirty="0"/>
              <a:t>Mapping</a:t>
            </a:r>
            <a:r>
              <a:rPr lang="en-US" sz="2400" dirty="0"/>
              <a:t> is a bidirectional process matching algorithmic structure with hardware architecture, and vice versa. Efficient mapping will benefit the programmer and produce better source codes. The mapping of algorithmic and data structures onto the machine architecture includes processor scheduling, memory maps, inter-processor communications, etc. These activities are usually architecture-dependent.</a:t>
            </a:r>
          </a:p>
          <a:p>
            <a:pPr>
              <a:buFont typeface="Wingdings" panose="05000000000000000000" pitchFamily="2" charset="2"/>
              <a:buChar char="v"/>
            </a:pPr>
            <a:r>
              <a:rPr lang="en-US" sz="2400" dirty="0"/>
              <a:t>Optimal mappings are sought for various computer architectures. The implementation of these mappings relies on efficient compiler and operating system support. </a:t>
            </a:r>
          </a:p>
          <a:p>
            <a:pPr>
              <a:buFont typeface="Wingdings" panose="05000000000000000000" pitchFamily="2" charset="2"/>
              <a:buChar char="v"/>
            </a:pPr>
            <a:r>
              <a:rPr lang="en-US" sz="2400" dirty="0"/>
              <a:t>Parallelism can be exploited </a:t>
            </a:r>
            <a:r>
              <a:rPr lang="en-US" sz="2400" b="1" i="1" dirty="0"/>
              <a:t>at algorithm design time, at program time, at compile time, and at run time</a:t>
            </a:r>
            <a:r>
              <a:rPr lang="en-US" sz="2400" dirty="0"/>
              <a:t>. Techniques for exploiting parallelism at these levels form the core of parallel processing technology.</a:t>
            </a:r>
            <a:endParaRPr lang="en-US" sz="3200" dirty="0"/>
          </a:p>
          <a:p>
            <a:endParaRPr lang="en-US" dirty="0"/>
          </a:p>
        </p:txBody>
      </p:sp>
    </p:spTree>
    <p:extLst>
      <p:ext uri="{BB962C8B-B14F-4D97-AF65-F5344CB8AC3E}">
        <p14:creationId xmlns:p14="http://schemas.microsoft.com/office/powerpoint/2010/main" val="284254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4B9C-2590-4EF9-BF24-E237C9012E9B}"/>
              </a:ext>
            </a:extLst>
          </p:cNvPr>
          <p:cNvSpPr>
            <a:spLocks noGrp="1"/>
          </p:cNvSpPr>
          <p:nvPr>
            <p:ph type="title"/>
          </p:nvPr>
        </p:nvSpPr>
        <p:spPr>
          <a:xfrm>
            <a:off x="303212" y="203982"/>
            <a:ext cx="9144001" cy="609600"/>
          </a:xfrm>
        </p:spPr>
        <p:txBody>
          <a:bodyPr/>
          <a:lstStyle/>
          <a:p>
            <a:r>
              <a:rPr lang="en-US" dirty="0"/>
              <a:t>System Software Support</a:t>
            </a:r>
          </a:p>
        </p:txBody>
      </p:sp>
      <p:sp>
        <p:nvSpPr>
          <p:cNvPr id="3" name="Content Placeholder 2">
            <a:extLst>
              <a:ext uri="{FF2B5EF4-FFF2-40B4-BE49-F238E27FC236}">
                <a16:creationId xmlns:a16="http://schemas.microsoft.com/office/drawing/2014/main" id="{5C3A620B-71BC-465B-8A73-4EB473334373}"/>
              </a:ext>
            </a:extLst>
          </p:cNvPr>
          <p:cNvSpPr>
            <a:spLocks noGrp="1"/>
          </p:cNvSpPr>
          <p:nvPr>
            <p:ph idx="1"/>
          </p:nvPr>
        </p:nvSpPr>
        <p:spPr>
          <a:xfrm>
            <a:off x="303213" y="813582"/>
            <a:ext cx="11582400" cy="5840435"/>
          </a:xfrm>
        </p:spPr>
        <p:txBody>
          <a:bodyPr>
            <a:normAutofit/>
          </a:bodyPr>
          <a:lstStyle/>
          <a:p>
            <a:r>
              <a:rPr lang="en-US" dirty="0"/>
              <a:t>Software support is needed for the development of efficient programs in high-level languages. </a:t>
            </a:r>
          </a:p>
          <a:p>
            <a:pPr>
              <a:buFont typeface="Wingdings" panose="05000000000000000000" pitchFamily="2" charset="2"/>
              <a:buChar char="v"/>
            </a:pPr>
            <a:r>
              <a:rPr lang="en-US" dirty="0"/>
              <a:t>The source code written in a HLL must be first translated into object code by an optimizing </a:t>
            </a:r>
            <a:r>
              <a:rPr lang="en-US" i="1" dirty="0"/>
              <a:t>compiler</a:t>
            </a:r>
            <a:r>
              <a:rPr lang="en-US" dirty="0"/>
              <a:t>. </a:t>
            </a:r>
          </a:p>
          <a:p>
            <a:pPr>
              <a:buFont typeface="Wingdings" panose="05000000000000000000" pitchFamily="2" charset="2"/>
              <a:buChar char="v"/>
            </a:pPr>
            <a:r>
              <a:rPr lang="en-US" dirty="0"/>
              <a:t>The compiler assigns variables to registers or to memory words, and generates machine operations corresponding to HLL operators, to produce machine code which can be recognized by the machine hardware.</a:t>
            </a:r>
          </a:p>
          <a:p>
            <a:pPr>
              <a:buFont typeface="Wingdings" panose="05000000000000000000" pitchFamily="2" charset="2"/>
              <a:buChar char="v"/>
            </a:pPr>
            <a:r>
              <a:rPr lang="en-US" dirty="0"/>
              <a:t>A </a:t>
            </a:r>
            <a:r>
              <a:rPr lang="en-US" i="1" dirty="0"/>
              <a:t>loader</a:t>
            </a:r>
            <a:r>
              <a:rPr lang="en-US" dirty="0"/>
              <a:t> is used to initiate the program execution through the OS kernel.</a:t>
            </a:r>
          </a:p>
          <a:p>
            <a:pPr>
              <a:buFont typeface="Wingdings" panose="05000000000000000000" pitchFamily="2" charset="2"/>
              <a:buChar char="v"/>
            </a:pPr>
            <a:r>
              <a:rPr lang="en-US" i="1" dirty="0"/>
              <a:t>Resource binding </a:t>
            </a:r>
            <a:r>
              <a:rPr lang="en-US" dirty="0"/>
              <a:t>demands the use of the compiler, assembler, loader and OS kernel to commit physical machine resources to program execution. The effectiveness of this process determines the efficiency of hardware utilization and the programmability of the computer.</a:t>
            </a:r>
          </a:p>
        </p:txBody>
      </p:sp>
    </p:spTree>
    <p:extLst>
      <p:ext uri="{BB962C8B-B14F-4D97-AF65-F5344CB8AC3E}">
        <p14:creationId xmlns:p14="http://schemas.microsoft.com/office/powerpoint/2010/main" val="125235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4B9C-2590-4EF9-BF24-E237C9012E9B}"/>
              </a:ext>
            </a:extLst>
          </p:cNvPr>
          <p:cNvSpPr>
            <a:spLocks noGrp="1"/>
          </p:cNvSpPr>
          <p:nvPr>
            <p:ph type="title"/>
          </p:nvPr>
        </p:nvSpPr>
        <p:spPr>
          <a:xfrm>
            <a:off x="303212" y="203982"/>
            <a:ext cx="9144001" cy="609600"/>
          </a:xfrm>
        </p:spPr>
        <p:txBody>
          <a:bodyPr/>
          <a:lstStyle/>
          <a:p>
            <a:r>
              <a:rPr lang="en-US" dirty="0"/>
              <a:t>Compiler Support</a:t>
            </a:r>
          </a:p>
        </p:txBody>
      </p:sp>
      <p:sp>
        <p:nvSpPr>
          <p:cNvPr id="3" name="Content Placeholder 2">
            <a:extLst>
              <a:ext uri="{FF2B5EF4-FFF2-40B4-BE49-F238E27FC236}">
                <a16:creationId xmlns:a16="http://schemas.microsoft.com/office/drawing/2014/main" id="{5C3A620B-71BC-465B-8A73-4EB473334373}"/>
              </a:ext>
            </a:extLst>
          </p:cNvPr>
          <p:cNvSpPr>
            <a:spLocks noGrp="1"/>
          </p:cNvSpPr>
          <p:nvPr>
            <p:ph idx="1"/>
          </p:nvPr>
        </p:nvSpPr>
        <p:spPr>
          <a:xfrm>
            <a:off x="303213" y="813582"/>
            <a:ext cx="11582400" cy="5840435"/>
          </a:xfrm>
        </p:spPr>
        <p:txBody>
          <a:bodyPr>
            <a:normAutofit fontScale="92500" lnSpcReduction="20000"/>
          </a:bodyPr>
          <a:lstStyle/>
          <a:p>
            <a:r>
              <a:rPr lang="en-US" sz="3000" dirty="0"/>
              <a:t>There are three compiler upgrade approaches: preprocessor, </a:t>
            </a:r>
            <a:r>
              <a:rPr lang="en-US" sz="3000" dirty="0" err="1"/>
              <a:t>precompiler</a:t>
            </a:r>
            <a:r>
              <a:rPr lang="en-US" sz="3000" dirty="0"/>
              <a:t>, and parallelizing compiler. </a:t>
            </a:r>
          </a:p>
          <a:p>
            <a:r>
              <a:rPr lang="en-US" sz="3000" dirty="0"/>
              <a:t>A preprocessor uses a sequential compiler and a low-level library of the target computer to implement high-level parallel constructs. </a:t>
            </a:r>
          </a:p>
          <a:p>
            <a:r>
              <a:rPr lang="en-US" sz="3000" dirty="0"/>
              <a:t>The </a:t>
            </a:r>
            <a:r>
              <a:rPr lang="en-US" sz="3000" dirty="0" err="1"/>
              <a:t>precompiler</a:t>
            </a:r>
            <a:r>
              <a:rPr lang="en-US" sz="3000" dirty="0"/>
              <a:t> approach requires some program flow analysis, dependence checking, and limited optimizations toward parallelism detection. </a:t>
            </a:r>
          </a:p>
          <a:p>
            <a:r>
              <a:rPr lang="en-US" sz="3000" dirty="0"/>
              <a:t>The third approach demands a fully developed parallelizing or vectorizing compiler which can automatically detect parallelism in source code and transform sequential codes into parallel constructs.</a:t>
            </a:r>
          </a:p>
          <a:p>
            <a:r>
              <a:rPr lang="en-US" sz="3000" dirty="0"/>
              <a:t>The efficiency of the binding process depends on the effectiveness of the preprocessor, the </a:t>
            </a:r>
            <a:r>
              <a:rPr lang="en-US" sz="3000" dirty="0" err="1"/>
              <a:t>precompiler</a:t>
            </a:r>
            <a:r>
              <a:rPr lang="en-US" sz="3000" dirty="0"/>
              <a:t>, the parallelizing compiler, the loader, and the OS support</a:t>
            </a:r>
            <a:r>
              <a:rPr lang="en-US" sz="2400" dirty="0"/>
              <a:t>.</a:t>
            </a:r>
            <a:endParaRPr lang="en-US" sz="3200" dirty="0"/>
          </a:p>
        </p:txBody>
      </p:sp>
    </p:spTree>
    <p:extLst>
      <p:ext uri="{BB962C8B-B14F-4D97-AF65-F5344CB8AC3E}">
        <p14:creationId xmlns:p14="http://schemas.microsoft.com/office/powerpoint/2010/main" val="141487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6B45-C750-4480-BE06-2A5A0F3F6591}"/>
              </a:ext>
            </a:extLst>
          </p:cNvPr>
          <p:cNvSpPr>
            <a:spLocks noGrp="1"/>
          </p:cNvSpPr>
          <p:nvPr>
            <p:ph type="title"/>
          </p:nvPr>
        </p:nvSpPr>
        <p:spPr>
          <a:xfrm>
            <a:off x="227012" y="228600"/>
            <a:ext cx="9144001" cy="609600"/>
          </a:xfrm>
        </p:spPr>
        <p:txBody>
          <a:bodyPr/>
          <a:lstStyle/>
          <a:p>
            <a:r>
              <a:rPr lang="en-US" dirty="0"/>
              <a:t>Evolution of Computer Architecture</a:t>
            </a:r>
          </a:p>
        </p:txBody>
      </p:sp>
      <p:sp>
        <p:nvSpPr>
          <p:cNvPr id="3" name="Content Placeholder 2">
            <a:extLst>
              <a:ext uri="{FF2B5EF4-FFF2-40B4-BE49-F238E27FC236}">
                <a16:creationId xmlns:a16="http://schemas.microsoft.com/office/drawing/2014/main" id="{28609410-5147-4D39-9413-D4FC55FB9266}"/>
              </a:ext>
            </a:extLst>
          </p:cNvPr>
          <p:cNvSpPr>
            <a:spLocks noGrp="1"/>
          </p:cNvSpPr>
          <p:nvPr>
            <p:ph idx="1"/>
          </p:nvPr>
        </p:nvSpPr>
        <p:spPr>
          <a:xfrm>
            <a:off x="265112" y="1461869"/>
            <a:ext cx="11658599" cy="5105399"/>
          </a:xfrm>
        </p:spPr>
        <p:txBody>
          <a:bodyPr/>
          <a:lstStyle/>
          <a:p>
            <a:r>
              <a:rPr lang="en-US" dirty="0"/>
              <a:t>The study of computer architecture involves both hardware organization and programming/ software requirements.</a:t>
            </a:r>
          </a:p>
          <a:p>
            <a:r>
              <a:rPr lang="en-US" dirty="0"/>
              <a:t>As seen by an assembly language programmer, computer architecture is abstracted by its instruction set, which includes opcode (operation codes), addressing modes, registers, virtual memory, etc. </a:t>
            </a:r>
          </a:p>
          <a:p>
            <a:r>
              <a:rPr lang="en-US" dirty="0"/>
              <a:t>From the hardware implementation point of view, the abstract machine is organized with CPUs, caches, buses, microcode, pipelines, physical memory, etc. </a:t>
            </a:r>
          </a:p>
          <a:p>
            <a:r>
              <a:rPr lang="en-US" dirty="0"/>
              <a:t>Therefore, the study of architecture covers both instruction set architectures and machine implementation organizations.</a:t>
            </a:r>
          </a:p>
          <a:p>
            <a:pPr marL="0" indent="0">
              <a:buNone/>
            </a:pPr>
            <a:endParaRPr lang="en-US" dirty="0"/>
          </a:p>
        </p:txBody>
      </p:sp>
    </p:spTree>
    <p:extLst>
      <p:ext uri="{BB962C8B-B14F-4D97-AF65-F5344CB8AC3E}">
        <p14:creationId xmlns:p14="http://schemas.microsoft.com/office/powerpoint/2010/main" val="3374503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004A26-F17D-4AE6-8771-1757D5D2E0F3}"/>
              </a:ext>
            </a:extLst>
          </p:cNvPr>
          <p:cNvSpPr>
            <a:spLocks noGrp="1"/>
          </p:cNvSpPr>
          <p:nvPr>
            <p:ph idx="1"/>
          </p:nvPr>
        </p:nvSpPr>
        <p:spPr>
          <a:xfrm>
            <a:off x="379413" y="304800"/>
            <a:ext cx="3657599" cy="6019799"/>
          </a:xfrm>
        </p:spPr>
        <p:txBody>
          <a:bodyPr>
            <a:normAutofit fontScale="85000" lnSpcReduction="10000"/>
          </a:bodyPr>
          <a:lstStyle/>
          <a:p>
            <a:r>
              <a:rPr lang="en-US" dirty="0"/>
              <a:t>Over the past decades, computer architecture has gone through evolutional rather than </a:t>
            </a:r>
            <a:r>
              <a:rPr lang="en-US" dirty="0" err="1"/>
              <a:t>revolutional</a:t>
            </a:r>
            <a:r>
              <a:rPr lang="en-US" dirty="0"/>
              <a:t> changes. </a:t>
            </a:r>
          </a:p>
          <a:p>
            <a:r>
              <a:rPr lang="en-US" dirty="0"/>
              <a:t>As depicted in the figure, we started with the von Neumann architecture built as a sequential machine executing scalar data.</a:t>
            </a:r>
          </a:p>
          <a:p>
            <a:r>
              <a:rPr lang="en-US" dirty="0"/>
              <a:t>The sequential computer was improved </a:t>
            </a:r>
            <a:r>
              <a:rPr lang="en-US"/>
              <a:t>from bit-serial </a:t>
            </a:r>
            <a:r>
              <a:rPr lang="en-US" dirty="0"/>
              <a:t>to word—parallel operations, and from fixed—point to floating point operations. </a:t>
            </a:r>
          </a:p>
          <a:p>
            <a:r>
              <a:rPr lang="en-US" dirty="0"/>
              <a:t>The von Neumann architecture is slow due to sequential execution of instructions in programs.</a:t>
            </a:r>
          </a:p>
        </p:txBody>
      </p:sp>
      <p:pic>
        <p:nvPicPr>
          <p:cNvPr id="5" name="Picture 4">
            <a:extLst>
              <a:ext uri="{FF2B5EF4-FFF2-40B4-BE49-F238E27FC236}">
                <a16:creationId xmlns:a16="http://schemas.microsoft.com/office/drawing/2014/main" id="{3674B645-5FF6-4234-B767-863DCC862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612" y="228600"/>
            <a:ext cx="7354957" cy="6400800"/>
          </a:xfrm>
          <a:prstGeom prst="rect">
            <a:avLst/>
          </a:prstGeom>
        </p:spPr>
      </p:pic>
    </p:spTree>
    <p:extLst>
      <p:ext uri="{BB962C8B-B14F-4D97-AF65-F5344CB8AC3E}">
        <p14:creationId xmlns:p14="http://schemas.microsoft.com/office/powerpoint/2010/main" val="143863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9C5DD-0E97-4BA0-B2D9-26A5384AB5DF}"/>
              </a:ext>
            </a:extLst>
          </p:cNvPr>
          <p:cNvSpPr>
            <a:spLocks noGrp="1"/>
          </p:cNvSpPr>
          <p:nvPr>
            <p:ph idx="1"/>
          </p:nvPr>
        </p:nvSpPr>
        <p:spPr>
          <a:xfrm>
            <a:off x="227012" y="228600"/>
            <a:ext cx="11734799" cy="6400799"/>
          </a:xfrm>
        </p:spPr>
        <p:txBody>
          <a:bodyPr/>
          <a:lstStyle/>
          <a:p>
            <a:r>
              <a:rPr lang="en-US" i="1" dirty="0"/>
              <a:t>Lookahead</a:t>
            </a:r>
            <a:r>
              <a:rPr lang="en-US" dirty="0"/>
              <a:t> techniques were introduced to prefetch instructions in order to </a:t>
            </a:r>
            <a:r>
              <a:rPr lang="en-US" i="1" dirty="0"/>
              <a:t>overlap I/E (Instruction Fetch/ Decode) operations </a:t>
            </a:r>
            <a:r>
              <a:rPr lang="en-US" dirty="0"/>
              <a:t>and to enable </a:t>
            </a:r>
            <a:r>
              <a:rPr lang="en-US" i="1" dirty="0"/>
              <a:t>functional parallelism.</a:t>
            </a:r>
          </a:p>
          <a:p>
            <a:r>
              <a:rPr lang="en-US" i="1" dirty="0"/>
              <a:t>Functional parallelism </a:t>
            </a:r>
            <a:r>
              <a:rPr lang="en-US" dirty="0"/>
              <a:t>was supported by two approaches: One is to use multiple functional units simultaneously, and the other is to practice </a:t>
            </a:r>
            <a:r>
              <a:rPr lang="en-US" i="1" dirty="0"/>
              <a:t>pipelining</a:t>
            </a:r>
            <a:r>
              <a:rPr lang="en-US" dirty="0"/>
              <a:t> at various processing levels.</a:t>
            </a:r>
          </a:p>
          <a:p>
            <a:r>
              <a:rPr lang="en-US" dirty="0"/>
              <a:t>The latter includes pipelined instruction execution, pipelined arithmetic computations, and memory-access operations. </a:t>
            </a:r>
          </a:p>
          <a:p>
            <a:r>
              <a:rPr lang="en-US" dirty="0"/>
              <a:t> Pipelining is a technique where multiple instructions are overlapped during execution.</a:t>
            </a:r>
          </a:p>
          <a:p>
            <a:r>
              <a:rPr lang="en-US" dirty="0"/>
              <a:t>Pipelining has proven especially attractive in performing identical operations repeatedly over vector data strings. </a:t>
            </a:r>
          </a:p>
          <a:p>
            <a:r>
              <a:rPr lang="en-US" dirty="0"/>
              <a:t>Vector operations were originally carried out implicitly by software-controlled looping using scalar pipeline processors.</a:t>
            </a:r>
          </a:p>
        </p:txBody>
      </p:sp>
    </p:spTree>
    <p:extLst>
      <p:ext uri="{BB962C8B-B14F-4D97-AF65-F5344CB8AC3E}">
        <p14:creationId xmlns:p14="http://schemas.microsoft.com/office/powerpoint/2010/main" val="185279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2412" y="0"/>
            <a:ext cx="228600" cy="6858000"/>
          </a:xfrm>
          <a:custGeom>
            <a:avLst/>
            <a:gdLst/>
            <a:ahLst/>
            <a:cxnLst/>
            <a:rect l="l" t="t" r="r" b="b"/>
            <a:pathLst>
              <a:path w="228600" h="6858000">
                <a:moveTo>
                  <a:pt x="0" y="6857999"/>
                </a:moveTo>
                <a:lnTo>
                  <a:pt x="228599" y="6857999"/>
                </a:lnTo>
                <a:lnTo>
                  <a:pt x="228599" y="0"/>
                </a:lnTo>
                <a:lnTo>
                  <a:pt x="0" y="0"/>
                </a:lnTo>
                <a:lnTo>
                  <a:pt x="0" y="6857999"/>
                </a:lnTo>
                <a:close/>
              </a:path>
            </a:pathLst>
          </a:custGeom>
          <a:solidFill>
            <a:srgbClr val="FFFFFF"/>
          </a:solidFill>
        </p:spPr>
        <p:txBody>
          <a:bodyPr wrap="square" lIns="0" tIns="0" rIns="0" bIns="0" rtlCol="0"/>
          <a:lstStyle/>
          <a:p>
            <a:endParaRPr dirty="0">
              <a:solidFill>
                <a:prstClr val="black"/>
              </a:solidFill>
              <a:latin typeface="Calibri"/>
            </a:endParaRPr>
          </a:p>
        </p:txBody>
      </p:sp>
      <p:sp>
        <p:nvSpPr>
          <p:cNvPr id="3" name="object 3"/>
          <p:cNvSpPr/>
          <p:nvPr/>
        </p:nvSpPr>
        <p:spPr>
          <a:xfrm>
            <a:off x="1751012" y="0"/>
            <a:ext cx="194310" cy="6858000"/>
          </a:xfrm>
          <a:custGeom>
            <a:avLst/>
            <a:gdLst/>
            <a:ahLst/>
            <a:cxnLst/>
            <a:rect l="l" t="t" r="r" b="b"/>
            <a:pathLst>
              <a:path w="194309" h="6858000">
                <a:moveTo>
                  <a:pt x="0" y="6857999"/>
                </a:moveTo>
                <a:lnTo>
                  <a:pt x="194309" y="6857999"/>
                </a:lnTo>
                <a:lnTo>
                  <a:pt x="194309"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4" name="object 4"/>
          <p:cNvSpPr/>
          <p:nvPr/>
        </p:nvSpPr>
        <p:spPr>
          <a:xfrm>
            <a:off x="2935921" y="0"/>
            <a:ext cx="1482090" cy="6858000"/>
          </a:xfrm>
          <a:custGeom>
            <a:avLst/>
            <a:gdLst/>
            <a:ahLst/>
            <a:cxnLst/>
            <a:rect l="l" t="t" r="r" b="b"/>
            <a:pathLst>
              <a:path w="1482089" h="6858000">
                <a:moveTo>
                  <a:pt x="0" y="6857999"/>
                </a:moveTo>
                <a:lnTo>
                  <a:pt x="1482089" y="6857999"/>
                </a:lnTo>
                <a:lnTo>
                  <a:pt x="1482089"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5" name="object 5"/>
          <p:cNvSpPr/>
          <p:nvPr/>
        </p:nvSpPr>
        <p:spPr>
          <a:xfrm>
            <a:off x="1945321" y="0"/>
            <a:ext cx="228600" cy="6858000"/>
          </a:xfrm>
          <a:custGeom>
            <a:avLst/>
            <a:gdLst/>
            <a:ahLst/>
            <a:cxnLst/>
            <a:rect l="l" t="t" r="r" b="b"/>
            <a:pathLst>
              <a:path w="228600" h="6858000">
                <a:moveTo>
                  <a:pt x="0" y="6857999"/>
                </a:moveTo>
                <a:lnTo>
                  <a:pt x="228599" y="6857999"/>
                </a:lnTo>
                <a:lnTo>
                  <a:pt x="228599"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6" name="object 6"/>
          <p:cNvSpPr/>
          <p:nvPr/>
        </p:nvSpPr>
        <p:spPr>
          <a:xfrm>
            <a:off x="2173921" y="0"/>
            <a:ext cx="762000" cy="6858000"/>
          </a:xfrm>
          <a:custGeom>
            <a:avLst/>
            <a:gdLst/>
            <a:ahLst/>
            <a:cxnLst/>
            <a:rect l="l" t="t" r="r" b="b"/>
            <a:pathLst>
              <a:path w="762000" h="6858000">
                <a:moveTo>
                  <a:pt x="0" y="6857999"/>
                </a:moveTo>
                <a:lnTo>
                  <a:pt x="761999" y="6857999"/>
                </a:lnTo>
                <a:lnTo>
                  <a:pt x="761999"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7" name="object 7"/>
          <p:cNvSpPr/>
          <p:nvPr/>
        </p:nvSpPr>
        <p:spPr>
          <a:xfrm>
            <a:off x="8151812" y="6250330"/>
            <a:ext cx="1524000" cy="607695"/>
          </a:xfrm>
          <a:custGeom>
            <a:avLst/>
            <a:gdLst/>
            <a:ahLst/>
            <a:cxnLst/>
            <a:rect l="l" t="t" r="r" b="b"/>
            <a:pathLst>
              <a:path w="1524000" h="607695">
                <a:moveTo>
                  <a:pt x="0" y="607670"/>
                </a:moveTo>
                <a:lnTo>
                  <a:pt x="1523999" y="607670"/>
                </a:lnTo>
                <a:lnTo>
                  <a:pt x="1523999" y="0"/>
                </a:lnTo>
                <a:lnTo>
                  <a:pt x="0" y="0"/>
                </a:lnTo>
                <a:lnTo>
                  <a:pt x="0" y="60767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8" name="object 8"/>
          <p:cNvSpPr/>
          <p:nvPr/>
        </p:nvSpPr>
        <p:spPr>
          <a:xfrm>
            <a:off x="10437812" y="0"/>
            <a:ext cx="228600" cy="6858000"/>
          </a:xfrm>
          <a:custGeom>
            <a:avLst/>
            <a:gdLst/>
            <a:ahLst/>
            <a:cxnLst/>
            <a:rect l="l" t="t" r="r" b="b"/>
            <a:pathLst>
              <a:path w="228600" h="6858000">
                <a:moveTo>
                  <a:pt x="0" y="6857999"/>
                </a:moveTo>
                <a:lnTo>
                  <a:pt x="228599" y="6857999"/>
                </a:lnTo>
                <a:lnTo>
                  <a:pt x="228599"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9" name="object 9"/>
          <p:cNvSpPr/>
          <p:nvPr/>
        </p:nvSpPr>
        <p:spPr>
          <a:xfrm>
            <a:off x="9675812" y="0"/>
            <a:ext cx="762000" cy="6858000"/>
          </a:xfrm>
          <a:custGeom>
            <a:avLst/>
            <a:gdLst/>
            <a:ahLst/>
            <a:cxnLst/>
            <a:rect l="l" t="t" r="r" b="b"/>
            <a:pathLst>
              <a:path w="762000" h="6858000">
                <a:moveTo>
                  <a:pt x="0" y="6857999"/>
                </a:moveTo>
                <a:lnTo>
                  <a:pt x="761999" y="6857999"/>
                </a:lnTo>
                <a:lnTo>
                  <a:pt x="761999"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0" name="object 10"/>
          <p:cNvSpPr/>
          <p:nvPr/>
        </p:nvSpPr>
        <p:spPr>
          <a:xfrm>
            <a:off x="5408612" y="0"/>
            <a:ext cx="2743200" cy="6858000"/>
          </a:xfrm>
          <a:custGeom>
            <a:avLst/>
            <a:gdLst/>
            <a:ahLst/>
            <a:cxnLst/>
            <a:rect l="l" t="t" r="r" b="b"/>
            <a:pathLst>
              <a:path w="2743200" h="6858000">
                <a:moveTo>
                  <a:pt x="0" y="6857999"/>
                </a:moveTo>
                <a:lnTo>
                  <a:pt x="2743199" y="6857999"/>
                </a:lnTo>
                <a:lnTo>
                  <a:pt x="2743199"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1" name="object 11"/>
          <p:cNvSpPr/>
          <p:nvPr/>
        </p:nvSpPr>
        <p:spPr>
          <a:xfrm>
            <a:off x="4418012" y="0"/>
            <a:ext cx="228600" cy="6858000"/>
          </a:xfrm>
          <a:custGeom>
            <a:avLst/>
            <a:gdLst/>
            <a:ahLst/>
            <a:cxnLst/>
            <a:rect l="l" t="t" r="r" b="b"/>
            <a:pathLst>
              <a:path w="228600" h="6858000">
                <a:moveTo>
                  <a:pt x="0" y="6857999"/>
                </a:moveTo>
                <a:lnTo>
                  <a:pt x="228599" y="6857999"/>
                </a:lnTo>
                <a:lnTo>
                  <a:pt x="228599"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2" name="object 12"/>
          <p:cNvSpPr/>
          <p:nvPr/>
        </p:nvSpPr>
        <p:spPr>
          <a:xfrm>
            <a:off x="4646612" y="0"/>
            <a:ext cx="762000" cy="6858000"/>
          </a:xfrm>
          <a:custGeom>
            <a:avLst/>
            <a:gdLst/>
            <a:ahLst/>
            <a:cxnLst/>
            <a:rect l="l" t="t" r="r" b="b"/>
            <a:pathLst>
              <a:path w="762000" h="6858000">
                <a:moveTo>
                  <a:pt x="0" y="6857999"/>
                </a:moveTo>
                <a:lnTo>
                  <a:pt x="761999" y="6857999"/>
                </a:lnTo>
                <a:lnTo>
                  <a:pt x="761999"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3" name="object 13"/>
          <p:cNvSpPr/>
          <p:nvPr/>
        </p:nvSpPr>
        <p:spPr>
          <a:xfrm>
            <a:off x="1522412" y="5035166"/>
            <a:ext cx="9132570" cy="1166495"/>
          </a:xfrm>
          <a:custGeom>
            <a:avLst/>
            <a:gdLst/>
            <a:ahLst/>
            <a:cxnLst/>
            <a:rect l="l" t="t" r="r" b="b"/>
            <a:pathLst>
              <a:path w="9132570" h="1166495">
                <a:moveTo>
                  <a:pt x="0" y="1116960"/>
                </a:moveTo>
                <a:lnTo>
                  <a:pt x="62225" y="1120696"/>
                </a:lnTo>
                <a:lnTo>
                  <a:pt x="136465" y="1125114"/>
                </a:lnTo>
                <a:lnTo>
                  <a:pt x="210995" y="1129469"/>
                </a:lnTo>
                <a:lnTo>
                  <a:pt x="285960" y="1133731"/>
                </a:lnTo>
                <a:lnTo>
                  <a:pt x="361503" y="1137868"/>
                </a:lnTo>
                <a:lnTo>
                  <a:pt x="437770" y="1141849"/>
                </a:lnTo>
                <a:lnTo>
                  <a:pt x="514905" y="1145643"/>
                </a:lnTo>
                <a:lnTo>
                  <a:pt x="593054" y="1149219"/>
                </a:lnTo>
                <a:lnTo>
                  <a:pt x="672361" y="1152545"/>
                </a:lnTo>
                <a:lnTo>
                  <a:pt x="752970" y="1155591"/>
                </a:lnTo>
                <a:lnTo>
                  <a:pt x="835027" y="1158325"/>
                </a:lnTo>
                <a:lnTo>
                  <a:pt x="918675" y="1160716"/>
                </a:lnTo>
                <a:lnTo>
                  <a:pt x="1004061" y="1162732"/>
                </a:lnTo>
                <a:lnTo>
                  <a:pt x="1091329" y="1164344"/>
                </a:lnTo>
                <a:lnTo>
                  <a:pt x="1180622" y="1165518"/>
                </a:lnTo>
                <a:lnTo>
                  <a:pt x="1272087" y="1166226"/>
                </a:lnTo>
                <a:lnTo>
                  <a:pt x="1365868" y="1166434"/>
                </a:lnTo>
                <a:lnTo>
                  <a:pt x="1462109" y="1166112"/>
                </a:lnTo>
                <a:lnTo>
                  <a:pt x="1560956" y="1165229"/>
                </a:lnTo>
                <a:lnTo>
                  <a:pt x="1662552" y="1163753"/>
                </a:lnTo>
                <a:lnTo>
                  <a:pt x="1766738" y="1161948"/>
                </a:lnTo>
                <a:lnTo>
                  <a:pt x="1873206" y="1160055"/>
                </a:lnTo>
                <a:lnTo>
                  <a:pt x="1981895" y="1158016"/>
                </a:lnTo>
                <a:lnTo>
                  <a:pt x="2092741" y="1155774"/>
                </a:lnTo>
                <a:lnTo>
                  <a:pt x="2205683" y="1153271"/>
                </a:lnTo>
                <a:lnTo>
                  <a:pt x="2320658" y="1150448"/>
                </a:lnTo>
                <a:lnTo>
                  <a:pt x="2437603" y="1147249"/>
                </a:lnTo>
                <a:lnTo>
                  <a:pt x="2556457" y="1143614"/>
                </a:lnTo>
                <a:lnTo>
                  <a:pt x="2677156" y="1139486"/>
                </a:lnTo>
                <a:lnTo>
                  <a:pt x="2799639" y="1134808"/>
                </a:lnTo>
                <a:lnTo>
                  <a:pt x="2923843" y="1129521"/>
                </a:lnTo>
                <a:lnTo>
                  <a:pt x="3049705" y="1123568"/>
                </a:lnTo>
                <a:lnTo>
                  <a:pt x="3177164" y="1116890"/>
                </a:lnTo>
                <a:lnTo>
                  <a:pt x="3306156" y="1109430"/>
                </a:lnTo>
                <a:lnTo>
                  <a:pt x="3436620" y="1101129"/>
                </a:lnTo>
                <a:lnTo>
                  <a:pt x="3568493" y="1091931"/>
                </a:lnTo>
                <a:lnTo>
                  <a:pt x="3701712" y="1081777"/>
                </a:lnTo>
                <a:lnTo>
                  <a:pt x="3836216" y="1070609"/>
                </a:lnTo>
                <a:lnTo>
                  <a:pt x="3971941" y="1058369"/>
                </a:lnTo>
                <a:lnTo>
                  <a:pt x="4108825" y="1045000"/>
                </a:lnTo>
                <a:lnTo>
                  <a:pt x="4249050" y="1030462"/>
                </a:lnTo>
                <a:lnTo>
                  <a:pt x="4394371" y="1014795"/>
                </a:lnTo>
                <a:lnTo>
                  <a:pt x="4544156" y="998056"/>
                </a:lnTo>
                <a:lnTo>
                  <a:pt x="4697772" y="980303"/>
                </a:lnTo>
                <a:lnTo>
                  <a:pt x="4854588" y="961594"/>
                </a:lnTo>
                <a:lnTo>
                  <a:pt x="5013970" y="941987"/>
                </a:lnTo>
                <a:lnTo>
                  <a:pt x="5175286" y="921540"/>
                </a:lnTo>
                <a:lnTo>
                  <a:pt x="5337905" y="900311"/>
                </a:lnTo>
                <a:lnTo>
                  <a:pt x="5501194" y="878358"/>
                </a:lnTo>
                <a:lnTo>
                  <a:pt x="5664521" y="855737"/>
                </a:lnTo>
                <a:lnTo>
                  <a:pt x="5827253" y="832508"/>
                </a:lnTo>
                <a:lnTo>
                  <a:pt x="5988758" y="808729"/>
                </a:lnTo>
                <a:lnTo>
                  <a:pt x="6148404" y="784456"/>
                </a:lnTo>
                <a:lnTo>
                  <a:pt x="6305558" y="759749"/>
                </a:lnTo>
                <a:lnTo>
                  <a:pt x="6459589" y="734664"/>
                </a:lnTo>
                <a:lnTo>
                  <a:pt x="6609864" y="709260"/>
                </a:lnTo>
                <a:lnTo>
                  <a:pt x="6755750" y="683595"/>
                </a:lnTo>
                <a:lnTo>
                  <a:pt x="6896616" y="657726"/>
                </a:lnTo>
                <a:lnTo>
                  <a:pt x="7031829" y="631712"/>
                </a:lnTo>
                <a:lnTo>
                  <a:pt x="7160757" y="605610"/>
                </a:lnTo>
                <a:lnTo>
                  <a:pt x="7286427" y="578738"/>
                </a:lnTo>
                <a:lnTo>
                  <a:pt x="7411943" y="550491"/>
                </a:lnTo>
                <a:lnTo>
                  <a:pt x="7536854" y="521040"/>
                </a:lnTo>
                <a:lnTo>
                  <a:pt x="7660712" y="490552"/>
                </a:lnTo>
                <a:lnTo>
                  <a:pt x="7783065" y="459197"/>
                </a:lnTo>
                <a:lnTo>
                  <a:pt x="7903465" y="427145"/>
                </a:lnTo>
                <a:lnTo>
                  <a:pt x="8021462" y="394565"/>
                </a:lnTo>
                <a:lnTo>
                  <a:pt x="8136605" y="361626"/>
                </a:lnTo>
                <a:lnTo>
                  <a:pt x="8248446" y="328497"/>
                </a:lnTo>
                <a:lnTo>
                  <a:pt x="8356533" y="295349"/>
                </a:lnTo>
                <a:lnTo>
                  <a:pt x="8460418" y="262349"/>
                </a:lnTo>
                <a:lnTo>
                  <a:pt x="8559651" y="229668"/>
                </a:lnTo>
                <a:lnTo>
                  <a:pt x="8653781" y="197475"/>
                </a:lnTo>
                <a:lnTo>
                  <a:pt x="8742360" y="165938"/>
                </a:lnTo>
                <a:lnTo>
                  <a:pt x="8824937" y="135228"/>
                </a:lnTo>
                <a:lnTo>
                  <a:pt x="8901062" y="105514"/>
                </a:lnTo>
                <a:lnTo>
                  <a:pt x="8970286" y="76965"/>
                </a:lnTo>
                <a:lnTo>
                  <a:pt x="9032158" y="49750"/>
                </a:lnTo>
                <a:lnTo>
                  <a:pt x="9086230" y="24038"/>
                </a:lnTo>
                <a:lnTo>
                  <a:pt x="9132051" y="0"/>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14" name="object 14"/>
          <p:cNvSpPr/>
          <p:nvPr/>
        </p:nvSpPr>
        <p:spPr>
          <a:xfrm>
            <a:off x="1522412" y="3486901"/>
            <a:ext cx="9132570" cy="865505"/>
          </a:xfrm>
          <a:custGeom>
            <a:avLst/>
            <a:gdLst/>
            <a:ahLst/>
            <a:cxnLst/>
            <a:rect l="l" t="t" r="r" b="b"/>
            <a:pathLst>
              <a:path w="9132570" h="865504">
                <a:moveTo>
                  <a:pt x="0" y="865069"/>
                </a:moveTo>
                <a:lnTo>
                  <a:pt x="67352" y="829488"/>
                </a:lnTo>
                <a:lnTo>
                  <a:pt x="107442" y="808559"/>
                </a:lnTo>
                <a:lnTo>
                  <a:pt x="148107" y="787637"/>
                </a:lnTo>
                <a:lnTo>
                  <a:pt x="189538" y="766725"/>
                </a:lnTo>
                <a:lnTo>
                  <a:pt x="231927" y="745823"/>
                </a:lnTo>
                <a:lnTo>
                  <a:pt x="275464" y="724936"/>
                </a:lnTo>
                <a:lnTo>
                  <a:pt x="320343" y="704065"/>
                </a:lnTo>
                <a:lnTo>
                  <a:pt x="366753" y="683212"/>
                </a:lnTo>
                <a:lnTo>
                  <a:pt x="414887" y="662379"/>
                </a:lnTo>
                <a:lnTo>
                  <a:pt x="464937" y="641570"/>
                </a:lnTo>
                <a:lnTo>
                  <a:pt x="517092" y="620785"/>
                </a:lnTo>
                <a:lnTo>
                  <a:pt x="571546" y="600028"/>
                </a:lnTo>
                <a:lnTo>
                  <a:pt x="628489" y="579301"/>
                </a:lnTo>
                <a:lnTo>
                  <a:pt x="688114" y="558606"/>
                </a:lnTo>
                <a:lnTo>
                  <a:pt x="750610" y="537944"/>
                </a:lnTo>
                <a:lnTo>
                  <a:pt x="816171" y="517320"/>
                </a:lnTo>
                <a:lnTo>
                  <a:pt x="884988" y="496734"/>
                </a:lnTo>
                <a:lnTo>
                  <a:pt x="957251" y="476189"/>
                </a:lnTo>
                <a:lnTo>
                  <a:pt x="1033153" y="455687"/>
                </a:lnTo>
                <a:lnTo>
                  <a:pt x="1112548" y="434758"/>
                </a:lnTo>
                <a:lnTo>
                  <a:pt x="1195103" y="413025"/>
                </a:lnTo>
                <a:lnTo>
                  <a:pt x="1280712" y="390635"/>
                </a:lnTo>
                <a:lnTo>
                  <a:pt x="1369267" y="367735"/>
                </a:lnTo>
                <a:lnTo>
                  <a:pt x="1460661" y="344473"/>
                </a:lnTo>
                <a:lnTo>
                  <a:pt x="1554787" y="320994"/>
                </a:lnTo>
                <a:lnTo>
                  <a:pt x="1651538" y="297446"/>
                </a:lnTo>
                <a:lnTo>
                  <a:pt x="1750806" y="273977"/>
                </a:lnTo>
                <a:lnTo>
                  <a:pt x="1852486" y="250733"/>
                </a:lnTo>
                <a:lnTo>
                  <a:pt x="1956469" y="227860"/>
                </a:lnTo>
                <a:lnTo>
                  <a:pt x="2062649" y="205507"/>
                </a:lnTo>
                <a:lnTo>
                  <a:pt x="2170918" y="183820"/>
                </a:lnTo>
                <a:lnTo>
                  <a:pt x="2281170" y="162947"/>
                </a:lnTo>
                <a:lnTo>
                  <a:pt x="2393298" y="143033"/>
                </a:lnTo>
                <a:lnTo>
                  <a:pt x="2507194" y="124227"/>
                </a:lnTo>
                <a:lnTo>
                  <a:pt x="2622751" y="106675"/>
                </a:lnTo>
                <a:lnTo>
                  <a:pt x="2739862" y="90524"/>
                </a:lnTo>
                <a:lnTo>
                  <a:pt x="2858420" y="75921"/>
                </a:lnTo>
                <a:lnTo>
                  <a:pt x="2978318" y="63014"/>
                </a:lnTo>
                <a:lnTo>
                  <a:pt x="3099450" y="51949"/>
                </a:lnTo>
                <a:lnTo>
                  <a:pt x="3222466" y="42331"/>
                </a:lnTo>
                <a:lnTo>
                  <a:pt x="3347977" y="33672"/>
                </a:lnTo>
                <a:lnTo>
                  <a:pt x="3475869" y="25981"/>
                </a:lnTo>
                <a:lnTo>
                  <a:pt x="3606026" y="19267"/>
                </a:lnTo>
                <a:lnTo>
                  <a:pt x="3738331" y="13540"/>
                </a:lnTo>
                <a:lnTo>
                  <a:pt x="3872669" y="8807"/>
                </a:lnTo>
                <a:lnTo>
                  <a:pt x="4008925" y="5077"/>
                </a:lnTo>
                <a:lnTo>
                  <a:pt x="4146982" y="2361"/>
                </a:lnTo>
                <a:lnTo>
                  <a:pt x="4286725" y="665"/>
                </a:lnTo>
                <a:lnTo>
                  <a:pt x="4428039" y="0"/>
                </a:lnTo>
                <a:lnTo>
                  <a:pt x="4570807" y="373"/>
                </a:lnTo>
                <a:lnTo>
                  <a:pt x="4714914" y="1794"/>
                </a:lnTo>
                <a:lnTo>
                  <a:pt x="4860244" y="4272"/>
                </a:lnTo>
                <a:lnTo>
                  <a:pt x="5006681" y="7816"/>
                </a:lnTo>
                <a:lnTo>
                  <a:pt x="5154111" y="12434"/>
                </a:lnTo>
                <a:lnTo>
                  <a:pt x="5302416" y="18135"/>
                </a:lnTo>
                <a:lnTo>
                  <a:pt x="5451482" y="24928"/>
                </a:lnTo>
                <a:lnTo>
                  <a:pt x="5601193" y="32822"/>
                </a:lnTo>
                <a:lnTo>
                  <a:pt x="5751433" y="41826"/>
                </a:lnTo>
                <a:lnTo>
                  <a:pt x="5902086" y="51949"/>
                </a:lnTo>
                <a:lnTo>
                  <a:pt x="6057709" y="64188"/>
                </a:lnTo>
                <a:lnTo>
                  <a:pt x="6222048" y="79312"/>
                </a:lnTo>
                <a:lnTo>
                  <a:pt x="6393752" y="97000"/>
                </a:lnTo>
                <a:lnTo>
                  <a:pt x="6571473" y="116933"/>
                </a:lnTo>
                <a:lnTo>
                  <a:pt x="6753860" y="138789"/>
                </a:lnTo>
                <a:lnTo>
                  <a:pt x="6939564" y="162248"/>
                </a:lnTo>
                <a:lnTo>
                  <a:pt x="7127236" y="186989"/>
                </a:lnTo>
                <a:lnTo>
                  <a:pt x="7315526" y="212692"/>
                </a:lnTo>
                <a:lnTo>
                  <a:pt x="7503085" y="239036"/>
                </a:lnTo>
                <a:lnTo>
                  <a:pt x="7688564" y="265700"/>
                </a:lnTo>
                <a:lnTo>
                  <a:pt x="7870613" y="292364"/>
                </a:lnTo>
                <a:lnTo>
                  <a:pt x="8047882" y="318708"/>
                </a:lnTo>
                <a:lnTo>
                  <a:pt x="8219023" y="344410"/>
                </a:lnTo>
                <a:lnTo>
                  <a:pt x="8382686" y="369151"/>
                </a:lnTo>
                <a:lnTo>
                  <a:pt x="8537521" y="392608"/>
                </a:lnTo>
                <a:lnTo>
                  <a:pt x="8682179" y="414463"/>
                </a:lnTo>
                <a:lnTo>
                  <a:pt x="8815310" y="434394"/>
                </a:lnTo>
                <a:lnTo>
                  <a:pt x="8935565" y="452081"/>
                </a:lnTo>
                <a:lnTo>
                  <a:pt x="9041596" y="467203"/>
                </a:lnTo>
                <a:lnTo>
                  <a:pt x="9132051" y="479440"/>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15" name="object 15"/>
          <p:cNvSpPr/>
          <p:nvPr/>
        </p:nvSpPr>
        <p:spPr>
          <a:xfrm>
            <a:off x="1522412" y="5651573"/>
            <a:ext cx="2980690" cy="1200785"/>
          </a:xfrm>
          <a:custGeom>
            <a:avLst/>
            <a:gdLst/>
            <a:ahLst/>
            <a:cxnLst/>
            <a:rect l="l" t="t" r="r" b="b"/>
            <a:pathLst>
              <a:path w="2980690" h="1200784">
                <a:moveTo>
                  <a:pt x="0" y="0"/>
                </a:moveTo>
                <a:lnTo>
                  <a:pt x="141722" y="64425"/>
                </a:lnTo>
                <a:lnTo>
                  <a:pt x="306969" y="139427"/>
                </a:lnTo>
                <a:lnTo>
                  <a:pt x="471757" y="213989"/>
                </a:lnTo>
                <a:lnTo>
                  <a:pt x="635858" y="287890"/>
                </a:lnTo>
                <a:lnTo>
                  <a:pt x="799041" y="360909"/>
                </a:lnTo>
                <a:lnTo>
                  <a:pt x="961078" y="432826"/>
                </a:lnTo>
                <a:lnTo>
                  <a:pt x="1121738" y="503420"/>
                </a:lnTo>
                <a:lnTo>
                  <a:pt x="1280793" y="572472"/>
                </a:lnTo>
                <a:lnTo>
                  <a:pt x="1438013" y="639760"/>
                </a:lnTo>
                <a:lnTo>
                  <a:pt x="1593168" y="705063"/>
                </a:lnTo>
                <a:lnTo>
                  <a:pt x="1746029" y="768163"/>
                </a:lnTo>
                <a:lnTo>
                  <a:pt x="1896367" y="828837"/>
                </a:lnTo>
                <a:lnTo>
                  <a:pt x="2043952" y="886867"/>
                </a:lnTo>
                <a:lnTo>
                  <a:pt x="2188554" y="942030"/>
                </a:lnTo>
                <a:lnTo>
                  <a:pt x="2329945" y="994108"/>
                </a:lnTo>
                <a:lnTo>
                  <a:pt x="2467895" y="1042878"/>
                </a:lnTo>
                <a:lnTo>
                  <a:pt x="2602174" y="1088122"/>
                </a:lnTo>
                <a:lnTo>
                  <a:pt x="2732553" y="1129618"/>
                </a:lnTo>
                <a:lnTo>
                  <a:pt x="2858803" y="1167146"/>
                </a:lnTo>
                <a:lnTo>
                  <a:pt x="2980693" y="1200485"/>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16" name="object 16"/>
          <p:cNvSpPr/>
          <p:nvPr/>
        </p:nvSpPr>
        <p:spPr>
          <a:xfrm>
            <a:off x="1522412" y="5288618"/>
            <a:ext cx="9132570" cy="1463675"/>
          </a:xfrm>
          <a:custGeom>
            <a:avLst/>
            <a:gdLst/>
            <a:ahLst/>
            <a:cxnLst/>
            <a:rect l="l" t="t" r="r" b="b"/>
            <a:pathLst>
              <a:path w="9132570" h="1463675">
                <a:moveTo>
                  <a:pt x="0" y="0"/>
                </a:moveTo>
                <a:lnTo>
                  <a:pt x="74172" y="25882"/>
                </a:lnTo>
                <a:lnTo>
                  <a:pt x="117656" y="40981"/>
                </a:lnTo>
                <a:lnTo>
                  <a:pt x="161695" y="56179"/>
                </a:lnTo>
                <a:lnTo>
                  <a:pt x="206472" y="71512"/>
                </a:lnTo>
                <a:lnTo>
                  <a:pt x="252174" y="87011"/>
                </a:lnTo>
                <a:lnTo>
                  <a:pt x="298985" y="102711"/>
                </a:lnTo>
                <a:lnTo>
                  <a:pt x="347090" y="118645"/>
                </a:lnTo>
                <a:lnTo>
                  <a:pt x="396674" y="134847"/>
                </a:lnTo>
                <a:lnTo>
                  <a:pt x="447920" y="151349"/>
                </a:lnTo>
                <a:lnTo>
                  <a:pt x="501015" y="168186"/>
                </a:lnTo>
                <a:lnTo>
                  <a:pt x="556143" y="185391"/>
                </a:lnTo>
                <a:lnTo>
                  <a:pt x="613489" y="202997"/>
                </a:lnTo>
                <a:lnTo>
                  <a:pt x="673237" y="221038"/>
                </a:lnTo>
                <a:lnTo>
                  <a:pt x="735572" y="239547"/>
                </a:lnTo>
                <a:lnTo>
                  <a:pt x="800680" y="258558"/>
                </a:lnTo>
                <a:lnTo>
                  <a:pt x="868744" y="278104"/>
                </a:lnTo>
                <a:lnTo>
                  <a:pt x="939951" y="298219"/>
                </a:lnTo>
                <a:lnTo>
                  <a:pt x="1014483" y="318936"/>
                </a:lnTo>
                <a:lnTo>
                  <a:pt x="1092528" y="340288"/>
                </a:lnTo>
                <a:lnTo>
                  <a:pt x="1174330" y="362520"/>
                </a:lnTo>
                <a:lnTo>
                  <a:pt x="1259858" y="385803"/>
                </a:lnTo>
                <a:lnTo>
                  <a:pt x="1348890" y="410030"/>
                </a:lnTo>
                <a:lnTo>
                  <a:pt x="1441201" y="435095"/>
                </a:lnTo>
                <a:lnTo>
                  <a:pt x="1536571" y="460891"/>
                </a:lnTo>
                <a:lnTo>
                  <a:pt x="1634775" y="487310"/>
                </a:lnTo>
                <a:lnTo>
                  <a:pt x="1735592" y="514246"/>
                </a:lnTo>
                <a:lnTo>
                  <a:pt x="1838798" y="541592"/>
                </a:lnTo>
                <a:lnTo>
                  <a:pt x="1944172" y="569241"/>
                </a:lnTo>
                <a:lnTo>
                  <a:pt x="2051490" y="597087"/>
                </a:lnTo>
                <a:lnTo>
                  <a:pt x="2160530" y="625021"/>
                </a:lnTo>
                <a:lnTo>
                  <a:pt x="2271069" y="652938"/>
                </a:lnTo>
                <a:lnTo>
                  <a:pt x="2382884" y="680730"/>
                </a:lnTo>
                <a:lnTo>
                  <a:pt x="2495753" y="708290"/>
                </a:lnTo>
                <a:lnTo>
                  <a:pt x="2609454" y="735513"/>
                </a:lnTo>
                <a:lnTo>
                  <a:pt x="2723763" y="762290"/>
                </a:lnTo>
                <a:lnTo>
                  <a:pt x="2838457" y="788515"/>
                </a:lnTo>
                <a:lnTo>
                  <a:pt x="2953315" y="814080"/>
                </a:lnTo>
                <a:lnTo>
                  <a:pt x="3068113" y="838880"/>
                </a:lnTo>
                <a:lnTo>
                  <a:pt x="3182630" y="862807"/>
                </a:lnTo>
                <a:lnTo>
                  <a:pt x="3298392" y="886295"/>
                </a:lnTo>
                <a:lnTo>
                  <a:pt x="3416874" y="909819"/>
                </a:lnTo>
                <a:lnTo>
                  <a:pt x="3537770" y="933326"/>
                </a:lnTo>
                <a:lnTo>
                  <a:pt x="3660771" y="956762"/>
                </a:lnTo>
                <a:lnTo>
                  <a:pt x="3785571" y="980073"/>
                </a:lnTo>
                <a:lnTo>
                  <a:pt x="3911862" y="1003206"/>
                </a:lnTo>
                <a:lnTo>
                  <a:pt x="4039338" y="1026107"/>
                </a:lnTo>
                <a:lnTo>
                  <a:pt x="4167691" y="1048724"/>
                </a:lnTo>
                <a:lnTo>
                  <a:pt x="4296615" y="1071002"/>
                </a:lnTo>
                <a:lnTo>
                  <a:pt x="4425802" y="1092889"/>
                </a:lnTo>
                <a:lnTo>
                  <a:pt x="4554945" y="1114330"/>
                </a:lnTo>
                <a:lnTo>
                  <a:pt x="4683737" y="1135272"/>
                </a:lnTo>
                <a:lnTo>
                  <a:pt x="4811871" y="1155663"/>
                </a:lnTo>
                <a:lnTo>
                  <a:pt x="4939040" y="1175447"/>
                </a:lnTo>
                <a:lnTo>
                  <a:pt x="5064936" y="1194572"/>
                </a:lnTo>
                <a:lnTo>
                  <a:pt x="5189253" y="1212985"/>
                </a:lnTo>
                <a:lnTo>
                  <a:pt x="5311684" y="1230632"/>
                </a:lnTo>
                <a:lnTo>
                  <a:pt x="5431921" y="1247459"/>
                </a:lnTo>
                <a:lnTo>
                  <a:pt x="5549657" y="1263413"/>
                </a:lnTo>
                <a:lnTo>
                  <a:pt x="5664585" y="1278441"/>
                </a:lnTo>
                <a:lnTo>
                  <a:pt x="5778386" y="1292563"/>
                </a:lnTo>
                <a:lnTo>
                  <a:pt x="5892784" y="1305860"/>
                </a:lnTo>
                <a:lnTo>
                  <a:pt x="6007486" y="1318367"/>
                </a:lnTo>
                <a:lnTo>
                  <a:pt x="6122197" y="1330120"/>
                </a:lnTo>
                <a:lnTo>
                  <a:pt x="6236624" y="1341155"/>
                </a:lnTo>
                <a:lnTo>
                  <a:pt x="6350472" y="1351507"/>
                </a:lnTo>
                <a:lnTo>
                  <a:pt x="6463447" y="1361212"/>
                </a:lnTo>
                <a:lnTo>
                  <a:pt x="6575256" y="1370305"/>
                </a:lnTo>
                <a:lnTo>
                  <a:pt x="6685604" y="1378823"/>
                </a:lnTo>
                <a:lnTo>
                  <a:pt x="6794197" y="1386800"/>
                </a:lnTo>
                <a:lnTo>
                  <a:pt x="6900742" y="1394272"/>
                </a:lnTo>
                <a:lnTo>
                  <a:pt x="7004944" y="1401276"/>
                </a:lnTo>
                <a:lnTo>
                  <a:pt x="7106509" y="1407845"/>
                </a:lnTo>
                <a:lnTo>
                  <a:pt x="7205143" y="1414017"/>
                </a:lnTo>
                <a:lnTo>
                  <a:pt x="7300553" y="1419827"/>
                </a:lnTo>
                <a:lnTo>
                  <a:pt x="7392443" y="1425310"/>
                </a:lnTo>
                <a:lnTo>
                  <a:pt x="7480521" y="1430502"/>
                </a:lnTo>
                <a:lnTo>
                  <a:pt x="7564492" y="1435439"/>
                </a:lnTo>
                <a:lnTo>
                  <a:pt x="7644062" y="1440155"/>
                </a:lnTo>
                <a:lnTo>
                  <a:pt x="7718937" y="1444688"/>
                </a:lnTo>
                <a:lnTo>
                  <a:pt x="7788757" y="1448822"/>
                </a:lnTo>
                <a:lnTo>
                  <a:pt x="7853554" y="1452343"/>
                </a:lnTo>
                <a:lnTo>
                  <a:pt x="7913679" y="1455291"/>
                </a:lnTo>
                <a:lnTo>
                  <a:pt x="7969486" y="1457706"/>
                </a:lnTo>
                <a:lnTo>
                  <a:pt x="8021326" y="1459628"/>
                </a:lnTo>
                <a:lnTo>
                  <a:pt x="8069550" y="1461097"/>
                </a:lnTo>
                <a:lnTo>
                  <a:pt x="8114511" y="1462153"/>
                </a:lnTo>
                <a:lnTo>
                  <a:pt x="8156560" y="1462837"/>
                </a:lnTo>
                <a:lnTo>
                  <a:pt x="8196049" y="1463188"/>
                </a:lnTo>
                <a:lnTo>
                  <a:pt x="8233329" y="1463247"/>
                </a:lnTo>
                <a:lnTo>
                  <a:pt x="8268753" y="1463053"/>
                </a:lnTo>
                <a:lnTo>
                  <a:pt x="8335439" y="1462069"/>
                </a:lnTo>
                <a:lnTo>
                  <a:pt x="8398921" y="1460557"/>
                </a:lnTo>
                <a:lnTo>
                  <a:pt x="8462013" y="1458838"/>
                </a:lnTo>
                <a:lnTo>
                  <a:pt x="8494292" y="1458000"/>
                </a:lnTo>
                <a:lnTo>
                  <a:pt x="8527529" y="1457231"/>
                </a:lnTo>
                <a:lnTo>
                  <a:pt x="8562075" y="1456571"/>
                </a:lnTo>
                <a:lnTo>
                  <a:pt x="8596912" y="1455888"/>
                </a:lnTo>
                <a:lnTo>
                  <a:pt x="8663715" y="1454025"/>
                </a:lnTo>
                <a:lnTo>
                  <a:pt x="8727031" y="1451557"/>
                </a:lnTo>
                <a:lnTo>
                  <a:pt x="8787267" y="1448555"/>
                </a:lnTo>
                <a:lnTo>
                  <a:pt x="8844835" y="1445089"/>
                </a:lnTo>
                <a:lnTo>
                  <a:pt x="8900144" y="1441233"/>
                </a:lnTo>
                <a:lnTo>
                  <a:pt x="8953602" y="1437056"/>
                </a:lnTo>
                <a:lnTo>
                  <a:pt x="9005621" y="1432631"/>
                </a:lnTo>
                <a:lnTo>
                  <a:pt x="9056608" y="1428028"/>
                </a:lnTo>
                <a:lnTo>
                  <a:pt x="9106973" y="1423319"/>
                </a:lnTo>
                <a:lnTo>
                  <a:pt x="9132051" y="1420947"/>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17" name="object 17"/>
          <p:cNvSpPr/>
          <p:nvPr/>
        </p:nvSpPr>
        <p:spPr>
          <a:xfrm>
            <a:off x="3659954" y="5137581"/>
            <a:ext cx="6976109" cy="1714500"/>
          </a:xfrm>
          <a:custGeom>
            <a:avLst/>
            <a:gdLst/>
            <a:ahLst/>
            <a:cxnLst/>
            <a:rect l="l" t="t" r="r" b="b"/>
            <a:pathLst>
              <a:path w="6976109" h="1714500">
                <a:moveTo>
                  <a:pt x="0" y="1714477"/>
                </a:moveTo>
                <a:lnTo>
                  <a:pt x="48751" y="1659570"/>
                </a:lnTo>
                <a:lnTo>
                  <a:pt x="97858" y="1604752"/>
                </a:lnTo>
                <a:lnTo>
                  <a:pt x="147676" y="1550112"/>
                </a:lnTo>
                <a:lnTo>
                  <a:pt x="198562" y="1495738"/>
                </a:lnTo>
                <a:lnTo>
                  <a:pt x="250872" y="1441721"/>
                </a:lnTo>
                <a:lnTo>
                  <a:pt x="304960" y="1388149"/>
                </a:lnTo>
                <a:lnTo>
                  <a:pt x="332783" y="1361558"/>
                </a:lnTo>
                <a:lnTo>
                  <a:pt x="361184" y="1335112"/>
                </a:lnTo>
                <a:lnTo>
                  <a:pt x="390207" y="1308821"/>
                </a:lnTo>
                <a:lnTo>
                  <a:pt x="419898" y="1282698"/>
                </a:lnTo>
                <a:lnTo>
                  <a:pt x="450300" y="1256753"/>
                </a:lnTo>
                <a:lnTo>
                  <a:pt x="481459" y="1230997"/>
                </a:lnTo>
                <a:lnTo>
                  <a:pt x="513418" y="1205442"/>
                </a:lnTo>
                <a:lnTo>
                  <a:pt x="546222" y="1180099"/>
                </a:lnTo>
                <a:lnTo>
                  <a:pt x="580105" y="1154769"/>
                </a:lnTo>
                <a:lnTo>
                  <a:pt x="615161" y="1129284"/>
                </a:lnTo>
                <a:lnTo>
                  <a:pt x="651289" y="1103699"/>
                </a:lnTo>
                <a:lnTo>
                  <a:pt x="688386" y="1078065"/>
                </a:lnTo>
                <a:lnTo>
                  <a:pt x="726350" y="1052438"/>
                </a:lnTo>
                <a:lnTo>
                  <a:pt x="765077" y="1026870"/>
                </a:lnTo>
                <a:lnTo>
                  <a:pt x="804466" y="1001415"/>
                </a:lnTo>
                <a:lnTo>
                  <a:pt x="844414" y="976126"/>
                </a:lnTo>
                <a:lnTo>
                  <a:pt x="884818" y="951057"/>
                </a:lnTo>
                <a:lnTo>
                  <a:pt x="925576" y="926260"/>
                </a:lnTo>
                <a:lnTo>
                  <a:pt x="966586" y="901791"/>
                </a:lnTo>
                <a:lnTo>
                  <a:pt x="1007745" y="877701"/>
                </a:lnTo>
                <a:lnTo>
                  <a:pt x="1048950" y="854045"/>
                </a:lnTo>
                <a:lnTo>
                  <a:pt x="1090099" y="830876"/>
                </a:lnTo>
                <a:lnTo>
                  <a:pt x="1131090" y="808247"/>
                </a:lnTo>
                <a:lnTo>
                  <a:pt x="1171819" y="786212"/>
                </a:lnTo>
                <a:lnTo>
                  <a:pt x="1212185" y="764824"/>
                </a:lnTo>
                <a:lnTo>
                  <a:pt x="1252085" y="744136"/>
                </a:lnTo>
                <a:lnTo>
                  <a:pt x="1291416" y="724203"/>
                </a:lnTo>
                <a:lnTo>
                  <a:pt x="1330077" y="705077"/>
                </a:lnTo>
                <a:lnTo>
                  <a:pt x="1367660" y="686881"/>
                </a:lnTo>
                <a:lnTo>
                  <a:pt x="1403969" y="669644"/>
                </a:lnTo>
                <a:lnTo>
                  <a:pt x="1439212" y="653285"/>
                </a:lnTo>
                <a:lnTo>
                  <a:pt x="1507340" y="622883"/>
                </a:lnTo>
                <a:lnTo>
                  <a:pt x="1573720" y="595035"/>
                </a:lnTo>
                <a:lnTo>
                  <a:pt x="1640025" y="569099"/>
                </a:lnTo>
                <a:lnTo>
                  <a:pt x="1707932" y="544435"/>
                </a:lnTo>
                <a:lnTo>
                  <a:pt x="1779115" y="520403"/>
                </a:lnTo>
                <a:lnTo>
                  <a:pt x="1816459" y="508423"/>
                </a:lnTo>
                <a:lnTo>
                  <a:pt x="1855249" y="496360"/>
                </a:lnTo>
                <a:lnTo>
                  <a:pt x="1895697" y="484135"/>
                </a:lnTo>
                <a:lnTo>
                  <a:pt x="1938010" y="471667"/>
                </a:lnTo>
                <a:lnTo>
                  <a:pt x="1982398" y="458877"/>
                </a:lnTo>
                <a:lnTo>
                  <a:pt x="2029071" y="445684"/>
                </a:lnTo>
                <a:lnTo>
                  <a:pt x="2078239" y="432007"/>
                </a:lnTo>
                <a:lnTo>
                  <a:pt x="2130707" y="417775"/>
                </a:lnTo>
                <a:lnTo>
                  <a:pt x="2186905" y="403061"/>
                </a:lnTo>
                <a:lnTo>
                  <a:pt x="2246404" y="387946"/>
                </a:lnTo>
                <a:lnTo>
                  <a:pt x="2308778" y="372508"/>
                </a:lnTo>
                <a:lnTo>
                  <a:pt x="2373599" y="356827"/>
                </a:lnTo>
                <a:lnTo>
                  <a:pt x="2440440" y="340985"/>
                </a:lnTo>
                <a:lnTo>
                  <a:pt x="2508872" y="325060"/>
                </a:lnTo>
                <a:lnTo>
                  <a:pt x="2578469" y="309132"/>
                </a:lnTo>
                <a:lnTo>
                  <a:pt x="2648803" y="293282"/>
                </a:lnTo>
                <a:lnTo>
                  <a:pt x="2719446" y="277589"/>
                </a:lnTo>
                <a:lnTo>
                  <a:pt x="2789972" y="262133"/>
                </a:lnTo>
                <a:lnTo>
                  <a:pt x="2859952" y="246995"/>
                </a:lnTo>
                <a:lnTo>
                  <a:pt x="2928959" y="232253"/>
                </a:lnTo>
                <a:lnTo>
                  <a:pt x="2996566" y="217988"/>
                </a:lnTo>
                <a:lnTo>
                  <a:pt x="3062344" y="204280"/>
                </a:lnTo>
                <a:lnTo>
                  <a:pt x="3125868" y="191209"/>
                </a:lnTo>
                <a:lnTo>
                  <a:pt x="3186708" y="178854"/>
                </a:lnTo>
                <a:lnTo>
                  <a:pt x="3244439" y="167296"/>
                </a:lnTo>
                <a:lnTo>
                  <a:pt x="3298631" y="156614"/>
                </a:lnTo>
                <a:lnTo>
                  <a:pt x="3348858" y="146888"/>
                </a:lnTo>
                <a:lnTo>
                  <a:pt x="3394989" y="138151"/>
                </a:lnTo>
                <a:lnTo>
                  <a:pt x="3437429" y="130298"/>
                </a:lnTo>
                <a:lnTo>
                  <a:pt x="3476558" y="123262"/>
                </a:lnTo>
                <a:lnTo>
                  <a:pt x="3546394" y="111372"/>
                </a:lnTo>
                <a:lnTo>
                  <a:pt x="3607529" y="101948"/>
                </a:lnTo>
                <a:lnTo>
                  <a:pt x="3662991" y="94454"/>
                </a:lnTo>
                <a:lnTo>
                  <a:pt x="3715809" y="88355"/>
                </a:lnTo>
                <a:lnTo>
                  <a:pt x="3769014" y="83116"/>
                </a:lnTo>
                <a:lnTo>
                  <a:pt x="3825635" y="78203"/>
                </a:lnTo>
                <a:lnTo>
                  <a:pt x="3888702" y="73079"/>
                </a:lnTo>
                <a:lnTo>
                  <a:pt x="3923599" y="70271"/>
                </a:lnTo>
                <a:lnTo>
                  <a:pt x="3961243" y="67211"/>
                </a:lnTo>
                <a:lnTo>
                  <a:pt x="4002014" y="63830"/>
                </a:lnTo>
                <a:lnTo>
                  <a:pt x="4045657" y="60254"/>
                </a:lnTo>
                <a:lnTo>
                  <a:pt x="4091543" y="56661"/>
                </a:lnTo>
                <a:lnTo>
                  <a:pt x="4139450" y="53065"/>
                </a:lnTo>
                <a:lnTo>
                  <a:pt x="4189155" y="49479"/>
                </a:lnTo>
                <a:lnTo>
                  <a:pt x="4240434" y="45915"/>
                </a:lnTo>
                <a:lnTo>
                  <a:pt x="4293065" y="42389"/>
                </a:lnTo>
                <a:lnTo>
                  <a:pt x="4346825" y="38913"/>
                </a:lnTo>
                <a:lnTo>
                  <a:pt x="4401491" y="35500"/>
                </a:lnTo>
                <a:lnTo>
                  <a:pt x="4456840" y="32165"/>
                </a:lnTo>
                <a:lnTo>
                  <a:pt x="4512650" y="28919"/>
                </a:lnTo>
                <a:lnTo>
                  <a:pt x="4568696" y="25778"/>
                </a:lnTo>
                <a:lnTo>
                  <a:pt x="4624756" y="22754"/>
                </a:lnTo>
                <a:lnTo>
                  <a:pt x="4680607" y="19861"/>
                </a:lnTo>
                <a:lnTo>
                  <a:pt x="4736027" y="17111"/>
                </a:lnTo>
                <a:lnTo>
                  <a:pt x="4790791" y="14520"/>
                </a:lnTo>
                <a:lnTo>
                  <a:pt x="4844678" y="12099"/>
                </a:lnTo>
                <a:lnTo>
                  <a:pt x="4897465" y="9863"/>
                </a:lnTo>
                <a:lnTo>
                  <a:pt x="4948928" y="7824"/>
                </a:lnTo>
                <a:lnTo>
                  <a:pt x="4998844" y="5997"/>
                </a:lnTo>
                <a:lnTo>
                  <a:pt x="5046991" y="4394"/>
                </a:lnTo>
                <a:lnTo>
                  <a:pt x="5095707" y="3053"/>
                </a:lnTo>
                <a:lnTo>
                  <a:pt x="5147072" y="1987"/>
                </a:lnTo>
                <a:lnTo>
                  <a:pt x="5200530" y="1173"/>
                </a:lnTo>
                <a:lnTo>
                  <a:pt x="5255524" y="590"/>
                </a:lnTo>
                <a:lnTo>
                  <a:pt x="5311497" y="215"/>
                </a:lnTo>
                <a:lnTo>
                  <a:pt x="5367894" y="26"/>
                </a:lnTo>
                <a:lnTo>
                  <a:pt x="5424156" y="0"/>
                </a:lnTo>
                <a:lnTo>
                  <a:pt x="5479728" y="115"/>
                </a:lnTo>
                <a:lnTo>
                  <a:pt x="5534053" y="349"/>
                </a:lnTo>
                <a:lnTo>
                  <a:pt x="5586574" y="679"/>
                </a:lnTo>
                <a:lnTo>
                  <a:pt x="5636735" y="1084"/>
                </a:lnTo>
                <a:lnTo>
                  <a:pt x="5683979" y="1541"/>
                </a:lnTo>
                <a:lnTo>
                  <a:pt x="5727750" y="2028"/>
                </a:lnTo>
                <a:lnTo>
                  <a:pt x="5767490" y="2522"/>
                </a:lnTo>
                <a:lnTo>
                  <a:pt x="5832654" y="3443"/>
                </a:lnTo>
                <a:lnTo>
                  <a:pt x="5875018" y="4127"/>
                </a:lnTo>
                <a:lnTo>
                  <a:pt x="5890128" y="4394"/>
                </a:lnTo>
                <a:lnTo>
                  <a:pt x="6495796" y="4394"/>
                </a:lnTo>
                <a:lnTo>
                  <a:pt x="6545802" y="5859"/>
                </a:lnTo>
                <a:lnTo>
                  <a:pt x="6594613" y="7817"/>
                </a:lnTo>
                <a:lnTo>
                  <a:pt x="6641875" y="10158"/>
                </a:lnTo>
                <a:lnTo>
                  <a:pt x="6687233" y="12774"/>
                </a:lnTo>
                <a:lnTo>
                  <a:pt x="6730332" y="15556"/>
                </a:lnTo>
                <a:lnTo>
                  <a:pt x="6770819" y="18396"/>
                </a:lnTo>
                <a:lnTo>
                  <a:pt x="6825872" y="22524"/>
                </a:lnTo>
                <a:lnTo>
                  <a:pt x="6858273" y="25030"/>
                </a:lnTo>
                <a:lnTo>
                  <a:pt x="6873049" y="26168"/>
                </a:lnTo>
                <a:lnTo>
                  <a:pt x="6886818" y="27212"/>
                </a:lnTo>
                <a:lnTo>
                  <a:pt x="6899534" y="28147"/>
                </a:lnTo>
                <a:lnTo>
                  <a:pt x="6919120" y="29591"/>
                </a:lnTo>
                <a:lnTo>
                  <a:pt x="6958380" y="33022"/>
                </a:lnTo>
                <a:lnTo>
                  <a:pt x="6971260" y="36621"/>
                </a:lnTo>
                <a:lnTo>
                  <a:pt x="6976008" y="38161"/>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18" name="object 18"/>
          <p:cNvSpPr/>
          <p:nvPr/>
        </p:nvSpPr>
        <p:spPr>
          <a:xfrm>
            <a:off x="4621985" y="2750059"/>
            <a:ext cx="1395095" cy="1607185"/>
          </a:xfrm>
          <a:custGeom>
            <a:avLst/>
            <a:gdLst/>
            <a:ahLst/>
            <a:cxnLst/>
            <a:rect l="l" t="t" r="r" b="b"/>
            <a:pathLst>
              <a:path w="1395095" h="1607185">
                <a:moveTo>
                  <a:pt x="694060" y="0"/>
                </a:moveTo>
                <a:lnTo>
                  <a:pt x="3931" y="402976"/>
                </a:lnTo>
                <a:lnTo>
                  <a:pt x="0" y="1202186"/>
                </a:lnTo>
                <a:lnTo>
                  <a:pt x="700521" y="1606676"/>
                </a:lnTo>
                <a:lnTo>
                  <a:pt x="1390771" y="1203710"/>
                </a:lnTo>
                <a:lnTo>
                  <a:pt x="1394581" y="404378"/>
                </a:lnTo>
                <a:lnTo>
                  <a:pt x="69406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9" name="object 19"/>
          <p:cNvSpPr/>
          <p:nvPr/>
        </p:nvSpPr>
        <p:spPr>
          <a:xfrm>
            <a:off x="4621985" y="2750059"/>
            <a:ext cx="1395095" cy="1607185"/>
          </a:xfrm>
          <a:custGeom>
            <a:avLst/>
            <a:gdLst/>
            <a:ahLst/>
            <a:cxnLst/>
            <a:rect l="l" t="t" r="r" b="b"/>
            <a:pathLst>
              <a:path w="1395095" h="1607185">
                <a:moveTo>
                  <a:pt x="3931" y="402976"/>
                </a:moveTo>
                <a:lnTo>
                  <a:pt x="694060" y="0"/>
                </a:lnTo>
                <a:lnTo>
                  <a:pt x="1394581" y="404378"/>
                </a:lnTo>
                <a:lnTo>
                  <a:pt x="1390771" y="1203710"/>
                </a:lnTo>
                <a:lnTo>
                  <a:pt x="700521" y="1606676"/>
                </a:lnTo>
                <a:lnTo>
                  <a:pt x="0" y="1202186"/>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20" name="object 20"/>
          <p:cNvSpPr/>
          <p:nvPr/>
        </p:nvSpPr>
        <p:spPr>
          <a:xfrm>
            <a:off x="5345885" y="4016884"/>
            <a:ext cx="1395095" cy="1607185"/>
          </a:xfrm>
          <a:custGeom>
            <a:avLst/>
            <a:gdLst/>
            <a:ahLst/>
            <a:cxnLst/>
            <a:rect l="l" t="t" r="r" b="b"/>
            <a:pathLst>
              <a:path w="1395095" h="1607185">
                <a:moveTo>
                  <a:pt x="3931" y="402966"/>
                </a:moveTo>
                <a:lnTo>
                  <a:pt x="694060" y="0"/>
                </a:lnTo>
                <a:lnTo>
                  <a:pt x="1394581" y="404372"/>
                </a:lnTo>
                <a:lnTo>
                  <a:pt x="1390771" y="1203710"/>
                </a:lnTo>
                <a:lnTo>
                  <a:pt x="700521" y="1606652"/>
                </a:lnTo>
                <a:lnTo>
                  <a:pt x="0" y="1202186"/>
                </a:lnTo>
                <a:lnTo>
                  <a:pt x="3931" y="40296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21" name="object 21"/>
          <p:cNvSpPr/>
          <p:nvPr/>
        </p:nvSpPr>
        <p:spPr>
          <a:xfrm>
            <a:off x="5355394" y="1483218"/>
            <a:ext cx="1395095" cy="1607185"/>
          </a:xfrm>
          <a:custGeom>
            <a:avLst/>
            <a:gdLst/>
            <a:ahLst/>
            <a:cxnLst/>
            <a:rect l="l" t="t" r="r" b="b"/>
            <a:pathLst>
              <a:path w="1395095" h="1607185">
                <a:moveTo>
                  <a:pt x="694060" y="0"/>
                </a:moveTo>
                <a:lnTo>
                  <a:pt x="3931" y="402976"/>
                </a:lnTo>
                <a:lnTo>
                  <a:pt x="0" y="1202192"/>
                </a:lnTo>
                <a:lnTo>
                  <a:pt x="700552" y="1606692"/>
                </a:lnTo>
                <a:lnTo>
                  <a:pt x="1390771" y="1203716"/>
                </a:lnTo>
                <a:lnTo>
                  <a:pt x="1394581" y="404378"/>
                </a:lnTo>
                <a:lnTo>
                  <a:pt x="69406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22" name="object 22"/>
          <p:cNvSpPr/>
          <p:nvPr/>
        </p:nvSpPr>
        <p:spPr>
          <a:xfrm>
            <a:off x="5355394" y="1483218"/>
            <a:ext cx="1395095" cy="1607185"/>
          </a:xfrm>
          <a:custGeom>
            <a:avLst/>
            <a:gdLst/>
            <a:ahLst/>
            <a:cxnLst/>
            <a:rect l="l" t="t" r="r" b="b"/>
            <a:pathLst>
              <a:path w="1395095" h="1607185">
                <a:moveTo>
                  <a:pt x="3931" y="402976"/>
                </a:moveTo>
                <a:lnTo>
                  <a:pt x="694060" y="0"/>
                </a:lnTo>
                <a:lnTo>
                  <a:pt x="1394581" y="404378"/>
                </a:lnTo>
                <a:lnTo>
                  <a:pt x="1390771" y="1203716"/>
                </a:lnTo>
                <a:lnTo>
                  <a:pt x="700552" y="1606692"/>
                </a:lnTo>
                <a:lnTo>
                  <a:pt x="0" y="1202192"/>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23" name="object 23"/>
          <p:cNvSpPr/>
          <p:nvPr/>
        </p:nvSpPr>
        <p:spPr>
          <a:xfrm>
            <a:off x="4602935" y="216409"/>
            <a:ext cx="1395095" cy="1607185"/>
          </a:xfrm>
          <a:custGeom>
            <a:avLst/>
            <a:gdLst/>
            <a:ahLst/>
            <a:cxnLst/>
            <a:rect l="l" t="t" r="r" b="b"/>
            <a:pathLst>
              <a:path w="1395095" h="1607185">
                <a:moveTo>
                  <a:pt x="694060" y="0"/>
                </a:moveTo>
                <a:lnTo>
                  <a:pt x="3931" y="402976"/>
                </a:lnTo>
                <a:lnTo>
                  <a:pt x="0" y="1202192"/>
                </a:lnTo>
                <a:lnTo>
                  <a:pt x="700521" y="1606661"/>
                </a:lnTo>
                <a:lnTo>
                  <a:pt x="1390771" y="1203716"/>
                </a:lnTo>
                <a:lnTo>
                  <a:pt x="1394581" y="404378"/>
                </a:lnTo>
                <a:lnTo>
                  <a:pt x="69406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24" name="object 24"/>
          <p:cNvSpPr/>
          <p:nvPr/>
        </p:nvSpPr>
        <p:spPr>
          <a:xfrm>
            <a:off x="4602935" y="216409"/>
            <a:ext cx="1395095" cy="1607185"/>
          </a:xfrm>
          <a:custGeom>
            <a:avLst/>
            <a:gdLst/>
            <a:ahLst/>
            <a:cxnLst/>
            <a:rect l="l" t="t" r="r" b="b"/>
            <a:pathLst>
              <a:path w="1395095" h="1607185">
                <a:moveTo>
                  <a:pt x="3931" y="402976"/>
                </a:moveTo>
                <a:lnTo>
                  <a:pt x="694060" y="0"/>
                </a:lnTo>
                <a:lnTo>
                  <a:pt x="1394581" y="404378"/>
                </a:lnTo>
                <a:lnTo>
                  <a:pt x="1390771" y="1203716"/>
                </a:lnTo>
                <a:lnTo>
                  <a:pt x="700521" y="1606661"/>
                </a:lnTo>
                <a:lnTo>
                  <a:pt x="0" y="1202192"/>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25" name="object 25"/>
          <p:cNvSpPr/>
          <p:nvPr/>
        </p:nvSpPr>
        <p:spPr>
          <a:xfrm>
            <a:off x="6088835" y="5274184"/>
            <a:ext cx="1395095" cy="1584325"/>
          </a:xfrm>
          <a:custGeom>
            <a:avLst/>
            <a:gdLst/>
            <a:ahLst/>
            <a:cxnLst/>
            <a:rect l="l" t="t" r="r" b="b"/>
            <a:pathLst>
              <a:path w="1395095" h="1584325">
                <a:moveTo>
                  <a:pt x="694060" y="0"/>
                </a:moveTo>
                <a:lnTo>
                  <a:pt x="3931" y="402954"/>
                </a:lnTo>
                <a:lnTo>
                  <a:pt x="0" y="1202222"/>
                </a:lnTo>
                <a:lnTo>
                  <a:pt x="660966" y="1583816"/>
                </a:lnTo>
                <a:lnTo>
                  <a:pt x="739635" y="1583816"/>
                </a:lnTo>
                <a:lnTo>
                  <a:pt x="1390771" y="1203661"/>
                </a:lnTo>
                <a:lnTo>
                  <a:pt x="1394581" y="404408"/>
                </a:lnTo>
                <a:lnTo>
                  <a:pt x="69406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26" name="object 26"/>
          <p:cNvSpPr/>
          <p:nvPr/>
        </p:nvSpPr>
        <p:spPr>
          <a:xfrm>
            <a:off x="6092765" y="5274184"/>
            <a:ext cx="1390650" cy="1584325"/>
          </a:xfrm>
          <a:custGeom>
            <a:avLst/>
            <a:gdLst/>
            <a:ahLst/>
            <a:cxnLst/>
            <a:rect l="l" t="t" r="r" b="b"/>
            <a:pathLst>
              <a:path w="1390650" h="1584325">
                <a:moveTo>
                  <a:pt x="0" y="402954"/>
                </a:moveTo>
                <a:lnTo>
                  <a:pt x="690128" y="0"/>
                </a:lnTo>
                <a:lnTo>
                  <a:pt x="1390649" y="404408"/>
                </a:lnTo>
                <a:lnTo>
                  <a:pt x="1386839" y="1203661"/>
                </a:lnTo>
                <a:lnTo>
                  <a:pt x="735704" y="1583816"/>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27" name="object 27"/>
          <p:cNvSpPr/>
          <p:nvPr/>
        </p:nvSpPr>
        <p:spPr>
          <a:xfrm>
            <a:off x="6088835" y="5677137"/>
            <a:ext cx="661035" cy="1181100"/>
          </a:xfrm>
          <a:custGeom>
            <a:avLst/>
            <a:gdLst/>
            <a:ahLst/>
            <a:cxnLst/>
            <a:rect l="l" t="t" r="r" b="b"/>
            <a:pathLst>
              <a:path w="661035" h="1181100">
                <a:moveTo>
                  <a:pt x="660966" y="1180862"/>
                </a:moveTo>
                <a:lnTo>
                  <a:pt x="0" y="799267"/>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28" name="object 28"/>
          <p:cNvSpPr/>
          <p:nvPr/>
        </p:nvSpPr>
        <p:spPr>
          <a:xfrm>
            <a:off x="1522412" y="4007359"/>
            <a:ext cx="798830" cy="1607185"/>
          </a:xfrm>
          <a:custGeom>
            <a:avLst/>
            <a:gdLst/>
            <a:ahLst/>
            <a:cxnLst/>
            <a:rect l="l" t="t" r="r" b="b"/>
            <a:pathLst>
              <a:path w="798830" h="1607185">
                <a:moveTo>
                  <a:pt x="97964" y="0"/>
                </a:moveTo>
                <a:lnTo>
                  <a:pt x="0" y="60760"/>
                </a:lnTo>
                <a:lnTo>
                  <a:pt x="0" y="1530517"/>
                </a:lnTo>
                <a:lnTo>
                  <a:pt x="35" y="1545966"/>
                </a:lnTo>
                <a:lnTo>
                  <a:pt x="104358" y="1606652"/>
                </a:lnTo>
                <a:lnTo>
                  <a:pt x="794586" y="1203710"/>
                </a:lnTo>
                <a:lnTo>
                  <a:pt x="798469" y="404372"/>
                </a:lnTo>
                <a:lnTo>
                  <a:pt x="97964"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29" name="object 29"/>
          <p:cNvSpPr/>
          <p:nvPr/>
        </p:nvSpPr>
        <p:spPr>
          <a:xfrm>
            <a:off x="1522412" y="4007359"/>
            <a:ext cx="798830" cy="1607185"/>
          </a:xfrm>
          <a:custGeom>
            <a:avLst/>
            <a:gdLst/>
            <a:ahLst/>
            <a:cxnLst/>
            <a:rect l="l" t="t" r="r" b="b"/>
            <a:pathLst>
              <a:path w="798830" h="1607185">
                <a:moveTo>
                  <a:pt x="0" y="60760"/>
                </a:moveTo>
                <a:lnTo>
                  <a:pt x="97964" y="0"/>
                </a:lnTo>
                <a:lnTo>
                  <a:pt x="798469" y="404372"/>
                </a:lnTo>
                <a:lnTo>
                  <a:pt x="794586" y="1203710"/>
                </a:lnTo>
                <a:lnTo>
                  <a:pt x="104358" y="1606652"/>
                </a:lnTo>
                <a:lnTo>
                  <a:pt x="35" y="1545966"/>
                </a:lnTo>
                <a:lnTo>
                  <a:pt x="0" y="1530517"/>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0" name="object 30"/>
          <p:cNvSpPr/>
          <p:nvPr/>
        </p:nvSpPr>
        <p:spPr>
          <a:xfrm>
            <a:off x="1654048" y="5293234"/>
            <a:ext cx="1391285" cy="1565275"/>
          </a:xfrm>
          <a:custGeom>
            <a:avLst/>
            <a:gdLst/>
            <a:ahLst/>
            <a:cxnLst/>
            <a:rect l="l" t="t" r="r" b="b"/>
            <a:pathLst>
              <a:path w="1391285" h="1565275">
                <a:moveTo>
                  <a:pt x="0" y="402954"/>
                </a:moveTo>
                <a:lnTo>
                  <a:pt x="690230" y="0"/>
                </a:lnTo>
                <a:lnTo>
                  <a:pt x="1390709" y="404408"/>
                </a:lnTo>
                <a:lnTo>
                  <a:pt x="1386899" y="1203661"/>
                </a:lnTo>
                <a:lnTo>
                  <a:pt x="768378" y="1564766"/>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1" name="object 31"/>
          <p:cNvSpPr/>
          <p:nvPr/>
        </p:nvSpPr>
        <p:spPr>
          <a:xfrm>
            <a:off x="1650167" y="5696187"/>
            <a:ext cx="628015" cy="1162050"/>
          </a:xfrm>
          <a:custGeom>
            <a:avLst/>
            <a:gdLst/>
            <a:ahLst/>
            <a:cxnLst/>
            <a:rect l="l" t="t" r="r" b="b"/>
            <a:pathLst>
              <a:path w="628015" h="1162050">
                <a:moveTo>
                  <a:pt x="627964" y="1161812"/>
                </a:moveTo>
                <a:lnTo>
                  <a:pt x="0" y="799267"/>
                </a:lnTo>
                <a:lnTo>
                  <a:pt x="388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2" name="object 32"/>
          <p:cNvSpPr/>
          <p:nvPr/>
        </p:nvSpPr>
        <p:spPr>
          <a:xfrm>
            <a:off x="1678742" y="2740518"/>
            <a:ext cx="1395095" cy="1607185"/>
          </a:xfrm>
          <a:custGeom>
            <a:avLst/>
            <a:gdLst/>
            <a:ahLst/>
            <a:cxnLst/>
            <a:rect l="l" t="t" r="r" b="b"/>
            <a:pathLst>
              <a:path w="1395095" h="1607185">
                <a:moveTo>
                  <a:pt x="694111" y="0"/>
                </a:moveTo>
                <a:lnTo>
                  <a:pt x="3881" y="402976"/>
                </a:lnTo>
                <a:lnTo>
                  <a:pt x="0" y="1202201"/>
                </a:lnTo>
                <a:lnTo>
                  <a:pt x="700515" y="1606692"/>
                </a:lnTo>
                <a:lnTo>
                  <a:pt x="1390780" y="1203725"/>
                </a:lnTo>
                <a:lnTo>
                  <a:pt x="1394590" y="404378"/>
                </a:lnTo>
                <a:lnTo>
                  <a:pt x="694111"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3" name="object 33"/>
          <p:cNvSpPr/>
          <p:nvPr/>
        </p:nvSpPr>
        <p:spPr>
          <a:xfrm>
            <a:off x="1678742" y="2740518"/>
            <a:ext cx="1395095" cy="1607185"/>
          </a:xfrm>
          <a:custGeom>
            <a:avLst/>
            <a:gdLst/>
            <a:ahLst/>
            <a:cxnLst/>
            <a:rect l="l" t="t" r="r" b="b"/>
            <a:pathLst>
              <a:path w="1395095" h="1607185">
                <a:moveTo>
                  <a:pt x="3881" y="402976"/>
                </a:moveTo>
                <a:lnTo>
                  <a:pt x="694111" y="0"/>
                </a:lnTo>
                <a:lnTo>
                  <a:pt x="1394590" y="404378"/>
                </a:lnTo>
                <a:lnTo>
                  <a:pt x="1390780" y="1203725"/>
                </a:lnTo>
                <a:lnTo>
                  <a:pt x="700515" y="1606692"/>
                </a:lnTo>
                <a:lnTo>
                  <a:pt x="0" y="1202201"/>
                </a:lnTo>
                <a:lnTo>
                  <a:pt x="388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4" name="object 34"/>
          <p:cNvSpPr/>
          <p:nvPr/>
        </p:nvSpPr>
        <p:spPr>
          <a:xfrm>
            <a:off x="2402641" y="4016884"/>
            <a:ext cx="1395095" cy="1607185"/>
          </a:xfrm>
          <a:custGeom>
            <a:avLst/>
            <a:gdLst/>
            <a:ahLst/>
            <a:cxnLst/>
            <a:rect l="l" t="t" r="r" b="b"/>
            <a:pathLst>
              <a:path w="1395095" h="1607185">
                <a:moveTo>
                  <a:pt x="3883" y="402966"/>
                </a:moveTo>
                <a:lnTo>
                  <a:pt x="694063" y="0"/>
                </a:lnTo>
                <a:lnTo>
                  <a:pt x="1394591" y="404372"/>
                </a:lnTo>
                <a:lnTo>
                  <a:pt x="1390781" y="1203710"/>
                </a:lnTo>
                <a:lnTo>
                  <a:pt x="700540" y="1606652"/>
                </a:lnTo>
                <a:lnTo>
                  <a:pt x="0" y="1202186"/>
                </a:lnTo>
                <a:lnTo>
                  <a:pt x="3883" y="40296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5" name="object 35"/>
          <p:cNvSpPr/>
          <p:nvPr/>
        </p:nvSpPr>
        <p:spPr>
          <a:xfrm>
            <a:off x="3140006" y="5302758"/>
            <a:ext cx="1390650" cy="1555750"/>
          </a:xfrm>
          <a:custGeom>
            <a:avLst/>
            <a:gdLst/>
            <a:ahLst/>
            <a:cxnLst/>
            <a:rect l="l" t="t" r="r" b="b"/>
            <a:pathLst>
              <a:path w="1390650" h="1555750">
                <a:moveTo>
                  <a:pt x="0" y="402954"/>
                </a:moveTo>
                <a:lnTo>
                  <a:pt x="690122" y="0"/>
                </a:lnTo>
                <a:lnTo>
                  <a:pt x="1390649" y="404408"/>
                </a:lnTo>
                <a:lnTo>
                  <a:pt x="1386839" y="1203661"/>
                </a:lnTo>
                <a:lnTo>
                  <a:pt x="784655" y="1555241"/>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6" name="object 36"/>
          <p:cNvSpPr/>
          <p:nvPr/>
        </p:nvSpPr>
        <p:spPr>
          <a:xfrm>
            <a:off x="3136079" y="5705713"/>
            <a:ext cx="611505" cy="1152525"/>
          </a:xfrm>
          <a:custGeom>
            <a:avLst/>
            <a:gdLst/>
            <a:ahLst/>
            <a:cxnLst/>
            <a:rect l="l" t="t" r="r" b="b"/>
            <a:pathLst>
              <a:path w="611505" h="1152525">
                <a:moveTo>
                  <a:pt x="611476" y="1152287"/>
                </a:moveTo>
                <a:lnTo>
                  <a:pt x="0" y="799267"/>
                </a:lnTo>
                <a:lnTo>
                  <a:pt x="3928"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7" name="object 37"/>
          <p:cNvSpPr/>
          <p:nvPr/>
        </p:nvSpPr>
        <p:spPr>
          <a:xfrm>
            <a:off x="3155129" y="2750059"/>
            <a:ext cx="1395095" cy="1607185"/>
          </a:xfrm>
          <a:custGeom>
            <a:avLst/>
            <a:gdLst/>
            <a:ahLst/>
            <a:cxnLst/>
            <a:rect l="l" t="t" r="r" b="b"/>
            <a:pathLst>
              <a:path w="1395095" h="1607185">
                <a:moveTo>
                  <a:pt x="694050" y="0"/>
                </a:moveTo>
                <a:lnTo>
                  <a:pt x="3928" y="402976"/>
                </a:lnTo>
                <a:lnTo>
                  <a:pt x="0" y="1202186"/>
                </a:lnTo>
                <a:lnTo>
                  <a:pt x="700527" y="1606676"/>
                </a:lnTo>
                <a:lnTo>
                  <a:pt x="1390768" y="1203710"/>
                </a:lnTo>
                <a:lnTo>
                  <a:pt x="1394578" y="404378"/>
                </a:lnTo>
                <a:lnTo>
                  <a:pt x="69405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8" name="object 38"/>
          <p:cNvSpPr/>
          <p:nvPr/>
        </p:nvSpPr>
        <p:spPr>
          <a:xfrm>
            <a:off x="3155129" y="2750059"/>
            <a:ext cx="1395095" cy="1607185"/>
          </a:xfrm>
          <a:custGeom>
            <a:avLst/>
            <a:gdLst/>
            <a:ahLst/>
            <a:cxnLst/>
            <a:rect l="l" t="t" r="r" b="b"/>
            <a:pathLst>
              <a:path w="1395095" h="1607185">
                <a:moveTo>
                  <a:pt x="3928" y="402976"/>
                </a:moveTo>
                <a:lnTo>
                  <a:pt x="694050" y="0"/>
                </a:lnTo>
                <a:lnTo>
                  <a:pt x="1394578" y="404378"/>
                </a:lnTo>
                <a:lnTo>
                  <a:pt x="1390768" y="1203710"/>
                </a:lnTo>
                <a:lnTo>
                  <a:pt x="700527" y="1606676"/>
                </a:lnTo>
                <a:lnTo>
                  <a:pt x="0" y="1202186"/>
                </a:lnTo>
                <a:lnTo>
                  <a:pt x="3928"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9" name="object 39"/>
          <p:cNvSpPr/>
          <p:nvPr/>
        </p:nvSpPr>
        <p:spPr>
          <a:xfrm>
            <a:off x="2421691" y="1454659"/>
            <a:ext cx="1395095" cy="1607185"/>
          </a:xfrm>
          <a:custGeom>
            <a:avLst/>
            <a:gdLst/>
            <a:ahLst/>
            <a:cxnLst/>
            <a:rect l="l" t="t" r="r" b="b"/>
            <a:pathLst>
              <a:path w="1395095" h="1607185">
                <a:moveTo>
                  <a:pt x="3883" y="402976"/>
                </a:moveTo>
                <a:lnTo>
                  <a:pt x="694063" y="0"/>
                </a:lnTo>
                <a:lnTo>
                  <a:pt x="1394591" y="404378"/>
                </a:lnTo>
                <a:lnTo>
                  <a:pt x="1390781" y="1203716"/>
                </a:lnTo>
                <a:lnTo>
                  <a:pt x="700540" y="1606661"/>
                </a:lnTo>
                <a:lnTo>
                  <a:pt x="0" y="1202192"/>
                </a:lnTo>
                <a:lnTo>
                  <a:pt x="3883"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0" name="object 40"/>
          <p:cNvSpPr/>
          <p:nvPr/>
        </p:nvSpPr>
        <p:spPr>
          <a:xfrm>
            <a:off x="8431985" y="4035934"/>
            <a:ext cx="1395095" cy="1607185"/>
          </a:xfrm>
          <a:custGeom>
            <a:avLst/>
            <a:gdLst/>
            <a:ahLst/>
            <a:cxnLst/>
            <a:rect l="l" t="t" r="r" b="b"/>
            <a:pathLst>
              <a:path w="1395095" h="1607185">
                <a:moveTo>
                  <a:pt x="694060" y="0"/>
                </a:moveTo>
                <a:lnTo>
                  <a:pt x="3931" y="402966"/>
                </a:lnTo>
                <a:lnTo>
                  <a:pt x="0" y="1202186"/>
                </a:lnTo>
                <a:lnTo>
                  <a:pt x="700521" y="1606652"/>
                </a:lnTo>
                <a:lnTo>
                  <a:pt x="1390771" y="1203710"/>
                </a:lnTo>
                <a:lnTo>
                  <a:pt x="1394581" y="404372"/>
                </a:lnTo>
                <a:lnTo>
                  <a:pt x="69406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41" name="object 41"/>
          <p:cNvSpPr/>
          <p:nvPr/>
        </p:nvSpPr>
        <p:spPr>
          <a:xfrm>
            <a:off x="8431985" y="4035934"/>
            <a:ext cx="1395095" cy="1607185"/>
          </a:xfrm>
          <a:custGeom>
            <a:avLst/>
            <a:gdLst/>
            <a:ahLst/>
            <a:cxnLst/>
            <a:rect l="l" t="t" r="r" b="b"/>
            <a:pathLst>
              <a:path w="1395095" h="1607185">
                <a:moveTo>
                  <a:pt x="3931" y="402966"/>
                </a:moveTo>
                <a:lnTo>
                  <a:pt x="694060" y="0"/>
                </a:lnTo>
                <a:lnTo>
                  <a:pt x="1394581" y="404372"/>
                </a:lnTo>
                <a:lnTo>
                  <a:pt x="1390771" y="1203710"/>
                </a:lnTo>
                <a:lnTo>
                  <a:pt x="700521" y="1606652"/>
                </a:lnTo>
                <a:lnTo>
                  <a:pt x="0" y="1202186"/>
                </a:lnTo>
                <a:lnTo>
                  <a:pt x="3931" y="40296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2" name="object 42"/>
          <p:cNvSpPr/>
          <p:nvPr/>
        </p:nvSpPr>
        <p:spPr>
          <a:xfrm>
            <a:off x="9178865" y="5312284"/>
            <a:ext cx="1390650" cy="1546225"/>
          </a:xfrm>
          <a:custGeom>
            <a:avLst/>
            <a:gdLst/>
            <a:ahLst/>
            <a:cxnLst/>
            <a:rect l="l" t="t" r="r" b="b"/>
            <a:pathLst>
              <a:path w="1390650" h="1546225">
                <a:moveTo>
                  <a:pt x="0" y="402954"/>
                </a:moveTo>
                <a:lnTo>
                  <a:pt x="690128" y="0"/>
                </a:lnTo>
                <a:lnTo>
                  <a:pt x="1390649" y="404408"/>
                </a:lnTo>
                <a:lnTo>
                  <a:pt x="1386839" y="1203661"/>
                </a:lnTo>
                <a:lnTo>
                  <a:pt x="800962" y="1545716"/>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3" name="object 43"/>
          <p:cNvSpPr/>
          <p:nvPr/>
        </p:nvSpPr>
        <p:spPr>
          <a:xfrm>
            <a:off x="9174935" y="5715237"/>
            <a:ext cx="594995" cy="1143000"/>
          </a:xfrm>
          <a:custGeom>
            <a:avLst/>
            <a:gdLst/>
            <a:ahLst/>
            <a:cxnLst/>
            <a:rect l="l" t="t" r="r" b="b"/>
            <a:pathLst>
              <a:path w="594995" h="1143000">
                <a:moveTo>
                  <a:pt x="594973" y="1142762"/>
                </a:moveTo>
                <a:lnTo>
                  <a:pt x="0" y="799267"/>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4" name="object 44"/>
          <p:cNvSpPr/>
          <p:nvPr/>
        </p:nvSpPr>
        <p:spPr>
          <a:xfrm>
            <a:off x="9174935" y="2759568"/>
            <a:ext cx="1395095" cy="1607185"/>
          </a:xfrm>
          <a:custGeom>
            <a:avLst/>
            <a:gdLst/>
            <a:ahLst/>
            <a:cxnLst/>
            <a:rect l="l" t="t" r="r" b="b"/>
            <a:pathLst>
              <a:path w="1395095" h="1607185">
                <a:moveTo>
                  <a:pt x="694060" y="0"/>
                </a:moveTo>
                <a:lnTo>
                  <a:pt x="3931" y="402976"/>
                </a:lnTo>
                <a:lnTo>
                  <a:pt x="0" y="1202201"/>
                </a:lnTo>
                <a:lnTo>
                  <a:pt x="700521" y="1606692"/>
                </a:lnTo>
                <a:lnTo>
                  <a:pt x="1390771" y="1203725"/>
                </a:lnTo>
                <a:lnTo>
                  <a:pt x="1394581" y="404378"/>
                </a:lnTo>
                <a:lnTo>
                  <a:pt x="69406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45" name="object 45"/>
          <p:cNvSpPr/>
          <p:nvPr/>
        </p:nvSpPr>
        <p:spPr>
          <a:xfrm>
            <a:off x="9174935" y="2759568"/>
            <a:ext cx="1395095" cy="1607185"/>
          </a:xfrm>
          <a:custGeom>
            <a:avLst/>
            <a:gdLst/>
            <a:ahLst/>
            <a:cxnLst/>
            <a:rect l="l" t="t" r="r" b="b"/>
            <a:pathLst>
              <a:path w="1395095" h="1607185">
                <a:moveTo>
                  <a:pt x="3931" y="402976"/>
                </a:moveTo>
                <a:lnTo>
                  <a:pt x="694060" y="0"/>
                </a:lnTo>
                <a:lnTo>
                  <a:pt x="1394581" y="404378"/>
                </a:lnTo>
                <a:lnTo>
                  <a:pt x="1390771" y="1203725"/>
                </a:lnTo>
                <a:lnTo>
                  <a:pt x="700521" y="1606692"/>
                </a:lnTo>
                <a:lnTo>
                  <a:pt x="0" y="1202201"/>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6" name="object 46"/>
          <p:cNvSpPr/>
          <p:nvPr/>
        </p:nvSpPr>
        <p:spPr>
          <a:xfrm>
            <a:off x="9908343" y="4035934"/>
            <a:ext cx="758190" cy="1607185"/>
          </a:xfrm>
          <a:custGeom>
            <a:avLst/>
            <a:gdLst/>
            <a:ahLst/>
            <a:cxnLst/>
            <a:rect l="l" t="t" r="r" b="b"/>
            <a:pathLst>
              <a:path w="758190" h="1607185">
                <a:moveTo>
                  <a:pt x="694060" y="0"/>
                </a:moveTo>
                <a:lnTo>
                  <a:pt x="3931" y="402966"/>
                </a:lnTo>
                <a:lnTo>
                  <a:pt x="0" y="1202186"/>
                </a:lnTo>
                <a:lnTo>
                  <a:pt x="700552" y="1606652"/>
                </a:lnTo>
                <a:lnTo>
                  <a:pt x="758068" y="1575520"/>
                </a:lnTo>
                <a:lnTo>
                  <a:pt x="758068" y="41384"/>
                </a:lnTo>
                <a:lnTo>
                  <a:pt x="694060" y="0"/>
                </a:lnTo>
              </a:path>
            </a:pathLst>
          </a:custGeom>
          <a:solidFill>
            <a:srgbClr val="FFFFFF"/>
          </a:solidFill>
        </p:spPr>
        <p:txBody>
          <a:bodyPr wrap="square" lIns="0" tIns="0" rIns="0" bIns="0" rtlCol="0"/>
          <a:lstStyle/>
          <a:p>
            <a:endParaRPr>
              <a:solidFill>
                <a:prstClr val="black"/>
              </a:solidFill>
              <a:latin typeface="Calibri"/>
            </a:endParaRPr>
          </a:p>
        </p:txBody>
      </p:sp>
      <p:sp>
        <p:nvSpPr>
          <p:cNvPr id="47" name="object 47"/>
          <p:cNvSpPr/>
          <p:nvPr/>
        </p:nvSpPr>
        <p:spPr>
          <a:xfrm>
            <a:off x="9912275" y="4035934"/>
            <a:ext cx="754380" cy="403225"/>
          </a:xfrm>
          <a:custGeom>
            <a:avLst/>
            <a:gdLst/>
            <a:ahLst/>
            <a:cxnLst/>
            <a:rect l="l" t="t" r="r" b="b"/>
            <a:pathLst>
              <a:path w="754379" h="403225">
                <a:moveTo>
                  <a:pt x="0" y="402966"/>
                </a:moveTo>
                <a:lnTo>
                  <a:pt x="690128" y="0"/>
                </a:lnTo>
                <a:lnTo>
                  <a:pt x="754136" y="41384"/>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8" name="object 48"/>
          <p:cNvSpPr/>
          <p:nvPr/>
        </p:nvSpPr>
        <p:spPr>
          <a:xfrm>
            <a:off x="9908343" y="4438899"/>
            <a:ext cx="758190" cy="1203960"/>
          </a:xfrm>
          <a:custGeom>
            <a:avLst/>
            <a:gdLst/>
            <a:ahLst/>
            <a:cxnLst/>
            <a:rect l="l" t="t" r="r" b="b"/>
            <a:pathLst>
              <a:path w="758190" h="1203960">
                <a:moveTo>
                  <a:pt x="758068" y="1172553"/>
                </a:moveTo>
                <a:lnTo>
                  <a:pt x="700552" y="1203685"/>
                </a:lnTo>
                <a:lnTo>
                  <a:pt x="0" y="799219"/>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9" name="object 49"/>
          <p:cNvSpPr/>
          <p:nvPr/>
        </p:nvSpPr>
        <p:spPr>
          <a:xfrm>
            <a:off x="9912275" y="1492759"/>
            <a:ext cx="754380" cy="403225"/>
          </a:xfrm>
          <a:custGeom>
            <a:avLst/>
            <a:gdLst/>
            <a:ahLst/>
            <a:cxnLst/>
            <a:rect l="l" t="t" r="r" b="b"/>
            <a:pathLst>
              <a:path w="754379" h="403225">
                <a:moveTo>
                  <a:pt x="0" y="402976"/>
                </a:moveTo>
                <a:lnTo>
                  <a:pt x="690128" y="0"/>
                </a:lnTo>
                <a:lnTo>
                  <a:pt x="754136" y="36295"/>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0" name="object 50"/>
          <p:cNvSpPr/>
          <p:nvPr/>
        </p:nvSpPr>
        <p:spPr>
          <a:xfrm>
            <a:off x="9908343" y="1895734"/>
            <a:ext cx="758190" cy="1203960"/>
          </a:xfrm>
          <a:custGeom>
            <a:avLst/>
            <a:gdLst/>
            <a:ahLst/>
            <a:cxnLst/>
            <a:rect l="l" t="t" r="r" b="b"/>
            <a:pathLst>
              <a:path w="758190" h="1203960">
                <a:moveTo>
                  <a:pt x="758068" y="1169825"/>
                </a:moveTo>
                <a:lnTo>
                  <a:pt x="700552" y="1203685"/>
                </a:lnTo>
                <a:lnTo>
                  <a:pt x="0" y="799216"/>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1" name="object 51"/>
          <p:cNvSpPr/>
          <p:nvPr/>
        </p:nvSpPr>
        <p:spPr>
          <a:xfrm>
            <a:off x="6083621" y="0"/>
            <a:ext cx="3679190" cy="6250940"/>
          </a:xfrm>
          <a:custGeom>
            <a:avLst/>
            <a:gdLst/>
            <a:ahLst/>
            <a:cxnLst/>
            <a:rect l="l" t="t" r="r" b="b"/>
            <a:pathLst>
              <a:path w="3679190" h="6250940">
                <a:moveTo>
                  <a:pt x="0" y="6250329"/>
                </a:moveTo>
                <a:lnTo>
                  <a:pt x="3679057" y="6250329"/>
                </a:lnTo>
                <a:lnTo>
                  <a:pt x="3679057" y="0"/>
                </a:lnTo>
                <a:lnTo>
                  <a:pt x="0" y="0"/>
                </a:lnTo>
                <a:lnTo>
                  <a:pt x="0" y="6250329"/>
                </a:lnTo>
              </a:path>
            </a:pathLst>
          </a:custGeom>
          <a:solidFill>
            <a:srgbClr val="F5F5F5"/>
          </a:solidFill>
        </p:spPr>
        <p:txBody>
          <a:bodyPr wrap="square" lIns="0" tIns="0" rIns="0" bIns="0" rtlCol="0"/>
          <a:lstStyle/>
          <a:p>
            <a:endParaRPr>
              <a:solidFill>
                <a:prstClr val="black"/>
              </a:solidFill>
              <a:latin typeface="Calibri"/>
            </a:endParaRPr>
          </a:p>
        </p:txBody>
      </p:sp>
      <p:sp>
        <p:nvSpPr>
          <p:cNvPr id="52" name="object 52"/>
          <p:cNvSpPr/>
          <p:nvPr/>
        </p:nvSpPr>
        <p:spPr>
          <a:xfrm>
            <a:off x="6083621" y="0"/>
            <a:ext cx="3679190" cy="6250940"/>
          </a:xfrm>
          <a:custGeom>
            <a:avLst/>
            <a:gdLst/>
            <a:ahLst/>
            <a:cxnLst/>
            <a:rect l="l" t="t" r="r" b="b"/>
            <a:pathLst>
              <a:path w="3679190" h="6250940">
                <a:moveTo>
                  <a:pt x="0" y="6250329"/>
                </a:moveTo>
                <a:lnTo>
                  <a:pt x="3679057" y="6250329"/>
                </a:lnTo>
                <a:lnTo>
                  <a:pt x="3679057" y="0"/>
                </a:lnTo>
              </a:path>
            </a:pathLst>
          </a:custGeom>
          <a:ln w="15874">
            <a:solidFill>
              <a:srgbClr val="74A40F"/>
            </a:solidFill>
          </a:ln>
        </p:spPr>
        <p:txBody>
          <a:bodyPr wrap="square" lIns="0" tIns="0" rIns="0" bIns="0" rtlCol="0"/>
          <a:lstStyle/>
          <a:p>
            <a:endParaRPr>
              <a:solidFill>
                <a:prstClr val="black"/>
              </a:solidFill>
              <a:latin typeface="Calibri"/>
            </a:endParaRPr>
          </a:p>
        </p:txBody>
      </p:sp>
      <p:sp>
        <p:nvSpPr>
          <p:cNvPr id="53" name="object 53"/>
          <p:cNvSpPr/>
          <p:nvPr/>
        </p:nvSpPr>
        <p:spPr>
          <a:xfrm>
            <a:off x="6083621" y="0"/>
            <a:ext cx="0" cy="6250940"/>
          </a:xfrm>
          <a:custGeom>
            <a:avLst/>
            <a:gdLst/>
            <a:ahLst/>
            <a:cxnLst/>
            <a:rect l="l" t="t" r="r" b="b"/>
            <a:pathLst>
              <a:path h="6250940">
                <a:moveTo>
                  <a:pt x="0" y="0"/>
                </a:moveTo>
                <a:lnTo>
                  <a:pt x="0" y="6250329"/>
                </a:lnTo>
              </a:path>
            </a:pathLst>
          </a:custGeom>
          <a:ln w="15874">
            <a:solidFill>
              <a:srgbClr val="74A40F"/>
            </a:solidFill>
          </a:ln>
        </p:spPr>
        <p:txBody>
          <a:bodyPr wrap="square" lIns="0" tIns="0" rIns="0" bIns="0" rtlCol="0"/>
          <a:lstStyle/>
          <a:p>
            <a:endParaRPr>
              <a:solidFill>
                <a:prstClr val="black"/>
              </a:solidFill>
              <a:latin typeface="Calibri"/>
            </a:endParaRPr>
          </a:p>
        </p:txBody>
      </p:sp>
      <p:sp>
        <p:nvSpPr>
          <p:cNvPr id="54" name="object 54"/>
          <p:cNvSpPr/>
          <p:nvPr/>
        </p:nvSpPr>
        <p:spPr>
          <a:xfrm>
            <a:off x="6171495" y="1"/>
            <a:ext cx="3505200" cy="2291715"/>
          </a:xfrm>
          <a:custGeom>
            <a:avLst/>
            <a:gdLst/>
            <a:ahLst/>
            <a:cxnLst/>
            <a:rect l="l" t="t" r="r" b="b"/>
            <a:pathLst>
              <a:path w="3505200" h="2291715">
                <a:moveTo>
                  <a:pt x="0" y="2291334"/>
                </a:moveTo>
                <a:lnTo>
                  <a:pt x="3505199" y="2291334"/>
                </a:lnTo>
                <a:lnTo>
                  <a:pt x="3505199" y="0"/>
                </a:lnTo>
                <a:lnTo>
                  <a:pt x="0" y="0"/>
                </a:lnTo>
                <a:lnTo>
                  <a:pt x="0" y="2291334"/>
                </a:lnTo>
              </a:path>
            </a:pathLst>
          </a:custGeom>
          <a:solidFill>
            <a:srgbClr val="70685A"/>
          </a:solidFill>
        </p:spPr>
        <p:txBody>
          <a:bodyPr wrap="square" lIns="0" tIns="0" rIns="0" bIns="0" rtlCol="0"/>
          <a:lstStyle/>
          <a:p>
            <a:endParaRPr>
              <a:solidFill>
                <a:prstClr val="black"/>
              </a:solidFill>
              <a:latin typeface="Calibri"/>
            </a:endParaRPr>
          </a:p>
        </p:txBody>
      </p:sp>
      <p:sp>
        <p:nvSpPr>
          <p:cNvPr id="55" name="object 55"/>
          <p:cNvSpPr/>
          <p:nvPr/>
        </p:nvSpPr>
        <p:spPr>
          <a:xfrm>
            <a:off x="6173294" y="6088285"/>
            <a:ext cx="3505200" cy="81915"/>
          </a:xfrm>
          <a:custGeom>
            <a:avLst/>
            <a:gdLst/>
            <a:ahLst/>
            <a:cxnLst/>
            <a:rect l="l" t="t" r="r" b="b"/>
            <a:pathLst>
              <a:path w="3505200" h="81914">
                <a:moveTo>
                  <a:pt x="0" y="81748"/>
                </a:moveTo>
                <a:lnTo>
                  <a:pt x="3505199" y="81748"/>
                </a:lnTo>
                <a:lnTo>
                  <a:pt x="3505199" y="0"/>
                </a:lnTo>
                <a:lnTo>
                  <a:pt x="0" y="0"/>
                </a:lnTo>
                <a:lnTo>
                  <a:pt x="0" y="81748"/>
                </a:lnTo>
                <a:close/>
              </a:path>
            </a:pathLst>
          </a:custGeom>
          <a:solidFill>
            <a:srgbClr val="93C500"/>
          </a:solidFill>
        </p:spPr>
        <p:txBody>
          <a:bodyPr wrap="square" lIns="0" tIns="0" rIns="0" bIns="0" rtlCol="0"/>
          <a:lstStyle/>
          <a:p>
            <a:endParaRPr>
              <a:solidFill>
                <a:prstClr val="black"/>
              </a:solidFill>
              <a:latin typeface="Calibri"/>
            </a:endParaRPr>
          </a:p>
        </p:txBody>
      </p:sp>
      <p:sp>
        <p:nvSpPr>
          <p:cNvPr id="56" name="object 56"/>
          <p:cNvSpPr txBox="1"/>
          <p:nvPr/>
        </p:nvSpPr>
        <p:spPr>
          <a:xfrm>
            <a:off x="6508182" y="3557164"/>
            <a:ext cx="2809240" cy="842410"/>
          </a:xfrm>
          <a:prstGeom prst="rect">
            <a:avLst/>
          </a:prstGeom>
        </p:spPr>
        <p:txBody>
          <a:bodyPr vert="horz" wrap="square" lIns="0" tIns="0" rIns="0" bIns="0" rtlCol="0">
            <a:spAutoFit/>
          </a:bodyPr>
          <a:lstStyle/>
          <a:p>
            <a:pPr marL="12700" marR="5080" indent="42545">
              <a:lnSpc>
                <a:spcPts val="3350"/>
              </a:lnSpc>
            </a:pPr>
            <a:r>
              <a:rPr sz="2800" b="1" spc="-20" dirty="0">
                <a:solidFill>
                  <a:srgbClr val="93C500"/>
                </a:solidFill>
                <a:latin typeface="Century Gothic"/>
                <a:cs typeface="Century Gothic"/>
              </a:rPr>
              <a:t>ARC</a:t>
            </a:r>
            <a:r>
              <a:rPr sz="2800" b="1" spc="-30" dirty="0">
                <a:solidFill>
                  <a:srgbClr val="93C500"/>
                </a:solidFill>
                <a:latin typeface="Century Gothic"/>
                <a:cs typeface="Century Gothic"/>
              </a:rPr>
              <a:t>H</a:t>
            </a:r>
            <a:r>
              <a:rPr sz="2800" b="1" spc="-15" dirty="0">
                <a:solidFill>
                  <a:srgbClr val="93C500"/>
                </a:solidFill>
                <a:latin typeface="Century Gothic"/>
                <a:cs typeface="Century Gothic"/>
              </a:rPr>
              <a:t>ITECTURAL</a:t>
            </a:r>
            <a:r>
              <a:rPr sz="2800" b="1" spc="-10" dirty="0">
                <a:solidFill>
                  <a:srgbClr val="93C500"/>
                </a:solidFill>
                <a:latin typeface="Times New Roman"/>
                <a:cs typeface="Times New Roman"/>
              </a:rPr>
              <a:t> </a:t>
            </a:r>
            <a:r>
              <a:rPr sz="2800" b="1" spc="-25" dirty="0">
                <a:solidFill>
                  <a:srgbClr val="93C500"/>
                </a:solidFill>
                <a:latin typeface="Century Gothic"/>
                <a:cs typeface="Century Gothic"/>
              </a:rPr>
              <a:t>C</a:t>
            </a:r>
            <a:r>
              <a:rPr sz="2800" b="1" spc="-10" dirty="0">
                <a:solidFill>
                  <a:srgbClr val="93C500"/>
                </a:solidFill>
                <a:latin typeface="Century Gothic"/>
                <a:cs typeface="Century Gothic"/>
              </a:rPr>
              <a:t>L</a:t>
            </a:r>
            <a:r>
              <a:rPr sz="2800" b="1" spc="-20" dirty="0">
                <a:solidFill>
                  <a:srgbClr val="93C500"/>
                </a:solidFill>
                <a:latin typeface="Century Gothic"/>
                <a:cs typeface="Century Gothic"/>
              </a:rPr>
              <a:t>AS</a:t>
            </a:r>
            <a:r>
              <a:rPr sz="2800" b="1" spc="-25" dirty="0">
                <a:solidFill>
                  <a:srgbClr val="93C500"/>
                </a:solidFill>
                <a:latin typeface="Century Gothic"/>
                <a:cs typeface="Century Gothic"/>
              </a:rPr>
              <a:t>S</a:t>
            </a:r>
            <a:r>
              <a:rPr sz="2800" b="1" spc="-15" dirty="0">
                <a:solidFill>
                  <a:srgbClr val="93C500"/>
                </a:solidFill>
                <a:latin typeface="Century Gothic"/>
                <a:cs typeface="Century Gothic"/>
              </a:rPr>
              <a:t>IFICATION</a:t>
            </a:r>
            <a:endParaRPr sz="2800" dirty="0">
              <a:solidFill>
                <a:prstClr val="black"/>
              </a:solidFill>
              <a:latin typeface="Century Gothic"/>
              <a:cs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96F5-3708-4385-AFD2-FF946CC13AAA}"/>
              </a:ext>
            </a:extLst>
          </p:cNvPr>
          <p:cNvSpPr>
            <a:spLocks noGrp="1"/>
          </p:cNvSpPr>
          <p:nvPr>
            <p:ph type="title"/>
          </p:nvPr>
        </p:nvSpPr>
        <p:spPr/>
        <p:txBody>
          <a:bodyPr/>
          <a:lstStyle/>
          <a:p>
            <a:r>
              <a:rPr lang="en-US" dirty="0"/>
              <a:t>Parallel Computing</a:t>
            </a:r>
          </a:p>
        </p:txBody>
      </p:sp>
      <p:sp>
        <p:nvSpPr>
          <p:cNvPr id="3" name="Content Placeholder 2">
            <a:extLst>
              <a:ext uri="{FF2B5EF4-FFF2-40B4-BE49-F238E27FC236}">
                <a16:creationId xmlns:a16="http://schemas.microsoft.com/office/drawing/2014/main" id="{DFCC5D23-B0B9-41E1-8422-8EEF6FD1DD15}"/>
              </a:ext>
            </a:extLst>
          </p:cNvPr>
          <p:cNvSpPr>
            <a:spLocks noGrp="1"/>
          </p:cNvSpPr>
          <p:nvPr>
            <p:ph idx="1"/>
          </p:nvPr>
        </p:nvSpPr>
        <p:spPr/>
        <p:txBody>
          <a:bodyPr>
            <a:normAutofit fontScale="92500" lnSpcReduction="10000"/>
          </a:bodyPr>
          <a:lstStyle/>
          <a:p>
            <a:r>
              <a:rPr lang="en-US" b="1" i="0" dirty="0">
                <a:effectLst/>
                <a:latin typeface="Roboto"/>
              </a:rPr>
              <a:t>Parallel computing</a:t>
            </a:r>
            <a:r>
              <a:rPr lang="en-US" b="0" i="0" dirty="0">
                <a:effectLst/>
                <a:latin typeface="Roboto"/>
              </a:rPr>
              <a:t> is a computing where the jobs are broken into discrete parts that can be executed concurrently. </a:t>
            </a:r>
          </a:p>
          <a:p>
            <a:r>
              <a:rPr lang="en-US" b="0" i="0" dirty="0">
                <a:effectLst/>
                <a:latin typeface="Roboto"/>
              </a:rPr>
              <a:t>Each part is further broken down to a series of instructions. Instructions from each part execute simultaneously on different CPUs.</a:t>
            </a:r>
            <a:endParaRPr lang="en-US" dirty="0">
              <a:latin typeface="Roboto"/>
            </a:endParaRPr>
          </a:p>
          <a:p>
            <a:r>
              <a:rPr lang="en-US" b="0" i="0" dirty="0">
                <a:effectLst/>
                <a:latin typeface="Roboto"/>
              </a:rPr>
              <a:t>Parallel systems deal with the simultaneous use of multiple computer resources that can include a single computer with multiple processors, a number of computers connected by a network to form a parallel processing cluster or a combination of both.</a:t>
            </a:r>
          </a:p>
          <a:p>
            <a:r>
              <a:rPr lang="en-US" b="0" i="0" dirty="0">
                <a:effectLst/>
                <a:latin typeface="Roboto"/>
              </a:rPr>
              <a:t>Parallel systems are more difficult to program than computers with a single processor because the architecture of parallel computers varies accordingly and the processes of multiple CPUs must be coordinated and synchronized.</a:t>
            </a:r>
            <a:endParaRPr lang="en-US" dirty="0"/>
          </a:p>
        </p:txBody>
      </p:sp>
    </p:spTree>
    <p:extLst>
      <p:ext uri="{BB962C8B-B14F-4D97-AF65-F5344CB8AC3E}">
        <p14:creationId xmlns:p14="http://schemas.microsoft.com/office/powerpoint/2010/main" val="219291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13364" y="2418466"/>
            <a:ext cx="5610225" cy="359073"/>
          </a:xfrm>
          <a:prstGeom prst="rect">
            <a:avLst/>
          </a:prstGeom>
        </p:spPr>
        <p:txBody>
          <a:bodyPr vert="horz" wrap="square" lIns="0" tIns="0" rIns="0" bIns="0" rtlCol="0">
            <a:spAutoFit/>
          </a:bodyPr>
          <a:lstStyle/>
          <a:p>
            <a:pPr marL="12700">
              <a:lnSpc>
                <a:spcPts val="2830"/>
              </a:lnSpc>
            </a:pPr>
            <a:r>
              <a:rPr spc="15" dirty="0">
                <a:solidFill>
                  <a:srgbClr val="93C500"/>
                </a:solidFill>
                <a:latin typeface="Wingdings 2"/>
                <a:cs typeface="Wingdings 2"/>
              </a:rPr>
              <a:t></a:t>
            </a:r>
            <a:r>
              <a:rPr spc="85" dirty="0">
                <a:solidFill>
                  <a:srgbClr val="93C500"/>
                </a:solidFill>
                <a:latin typeface="Times New Roman"/>
                <a:cs typeface="Times New Roman"/>
              </a:rPr>
              <a:t> </a:t>
            </a:r>
            <a:r>
              <a:rPr sz="2400" spc="-5" dirty="0">
                <a:solidFill>
                  <a:srgbClr val="3D3C2C"/>
                </a:solidFill>
                <a:latin typeface="Century Gothic"/>
                <a:cs typeface="Century Gothic"/>
              </a:rPr>
              <a:t>B</a:t>
            </a:r>
            <a:r>
              <a:rPr sz="2400" dirty="0">
                <a:solidFill>
                  <a:srgbClr val="3D3C2C"/>
                </a:solidFill>
                <a:latin typeface="Century Gothic"/>
                <a:cs typeface="Century Gothic"/>
              </a:rPr>
              <a:t>a</a:t>
            </a:r>
            <a:r>
              <a:rPr sz="2400" spc="-5" dirty="0">
                <a:solidFill>
                  <a:srgbClr val="3D3C2C"/>
                </a:solidFill>
                <a:latin typeface="Century Gothic"/>
                <a:cs typeface="Century Gothic"/>
              </a:rPr>
              <a:t>s</a:t>
            </a:r>
            <a:r>
              <a:rPr sz="2400" spc="25" dirty="0">
                <a:solidFill>
                  <a:srgbClr val="3D3C2C"/>
                </a:solidFill>
                <a:latin typeface="Century Gothic"/>
                <a:cs typeface="Century Gothic"/>
              </a:rPr>
              <a:t>i</a:t>
            </a:r>
            <a:r>
              <a:rPr sz="2400" spc="-20" dirty="0">
                <a:solidFill>
                  <a:srgbClr val="3D3C2C"/>
                </a:solidFill>
                <a:latin typeface="Century Gothic"/>
                <a:cs typeface="Century Gothic"/>
              </a:rPr>
              <a:t>c</a:t>
            </a:r>
            <a:r>
              <a:rPr sz="2400" spc="15" dirty="0">
                <a:solidFill>
                  <a:srgbClr val="3D3C2C"/>
                </a:solidFill>
                <a:latin typeface="Times New Roman"/>
                <a:cs typeface="Times New Roman"/>
              </a:rPr>
              <a:t> </a:t>
            </a:r>
            <a:r>
              <a:rPr sz="2400" dirty="0">
                <a:solidFill>
                  <a:srgbClr val="3D3C2C"/>
                </a:solidFill>
                <a:latin typeface="Century Gothic"/>
                <a:cs typeface="Century Gothic"/>
              </a:rPr>
              <a:t>types</a:t>
            </a:r>
            <a:r>
              <a:rPr sz="2400" spc="65" dirty="0">
                <a:solidFill>
                  <a:srgbClr val="3D3C2C"/>
                </a:solidFill>
                <a:latin typeface="Times New Roman"/>
                <a:cs typeface="Times New Roman"/>
              </a:rPr>
              <a:t> </a:t>
            </a:r>
            <a:r>
              <a:rPr sz="2400" spc="-15" dirty="0">
                <a:solidFill>
                  <a:srgbClr val="3D3C2C"/>
                </a:solidFill>
                <a:latin typeface="Century Gothic"/>
                <a:cs typeface="Century Gothic"/>
              </a:rPr>
              <a:t>of</a:t>
            </a:r>
            <a:r>
              <a:rPr sz="2400" spc="70" dirty="0">
                <a:solidFill>
                  <a:srgbClr val="3D3C2C"/>
                </a:solidFill>
                <a:latin typeface="Times New Roman"/>
                <a:cs typeface="Times New Roman"/>
              </a:rPr>
              <a:t> </a:t>
            </a:r>
            <a:r>
              <a:rPr sz="2000" spc="-5" dirty="0">
                <a:solidFill>
                  <a:srgbClr val="3D3C2C"/>
                </a:solidFill>
                <a:latin typeface="Century Gothic"/>
                <a:cs typeface="Century Gothic"/>
              </a:rPr>
              <a:t>arch</a:t>
            </a:r>
            <a:r>
              <a:rPr sz="2000" spc="-10" dirty="0">
                <a:solidFill>
                  <a:srgbClr val="3D3C2C"/>
                </a:solidFill>
                <a:latin typeface="Century Gothic"/>
                <a:cs typeface="Century Gothic"/>
              </a:rPr>
              <a:t>i</a:t>
            </a:r>
            <a:r>
              <a:rPr sz="2000" spc="10" dirty="0">
                <a:solidFill>
                  <a:srgbClr val="3D3C2C"/>
                </a:solidFill>
                <a:latin typeface="Century Gothic"/>
                <a:cs typeface="Century Gothic"/>
              </a:rPr>
              <a:t>t</a:t>
            </a:r>
            <a:r>
              <a:rPr sz="2000" dirty="0">
                <a:solidFill>
                  <a:srgbClr val="3D3C2C"/>
                </a:solidFill>
                <a:latin typeface="Century Gothic"/>
                <a:cs typeface="Century Gothic"/>
              </a:rPr>
              <a:t>ec</a:t>
            </a:r>
            <a:r>
              <a:rPr sz="2000" spc="20" dirty="0">
                <a:solidFill>
                  <a:srgbClr val="3D3C2C"/>
                </a:solidFill>
                <a:latin typeface="Century Gothic"/>
                <a:cs typeface="Century Gothic"/>
              </a:rPr>
              <a:t>t</a:t>
            </a:r>
            <a:r>
              <a:rPr sz="2000" spc="-10" dirty="0">
                <a:solidFill>
                  <a:srgbClr val="3D3C2C"/>
                </a:solidFill>
                <a:latin typeface="Century Gothic"/>
                <a:cs typeface="Century Gothic"/>
              </a:rPr>
              <a:t>u</a:t>
            </a:r>
            <a:r>
              <a:rPr sz="2000" dirty="0">
                <a:solidFill>
                  <a:srgbClr val="3D3C2C"/>
                </a:solidFill>
                <a:latin typeface="Century Gothic"/>
                <a:cs typeface="Century Gothic"/>
              </a:rPr>
              <a:t>r</a:t>
            </a:r>
            <a:r>
              <a:rPr sz="2000" spc="-20" dirty="0">
                <a:solidFill>
                  <a:srgbClr val="3D3C2C"/>
                </a:solidFill>
                <a:latin typeface="Century Gothic"/>
                <a:cs typeface="Century Gothic"/>
              </a:rPr>
              <a:t>a</a:t>
            </a:r>
            <a:r>
              <a:rPr sz="2000" dirty="0">
                <a:solidFill>
                  <a:srgbClr val="3D3C2C"/>
                </a:solidFill>
                <a:latin typeface="Century Gothic"/>
                <a:cs typeface="Century Gothic"/>
              </a:rPr>
              <a:t>l</a:t>
            </a:r>
            <a:r>
              <a:rPr sz="2000" spc="10" dirty="0">
                <a:solidFill>
                  <a:srgbClr val="3D3C2C"/>
                </a:solidFill>
                <a:latin typeface="Times New Roman"/>
                <a:cs typeface="Times New Roman"/>
              </a:rPr>
              <a:t> </a:t>
            </a:r>
            <a:r>
              <a:rPr sz="2000" dirty="0">
                <a:solidFill>
                  <a:srgbClr val="3D3C2C"/>
                </a:solidFill>
                <a:latin typeface="Century Gothic"/>
                <a:cs typeface="Century Gothic"/>
              </a:rPr>
              <a:t>cl</a:t>
            </a:r>
            <a:r>
              <a:rPr sz="2000" spc="-5" dirty="0">
                <a:solidFill>
                  <a:srgbClr val="3D3C2C"/>
                </a:solidFill>
                <a:latin typeface="Century Gothic"/>
                <a:cs typeface="Century Gothic"/>
              </a:rPr>
              <a:t>assif</a:t>
            </a:r>
            <a:r>
              <a:rPr sz="2000" spc="-15" dirty="0">
                <a:solidFill>
                  <a:srgbClr val="3D3C2C"/>
                </a:solidFill>
                <a:latin typeface="Century Gothic"/>
                <a:cs typeface="Century Gothic"/>
              </a:rPr>
              <a:t>i</a:t>
            </a:r>
            <a:r>
              <a:rPr sz="2000" dirty="0">
                <a:solidFill>
                  <a:srgbClr val="3D3C2C"/>
                </a:solidFill>
                <a:latin typeface="Century Gothic"/>
                <a:cs typeface="Century Gothic"/>
              </a:rPr>
              <a:t>ca</a:t>
            </a:r>
            <a:r>
              <a:rPr sz="2000" spc="10" dirty="0">
                <a:solidFill>
                  <a:srgbClr val="3D3C2C"/>
                </a:solidFill>
                <a:latin typeface="Century Gothic"/>
                <a:cs typeface="Century Gothic"/>
              </a:rPr>
              <a:t>t</a:t>
            </a:r>
            <a:r>
              <a:rPr sz="2000" spc="-5" dirty="0">
                <a:solidFill>
                  <a:srgbClr val="3D3C2C"/>
                </a:solidFill>
                <a:latin typeface="Century Gothic"/>
                <a:cs typeface="Century Gothic"/>
              </a:rPr>
              <a:t>i</a:t>
            </a:r>
            <a:r>
              <a:rPr sz="2000" spc="-10" dirty="0">
                <a:solidFill>
                  <a:srgbClr val="3D3C2C"/>
                </a:solidFill>
                <a:latin typeface="Century Gothic"/>
                <a:cs typeface="Century Gothic"/>
              </a:rPr>
              <a:t>o</a:t>
            </a:r>
            <a:r>
              <a:rPr sz="2000" dirty="0">
                <a:solidFill>
                  <a:srgbClr val="3D3C2C"/>
                </a:solidFill>
                <a:latin typeface="Century Gothic"/>
                <a:cs typeface="Century Gothic"/>
              </a:rPr>
              <a:t>n</a:t>
            </a:r>
            <a:endParaRPr sz="2000">
              <a:solidFill>
                <a:prstClr val="black"/>
              </a:solidFill>
              <a:latin typeface="Century Gothic"/>
              <a:cs typeface="Century Gothic"/>
            </a:endParaRPr>
          </a:p>
        </p:txBody>
      </p:sp>
      <p:sp>
        <p:nvSpPr>
          <p:cNvPr id="3" name="object 3"/>
          <p:cNvSpPr txBox="1"/>
          <p:nvPr/>
        </p:nvSpPr>
        <p:spPr>
          <a:xfrm>
            <a:off x="2713363" y="2817706"/>
            <a:ext cx="6150610" cy="2051844"/>
          </a:xfrm>
          <a:prstGeom prst="rect">
            <a:avLst/>
          </a:prstGeom>
        </p:spPr>
        <p:txBody>
          <a:bodyPr vert="horz" wrap="square" lIns="0" tIns="0" rIns="0" bIns="0" rtlCol="0">
            <a:spAutoFit/>
          </a:bodyPr>
          <a:lstStyle/>
          <a:p>
            <a:pPr marL="629920"/>
            <a:r>
              <a:rPr sz="1200" spc="10" dirty="0">
                <a:solidFill>
                  <a:srgbClr val="93C500"/>
                </a:solidFill>
                <a:latin typeface="Wingdings 2"/>
                <a:cs typeface="Wingdings 2"/>
              </a:rPr>
              <a:t></a:t>
            </a:r>
            <a:r>
              <a:rPr sz="1200" spc="10" dirty="0">
                <a:solidFill>
                  <a:srgbClr val="93C500"/>
                </a:solidFill>
                <a:latin typeface="Times New Roman"/>
                <a:cs typeface="Times New Roman"/>
              </a:rPr>
              <a:t> </a:t>
            </a:r>
            <a:r>
              <a:rPr sz="1200" spc="120" dirty="0">
                <a:solidFill>
                  <a:srgbClr val="93C500"/>
                </a:solidFill>
                <a:latin typeface="Times New Roman"/>
                <a:cs typeface="Times New Roman"/>
              </a:rPr>
              <a:t> </a:t>
            </a:r>
            <a:r>
              <a:rPr sz="1600" b="1" i="1" spc="-10" dirty="0">
                <a:solidFill>
                  <a:srgbClr val="3D3C2C"/>
                </a:solidFill>
                <a:latin typeface="Century Gothic"/>
                <a:cs typeface="Century Gothic"/>
              </a:rPr>
              <a:t>FL</a:t>
            </a:r>
            <a:r>
              <a:rPr sz="1600" b="1" i="1" spc="-25" dirty="0">
                <a:solidFill>
                  <a:srgbClr val="3D3C2C"/>
                </a:solidFill>
                <a:latin typeface="Century Gothic"/>
                <a:cs typeface="Century Gothic"/>
              </a:rPr>
              <a:t>YNN</a:t>
            </a:r>
            <a:r>
              <a:rPr sz="1600" b="1" i="1" spc="-10" dirty="0">
                <a:solidFill>
                  <a:srgbClr val="3D3C2C"/>
                </a:solidFill>
                <a:latin typeface="Century Gothic"/>
                <a:cs typeface="Century Gothic"/>
              </a:rPr>
              <a:t>’S</a:t>
            </a:r>
            <a:r>
              <a:rPr sz="1600" b="1" i="1" spc="25" dirty="0">
                <a:solidFill>
                  <a:srgbClr val="3D3C2C"/>
                </a:solidFill>
                <a:latin typeface="Century Gothic"/>
                <a:cs typeface="Century Gothic"/>
              </a:rPr>
              <a:t> </a:t>
            </a:r>
            <a:r>
              <a:rPr sz="1600" b="1" i="1" spc="-10" dirty="0">
                <a:solidFill>
                  <a:srgbClr val="3D3C2C"/>
                </a:solidFill>
                <a:latin typeface="Century Gothic"/>
                <a:cs typeface="Century Gothic"/>
              </a:rPr>
              <a:t>T</a:t>
            </a:r>
            <a:r>
              <a:rPr sz="1600" b="1" i="1" spc="-25" dirty="0">
                <a:solidFill>
                  <a:srgbClr val="3D3C2C"/>
                </a:solidFill>
                <a:latin typeface="Century Gothic"/>
                <a:cs typeface="Century Gothic"/>
              </a:rPr>
              <a:t>AX</a:t>
            </a:r>
            <a:r>
              <a:rPr sz="1600" b="1" i="1" spc="-15" dirty="0">
                <a:solidFill>
                  <a:srgbClr val="3D3C2C"/>
                </a:solidFill>
                <a:latin typeface="Century Gothic"/>
                <a:cs typeface="Century Gothic"/>
              </a:rPr>
              <a:t>O</a:t>
            </a:r>
            <a:r>
              <a:rPr sz="1600" b="1" i="1" spc="-20" dirty="0">
                <a:solidFill>
                  <a:srgbClr val="3D3C2C"/>
                </a:solidFill>
                <a:latin typeface="Century Gothic"/>
                <a:cs typeface="Century Gothic"/>
              </a:rPr>
              <a:t>N</a:t>
            </a:r>
            <a:r>
              <a:rPr sz="1600" b="1" i="1" spc="-15" dirty="0">
                <a:solidFill>
                  <a:srgbClr val="3D3C2C"/>
                </a:solidFill>
                <a:latin typeface="Century Gothic"/>
                <a:cs typeface="Century Gothic"/>
              </a:rPr>
              <a:t>OMY</a:t>
            </a:r>
            <a:r>
              <a:rPr sz="1600" b="1" i="1" spc="85" dirty="0">
                <a:solidFill>
                  <a:srgbClr val="3D3C2C"/>
                </a:solidFill>
                <a:latin typeface="Times New Roman"/>
                <a:cs typeface="Times New Roman"/>
              </a:rPr>
              <a:t> </a:t>
            </a:r>
            <a:r>
              <a:rPr sz="1600" b="1" i="1" spc="-15" dirty="0">
                <a:solidFill>
                  <a:srgbClr val="3D3C2C"/>
                </a:solidFill>
                <a:latin typeface="Century Gothic"/>
                <a:cs typeface="Century Gothic"/>
              </a:rPr>
              <a:t>OF</a:t>
            </a:r>
            <a:r>
              <a:rPr sz="1600" b="1" i="1" spc="55" dirty="0">
                <a:solidFill>
                  <a:srgbClr val="3D3C2C"/>
                </a:solidFill>
                <a:latin typeface="Times New Roman"/>
                <a:cs typeface="Times New Roman"/>
              </a:rPr>
              <a:t> </a:t>
            </a:r>
            <a:r>
              <a:rPr sz="1600" b="1" i="1" spc="-15" dirty="0">
                <a:solidFill>
                  <a:srgbClr val="3D3C2C"/>
                </a:solidFill>
                <a:latin typeface="Century Gothic"/>
                <a:cs typeface="Century Gothic"/>
              </a:rPr>
              <a:t>COMP</a:t>
            </a:r>
            <a:r>
              <a:rPr sz="1600" b="1" i="1" spc="-25" dirty="0">
                <a:solidFill>
                  <a:srgbClr val="3D3C2C"/>
                </a:solidFill>
                <a:latin typeface="Century Gothic"/>
                <a:cs typeface="Century Gothic"/>
              </a:rPr>
              <a:t>U</a:t>
            </a:r>
            <a:r>
              <a:rPr sz="1600" b="1" i="1" spc="-10" dirty="0">
                <a:solidFill>
                  <a:srgbClr val="3D3C2C"/>
                </a:solidFill>
                <a:latin typeface="Century Gothic"/>
                <a:cs typeface="Century Gothic"/>
              </a:rPr>
              <a:t>TER</a:t>
            </a:r>
            <a:r>
              <a:rPr sz="1600" b="1" i="1" spc="70" dirty="0">
                <a:solidFill>
                  <a:srgbClr val="3D3C2C"/>
                </a:solidFill>
                <a:latin typeface="Times New Roman"/>
                <a:cs typeface="Times New Roman"/>
              </a:rPr>
              <a:t> </a:t>
            </a:r>
            <a:r>
              <a:rPr sz="1600" b="1" i="1" spc="-25" dirty="0">
                <a:solidFill>
                  <a:srgbClr val="3D3C2C"/>
                </a:solidFill>
                <a:latin typeface="Century Gothic"/>
                <a:cs typeface="Century Gothic"/>
              </a:rPr>
              <a:t>A</a:t>
            </a:r>
            <a:r>
              <a:rPr sz="1600" b="1" i="1" spc="-20" dirty="0">
                <a:solidFill>
                  <a:srgbClr val="3D3C2C"/>
                </a:solidFill>
                <a:latin typeface="Century Gothic"/>
                <a:cs typeface="Century Gothic"/>
              </a:rPr>
              <a:t>RC</a:t>
            </a:r>
            <a:r>
              <a:rPr sz="1600" b="1" i="1" spc="-25" dirty="0">
                <a:solidFill>
                  <a:srgbClr val="3D3C2C"/>
                </a:solidFill>
                <a:latin typeface="Century Gothic"/>
                <a:cs typeface="Century Gothic"/>
              </a:rPr>
              <a:t>H</a:t>
            </a:r>
            <a:r>
              <a:rPr sz="1600" b="1" i="1" spc="-10" dirty="0">
                <a:solidFill>
                  <a:srgbClr val="3D3C2C"/>
                </a:solidFill>
                <a:latin typeface="Century Gothic"/>
                <a:cs typeface="Century Gothic"/>
              </a:rPr>
              <a:t>IT</a:t>
            </a:r>
            <a:r>
              <a:rPr sz="1600" b="1" i="1" spc="-20" dirty="0">
                <a:solidFill>
                  <a:srgbClr val="3D3C2C"/>
                </a:solidFill>
                <a:latin typeface="Century Gothic"/>
                <a:cs typeface="Century Gothic"/>
              </a:rPr>
              <a:t>E</a:t>
            </a:r>
            <a:r>
              <a:rPr sz="1600" b="1" i="1" spc="-10" dirty="0">
                <a:solidFill>
                  <a:srgbClr val="3D3C2C"/>
                </a:solidFill>
                <a:latin typeface="Century Gothic"/>
                <a:cs typeface="Century Gothic"/>
              </a:rPr>
              <a:t>CTURE</a:t>
            </a:r>
            <a:endParaRPr sz="1600">
              <a:solidFill>
                <a:prstClr val="black"/>
              </a:solidFill>
              <a:latin typeface="Century Gothic"/>
              <a:cs typeface="Century Gothic"/>
            </a:endParaRPr>
          </a:p>
          <a:p>
            <a:pPr marL="629920">
              <a:spcBef>
                <a:spcPts val="384"/>
              </a:spcBef>
            </a:pPr>
            <a:r>
              <a:rPr sz="1200" spc="10" dirty="0">
                <a:solidFill>
                  <a:srgbClr val="93C500"/>
                </a:solidFill>
                <a:latin typeface="Wingdings 2"/>
                <a:cs typeface="Wingdings 2"/>
              </a:rPr>
              <a:t></a:t>
            </a:r>
            <a:r>
              <a:rPr sz="1200" spc="10" dirty="0">
                <a:solidFill>
                  <a:srgbClr val="93C500"/>
                </a:solidFill>
                <a:latin typeface="Times New Roman"/>
                <a:cs typeface="Times New Roman"/>
              </a:rPr>
              <a:t> </a:t>
            </a:r>
            <a:r>
              <a:rPr sz="1200" spc="120" dirty="0">
                <a:solidFill>
                  <a:srgbClr val="93C500"/>
                </a:solidFill>
                <a:latin typeface="Times New Roman"/>
                <a:cs typeface="Times New Roman"/>
              </a:rPr>
              <a:t> </a:t>
            </a:r>
            <a:r>
              <a:rPr sz="1600" b="1" spc="-10" dirty="0">
                <a:solidFill>
                  <a:srgbClr val="3D3C2C"/>
                </a:solidFill>
                <a:latin typeface="Century Gothic"/>
                <a:cs typeface="Century Gothic"/>
              </a:rPr>
              <a:t>FE</a:t>
            </a:r>
            <a:r>
              <a:rPr sz="1600" b="1" spc="-20" dirty="0">
                <a:solidFill>
                  <a:srgbClr val="3D3C2C"/>
                </a:solidFill>
                <a:latin typeface="Century Gothic"/>
                <a:cs typeface="Century Gothic"/>
              </a:rPr>
              <a:t>N</a:t>
            </a:r>
            <a:r>
              <a:rPr sz="1600" b="1" spc="-10" dirty="0">
                <a:solidFill>
                  <a:srgbClr val="3D3C2C"/>
                </a:solidFill>
                <a:latin typeface="Century Gothic"/>
                <a:cs typeface="Century Gothic"/>
              </a:rPr>
              <a:t>G’S</a:t>
            </a:r>
            <a:r>
              <a:rPr sz="1600" b="1" spc="40" dirty="0">
                <a:solidFill>
                  <a:srgbClr val="3D3C2C"/>
                </a:solidFill>
                <a:latin typeface="Century Gothic"/>
                <a:cs typeface="Century Gothic"/>
              </a:rPr>
              <a:t> </a:t>
            </a:r>
            <a:r>
              <a:rPr sz="1600" b="1" spc="-15" dirty="0">
                <a:solidFill>
                  <a:srgbClr val="3D3C2C"/>
                </a:solidFill>
                <a:latin typeface="Century Gothic"/>
                <a:cs typeface="Century Gothic"/>
              </a:rPr>
              <a:t>C</a:t>
            </a:r>
            <a:r>
              <a:rPr sz="1600" b="1" spc="-5" dirty="0">
                <a:solidFill>
                  <a:srgbClr val="3D3C2C"/>
                </a:solidFill>
                <a:latin typeface="Century Gothic"/>
                <a:cs typeface="Century Gothic"/>
              </a:rPr>
              <a:t>L</a:t>
            </a:r>
            <a:r>
              <a:rPr sz="1600" b="1" spc="-20" dirty="0">
                <a:solidFill>
                  <a:srgbClr val="3D3C2C"/>
                </a:solidFill>
                <a:latin typeface="Century Gothic"/>
                <a:cs typeface="Century Gothic"/>
              </a:rPr>
              <a:t>A</a:t>
            </a:r>
            <a:r>
              <a:rPr sz="1600" b="1" spc="-10" dirty="0">
                <a:solidFill>
                  <a:srgbClr val="3D3C2C"/>
                </a:solidFill>
                <a:latin typeface="Century Gothic"/>
                <a:cs typeface="Century Gothic"/>
              </a:rPr>
              <a:t>SS</a:t>
            </a:r>
            <a:r>
              <a:rPr sz="1600" b="1" spc="-15" dirty="0">
                <a:solidFill>
                  <a:srgbClr val="3D3C2C"/>
                </a:solidFill>
                <a:latin typeface="Century Gothic"/>
                <a:cs typeface="Century Gothic"/>
              </a:rPr>
              <a:t>I</a:t>
            </a:r>
            <a:r>
              <a:rPr sz="1600" b="1" spc="-10" dirty="0">
                <a:solidFill>
                  <a:srgbClr val="3D3C2C"/>
                </a:solidFill>
                <a:latin typeface="Century Gothic"/>
                <a:cs typeface="Century Gothic"/>
              </a:rPr>
              <a:t>FICATIO</a:t>
            </a:r>
            <a:r>
              <a:rPr sz="1600" b="1" spc="-15" dirty="0">
                <a:solidFill>
                  <a:srgbClr val="3D3C2C"/>
                </a:solidFill>
                <a:latin typeface="Century Gothic"/>
                <a:cs typeface="Century Gothic"/>
              </a:rPr>
              <a:t>N</a:t>
            </a:r>
            <a:endParaRPr sz="1600">
              <a:solidFill>
                <a:prstClr val="black"/>
              </a:solidFill>
              <a:latin typeface="Century Gothic"/>
              <a:cs typeface="Century Gothic"/>
            </a:endParaRPr>
          </a:p>
          <a:p>
            <a:pPr marL="629920">
              <a:spcBef>
                <a:spcPts val="384"/>
              </a:spcBef>
            </a:pPr>
            <a:r>
              <a:rPr sz="1200" spc="10" dirty="0">
                <a:solidFill>
                  <a:srgbClr val="93C500"/>
                </a:solidFill>
                <a:latin typeface="Wingdings 2"/>
                <a:cs typeface="Wingdings 2"/>
              </a:rPr>
              <a:t></a:t>
            </a:r>
            <a:r>
              <a:rPr sz="1200" spc="10" dirty="0">
                <a:solidFill>
                  <a:srgbClr val="93C500"/>
                </a:solidFill>
                <a:latin typeface="Times New Roman"/>
                <a:cs typeface="Times New Roman"/>
              </a:rPr>
              <a:t> </a:t>
            </a:r>
            <a:r>
              <a:rPr sz="1200" spc="120" dirty="0">
                <a:solidFill>
                  <a:srgbClr val="93C500"/>
                </a:solidFill>
                <a:latin typeface="Times New Roman"/>
                <a:cs typeface="Times New Roman"/>
              </a:rPr>
              <a:t> </a:t>
            </a:r>
            <a:r>
              <a:rPr sz="1600" b="1" spc="-20" dirty="0">
                <a:solidFill>
                  <a:srgbClr val="3D3C2C"/>
                </a:solidFill>
                <a:latin typeface="Century Gothic"/>
                <a:cs typeface="Century Gothic"/>
              </a:rPr>
              <a:t>Ha</a:t>
            </a:r>
            <a:r>
              <a:rPr sz="1600" b="1" spc="-10" dirty="0">
                <a:solidFill>
                  <a:srgbClr val="3D3C2C"/>
                </a:solidFill>
                <a:latin typeface="Century Gothic"/>
                <a:cs typeface="Century Gothic"/>
              </a:rPr>
              <a:t>n</a:t>
            </a:r>
            <a:r>
              <a:rPr sz="1600" b="1" spc="-15" dirty="0">
                <a:solidFill>
                  <a:srgbClr val="3D3C2C"/>
                </a:solidFill>
                <a:latin typeface="Century Gothic"/>
                <a:cs typeface="Century Gothic"/>
              </a:rPr>
              <a:t>dle</a:t>
            </a:r>
            <a:r>
              <a:rPr sz="1600" b="1" spc="-10" dirty="0">
                <a:solidFill>
                  <a:srgbClr val="3D3C2C"/>
                </a:solidFill>
                <a:latin typeface="Century Gothic"/>
                <a:cs typeface="Century Gothic"/>
              </a:rPr>
              <a:t>r</a:t>
            </a:r>
            <a:r>
              <a:rPr sz="1600" b="1" spc="85" dirty="0">
                <a:solidFill>
                  <a:srgbClr val="3D3C2C"/>
                </a:solidFill>
                <a:latin typeface="Times New Roman"/>
                <a:cs typeface="Times New Roman"/>
              </a:rPr>
              <a:t> </a:t>
            </a:r>
            <a:r>
              <a:rPr sz="1600" b="1" spc="-10" dirty="0">
                <a:solidFill>
                  <a:srgbClr val="3D3C2C"/>
                </a:solidFill>
                <a:latin typeface="Century Gothic"/>
                <a:cs typeface="Century Gothic"/>
              </a:rPr>
              <a:t>Cla</a:t>
            </a:r>
            <a:r>
              <a:rPr sz="1600" b="1" spc="-5" dirty="0">
                <a:solidFill>
                  <a:srgbClr val="3D3C2C"/>
                </a:solidFill>
                <a:latin typeface="Century Gothic"/>
                <a:cs typeface="Century Gothic"/>
              </a:rPr>
              <a:t>ss</a:t>
            </a:r>
            <a:r>
              <a:rPr sz="1600" b="1" spc="-10" dirty="0">
                <a:solidFill>
                  <a:srgbClr val="3D3C2C"/>
                </a:solidFill>
                <a:latin typeface="Century Gothic"/>
                <a:cs typeface="Century Gothic"/>
              </a:rPr>
              <a:t>ification</a:t>
            </a:r>
            <a:endParaRPr sz="1600">
              <a:solidFill>
                <a:prstClr val="black"/>
              </a:solidFill>
              <a:latin typeface="Century Gothic"/>
              <a:cs typeface="Century Gothic"/>
            </a:endParaRPr>
          </a:p>
          <a:p>
            <a:pPr marL="12700">
              <a:spcBef>
                <a:spcPts val="464"/>
              </a:spcBef>
            </a:pPr>
            <a:r>
              <a:rPr sz="1500" spc="10" dirty="0">
                <a:solidFill>
                  <a:srgbClr val="93C500"/>
                </a:solidFill>
                <a:latin typeface="Wingdings 2"/>
                <a:cs typeface="Wingdings 2"/>
              </a:rPr>
              <a:t></a:t>
            </a:r>
            <a:r>
              <a:rPr sz="1500" spc="10" dirty="0">
                <a:solidFill>
                  <a:srgbClr val="93C500"/>
                </a:solidFill>
                <a:latin typeface="Times New Roman"/>
                <a:cs typeface="Times New Roman"/>
              </a:rPr>
              <a:t> </a:t>
            </a:r>
            <a:r>
              <a:rPr sz="1500" spc="50" dirty="0">
                <a:solidFill>
                  <a:srgbClr val="93C500"/>
                </a:solidFill>
                <a:latin typeface="Times New Roman"/>
                <a:cs typeface="Times New Roman"/>
              </a:rPr>
              <a:t> </a:t>
            </a:r>
            <a:r>
              <a:rPr sz="2000" spc="-5" dirty="0">
                <a:solidFill>
                  <a:srgbClr val="3D3C2C"/>
                </a:solidFill>
                <a:latin typeface="Century Gothic"/>
                <a:cs typeface="Century Gothic"/>
              </a:rPr>
              <a:t>O</a:t>
            </a:r>
            <a:r>
              <a:rPr sz="2000" spc="10" dirty="0">
                <a:solidFill>
                  <a:srgbClr val="3D3C2C"/>
                </a:solidFill>
                <a:latin typeface="Century Gothic"/>
                <a:cs typeface="Century Gothic"/>
              </a:rPr>
              <a:t>t</a:t>
            </a:r>
            <a:r>
              <a:rPr sz="2000" dirty="0">
                <a:solidFill>
                  <a:srgbClr val="3D3C2C"/>
                </a:solidFill>
                <a:latin typeface="Century Gothic"/>
                <a:cs typeface="Century Gothic"/>
              </a:rPr>
              <a:t>her</a:t>
            </a:r>
            <a:r>
              <a:rPr sz="2000" spc="10" dirty="0">
                <a:solidFill>
                  <a:srgbClr val="3D3C2C"/>
                </a:solidFill>
                <a:latin typeface="Times New Roman"/>
                <a:cs typeface="Times New Roman"/>
              </a:rPr>
              <a:t> </a:t>
            </a:r>
            <a:r>
              <a:rPr sz="2000" spc="10" dirty="0">
                <a:solidFill>
                  <a:srgbClr val="3D3C2C"/>
                </a:solidFill>
                <a:latin typeface="Century Gothic"/>
                <a:cs typeface="Century Gothic"/>
              </a:rPr>
              <a:t>t</a:t>
            </a:r>
            <a:r>
              <a:rPr sz="2000" spc="-10" dirty="0">
                <a:solidFill>
                  <a:srgbClr val="3D3C2C"/>
                </a:solidFill>
                <a:latin typeface="Century Gothic"/>
                <a:cs typeface="Century Gothic"/>
              </a:rPr>
              <a:t>y</a:t>
            </a:r>
            <a:r>
              <a:rPr sz="2000" spc="-5" dirty="0">
                <a:solidFill>
                  <a:srgbClr val="3D3C2C"/>
                </a:solidFill>
                <a:latin typeface="Century Gothic"/>
                <a:cs typeface="Century Gothic"/>
              </a:rPr>
              <a:t>p</a:t>
            </a:r>
            <a:r>
              <a:rPr sz="2000" dirty="0">
                <a:solidFill>
                  <a:srgbClr val="3D3C2C"/>
                </a:solidFill>
                <a:latin typeface="Century Gothic"/>
                <a:cs typeface="Century Gothic"/>
              </a:rPr>
              <a:t>es</a:t>
            </a:r>
            <a:r>
              <a:rPr sz="2000" spc="15" dirty="0">
                <a:solidFill>
                  <a:srgbClr val="3D3C2C"/>
                </a:solidFill>
                <a:latin typeface="Times New Roman"/>
                <a:cs typeface="Times New Roman"/>
              </a:rPr>
              <a:t> </a:t>
            </a:r>
            <a:r>
              <a:rPr sz="2000" dirty="0">
                <a:solidFill>
                  <a:srgbClr val="3D3C2C"/>
                </a:solidFill>
                <a:latin typeface="Century Gothic"/>
                <a:cs typeface="Century Gothic"/>
              </a:rPr>
              <a:t>of</a:t>
            </a:r>
            <a:r>
              <a:rPr sz="2000" spc="50" dirty="0">
                <a:solidFill>
                  <a:srgbClr val="3D3C2C"/>
                </a:solidFill>
                <a:latin typeface="Times New Roman"/>
                <a:cs typeface="Times New Roman"/>
              </a:rPr>
              <a:t> </a:t>
            </a:r>
            <a:r>
              <a:rPr sz="2000" spc="-5" dirty="0">
                <a:solidFill>
                  <a:srgbClr val="3D3C2C"/>
                </a:solidFill>
                <a:latin typeface="Century Gothic"/>
                <a:cs typeface="Century Gothic"/>
              </a:rPr>
              <a:t>arch</a:t>
            </a:r>
            <a:r>
              <a:rPr sz="2000" spc="-10" dirty="0">
                <a:solidFill>
                  <a:srgbClr val="3D3C2C"/>
                </a:solidFill>
                <a:latin typeface="Century Gothic"/>
                <a:cs typeface="Century Gothic"/>
              </a:rPr>
              <a:t>i</a:t>
            </a:r>
            <a:r>
              <a:rPr sz="2000" spc="10" dirty="0">
                <a:solidFill>
                  <a:srgbClr val="3D3C2C"/>
                </a:solidFill>
                <a:latin typeface="Century Gothic"/>
                <a:cs typeface="Century Gothic"/>
              </a:rPr>
              <a:t>t</a:t>
            </a:r>
            <a:r>
              <a:rPr sz="2000" dirty="0">
                <a:solidFill>
                  <a:srgbClr val="3D3C2C"/>
                </a:solidFill>
                <a:latin typeface="Century Gothic"/>
                <a:cs typeface="Century Gothic"/>
              </a:rPr>
              <a:t>ec</a:t>
            </a:r>
            <a:r>
              <a:rPr sz="2000" spc="5" dirty="0">
                <a:solidFill>
                  <a:srgbClr val="3D3C2C"/>
                </a:solidFill>
                <a:latin typeface="Century Gothic"/>
                <a:cs typeface="Century Gothic"/>
              </a:rPr>
              <a:t>t</a:t>
            </a:r>
            <a:r>
              <a:rPr sz="2000" spc="-10" dirty="0">
                <a:solidFill>
                  <a:srgbClr val="3D3C2C"/>
                </a:solidFill>
                <a:latin typeface="Century Gothic"/>
                <a:cs typeface="Century Gothic"/>
              </a:rPr>
              <a:t>u</a:t>
            </a:r>
            <a:r>
              <a:rPr sz="2000" dirty="0">
                <a:solidFill>
                  <a:srgbClr val="3D3C2C"/>
                </a:solidFill>
                <a:latin typeface="Century Gothic"/>
                <a:cs typeface="Century Gothic"/>
              </a:rPr>
              <a:t>ral</a:t>
            </a:r>
            <a:r>
              <a:rPr sz="2000" spc="5" dirty="0">
                <a:solidFill>
                  <a:srgbClr val="3D3C2C"/>
                </a:solidFill>
                <a:latin typeface="Times New Roman"/>
                <a:cs typeface="Times New Roman"/>
              </a:rPr>
              <a:t> </a:t>
            </a:r>
            <a:r>
              <a:rPr sz="2000" dirty="0">
                <a:solidFill>
                  <a:srgbClr val="3D3C2C"/>
                </a:solidFill>
                <a:latin typeface="Century Gothic"/>
                <a:cs typeface="Century Gothic"/>
              </a:rPr>
              <a:t>cl</a:t>
            </a:r>
            <a:r>
              <a:rPr sz="2000" spc="-5" dirty="0">
                <a:solidFill>
                  <a:srgbClr val="3D3C2C"/>
                </a:solidFill>
                <a:latin typeface="Century Gothic"/>
                <a:cs typeface="Century Gothic"/>
              </a:rPr>
              <a:t>assif</a:t>
            </a:r>
            <a:r>
              <a:rPr sz="2000" spc="-15" dirty="0">
                <a:solidFill>
                  <a:srgbClr val="3D3C2C"/>
                </a:solidFill>
                <a:latin typeface="Century Gothic"/>
                <a:cs typeface="Century Gothic"/>
              </a:rPr>
              <a:t>i</a:t>
            </a:r>
            <a:r>
              <a:rPr sz="2000" dirty="0">
                <a:solidFill>
                  <a:srgbClr val="3D3C2C"/>
                </a:solidFill>
                <a:latin typeface="Century Gothic"/>
                <a:cs typeface="Century Gothic"/>
              </a:rPr>
              <a:t>ca</a:t>
            </a:r>
            <a:r>
              <a:rPr sz="2000" spc="10" dirty="0">
                <a:solidFill>
                  <a:srgbClr val="3D3C2C"/>
                </a:solidFill>
                <a:latin typeface="Century Gothic"/>
                <a:cs typeface="Century Gothic"/>
              </a:rPr>
              <a:t>t</a:t>
            </a:r>
            <a:r>
              <a:rPr sz="2000" spc="-5" dirty="0">
                <a:solidFill>
                  <a:srgbClr val="3D3C2C"/>
                </a:solidFill>
                <a:latin typeface="Century Gothic"/>
                <a:cs typeface="Century Gothic"/>
              </a:rPr>
              <a:t>i</a:t>
            </a:r>
            <a:r>
              <a:rPr sz="2000" spc="-10" dirty="0">
                <a:solidFill>
                  <a:srgbClr val="3D3C2C"/>
                </a:solidFill>
                <a:latin typeface="Century Gothic"/>
                <a:cs typeface="Century Gothic"/>
              </a:rPr>
              <a:t>o</a:t>
            </a:r>
            <a:r>
              <a:rPr sz="2000" dirty="0">
                <a:solidFill>
                  <a:srgbClr val="3D3C2C"/>
                </a:solidFill>
                <a:latin typeface="Century Gothic"/>
                <a:cs typeface="Century Gothic"/>
              </a:rPr>
              <a:t>n</a:t>
            </a:r>
            <a:endParaRPr sz="2000">
              <a:solidFill>
                <a:prstClr val="black"/>
              </a:solidFill>
              <a:latin typeface="Century Gothic"/>
              <a:cs typeface="Century Gothic"/>
            </a:endParaRPr>
          </a:p>
          <a:p>
            <a:pPr marL="629920">
              <a:spcBef>
                <a:spcPts val="400"/>
              </a:spcBef>
            </a:pPr>
            <a:r>
              <a:rPr sz="1200" spc="10" dirty="0">
                <a:solidFill>
                  <a:srgbClr val="93C500"/>
                </a:solidFill>
                <a:latin typeface="Wingdings 2"/>
                <a:cs typeface="Wingdings 2"/>
              </a:rPr>
              <a:t></a:t>
            </a:r>
            <a:r>
              <a:rPr sz="1200" spc="10" dirty="0">
                <a:solidFill>
                  <a:srgbClr val="93C500"/>
                </a:solidFill>
                <a:latin typeface="Times New Roman"/>
                <a:cs typeface="Times New Roman"/>
              </a:rPr>
              <a:t> </a:t>
            </a:r>
            <a:r>
              <a:rPr sz="1200" spc="120" dirty="0">
                <a:solidFill>
                  <a:srgbClr val="93C500"/>
                </a:solidFill>
                <a:latin typeface="Times New Roman"/>
                <a:cs typeface="Times New Roman"/>
              </a:rPr>
              <a:t> </a:t>
            </a:r>
            <a:r>
              <a:rPr sz="1600" b="1" spc="-10" dirty="0">
                <a:solidFill>
                  <a:srgbClr val="3D3C2C"/>
                </a:solidFill>
                <a:latin typeface="Century Gothic"/>
                <a:cs typeface="Century Gothic"/>
              </a:rPr>
              <a:t>Cla</a:t>
            </a:r>
            <a:r>
              <a:rPr sz="1600" b="1" spc="-5" dirty="0">
                <a:solidFill>
                  <a:srgbClr val="3D3C2C"/>
                </a:solidFill>
                <a:latin typeface="Century Gothic"/>
                <a:cs typeface="Century Gothic"/>
              </a:rPr>
              <a:t>ss</a:t>
            </a:r>
            <a:r>
              <a:rPr sz="1600" b="1" spc="-10" dirty="0">
                <a:solidFill>
                  <a:srgbClr val="3D3C2C"/>
                </a:solidFill>
                <a:latin typeface="Century Gothic"/>
                <a:cs typeface="Century Gothic"/>
              </a:rPr>
              <a:t>ification</a:t>
            </a:r>
            <a:r>
              <a:rPr sz="1600" b="1" spc="80" dirty="0">
                <a:solidFill>
                  <a:srgbClr val="3D3C2C"/>
                </a:solidFill>
                <a:latin typeface="Times New Roman"/>
                <a:cs typeface="Times New Roman"/>
              </a:rPr>
              <a:t> </a:t>
            </a:r>
            <a:r>
              <a:rPr sz="1600" b="1" spc="-20" dirty="0">
                <a:solidFill>
                  <a:srgbClr val="3D3C2C"/>
                </a:solidFill>
                <a:latin typeface="Century Gothic"/>
                <a:cs typeface="Century Gothic"/>
              </a:rPr>
              <a:t>b</a:t>
            </a:r>
            <a:r>
              <a:rPr sz="1600" b="1" spc="-15" dirty="0">
                <a:solidFill>
                  <a:srgbClr val="3D3C2C"/>
                </a:solidFill>
                <a:latin typeface="Century Gothic"/>
                <a:cs typeface="Century Gothic"/>
              </a:rPr>
              <a:t>a</a:t>
            </a:r>
            <a:r>
              <a:rPr sz="1600" b="1" spc="-5" dirty="0">
                <a:solidFill>
                  <a:srgbClr val="3D3C2C"/>
                </a:solidFill>
                <a:latin typeface="Century Gothic"/>
                <a:cs typeface="Century Gothic"/>
              </a:rPr>
              <a:t>s</a:t>
            </a:r>
            <a:r>
              <a:rPr sz="1600" b="1" spc="-20" dirty="0">
                <a:solidFill>
                  <a:srgbClr val="3D3C2C"/>
                </a:solidFill>
                <a:latin typeface="Century Gothic"/>
                <a:cs typeface="Century Gothic"/>
              </a:rPr>
              <a:t>e</a:t>
            </a:r>
            <a:r>
              <a:rPr sz="1600" b="1" spc="-15" dirty="0">
                <a:solidFill>
                  <a:srgbClr val="3D3C2C"/>
                </a:solidFill>
                <a:latin typeface="Century Gothic"/>
                <a:cs typeface="Century Gothic"/>
              </a:rPr>
              <a:t>d</a:t>
            </a:r>
            <a:r>
              <a:rPr sz="1600" b="1" spc="65" dirty="0">
                <a:solidFill>
                  <a:srgbClr val="3D3C2C"/>
                </a:solidFill>
                <a:latin typeface="Times New Roman"/>
                <a:cs typeface="Times New Roman"/>
              </a:rPr>
              <a:t> </a:t>
            </a:r>
            <a:r>
              <a:rPr sz="1600" b="1" spc="-20" dirty="0">
                <a:solidFill>
                  <a:srgbClr val="3D3C2C"/>
                </a:solidFill>
                <a:latin typeface="Century Gothic"/>
                <a:cs typeface="Century Gothic"/>
              </a:rPr>
              <a:t>o</a:t>
            </a:r>
            <a:r>
              <a:rPr sz="1600" b="1" spc="-10" dirty="0">
                <a:solidFill>
                  <a:srgbClr val="3D3C2C"/>
                </a:solidFill>
                <a:latin typeface="Century Gothic"/>
                <a:cs typeface="Century Gothic"/>
              </a:rPr>
              <a:t>n</a:t>
            </a:r>
            <a:r>
              <a:rPr sz="1600" b="1" spc="55" dirty="0">
                <a:solidFill>
                  <a:srgbClr val="3D3C2C"/>
                </a:solidFill>
                <a:latin typeface="Times New Roman"/>
                <a:cs typeface="Times New Roman"/>
              </a:rPr>
              <a:t> </a:t>
            </a:r>
            <a:r>
              <a:rPr sz="1600" b="1" spc="-15" dirty="0">
                <a:solidFill>
                  <a:srgbClr val="3D3C2C"/>
                </a:solidFill>
                <a:latin typeface="Century Gothic"/>
                <a:cs typeface="Century Gothic"/>
              </a:rPr>
              <a:t>coupli</a:t>
            </a:r>
            <a:r>
              <a:rPr sz="1600" b="1" spc="-5" dirty="0">
                <a:solidFill>
                  <a:srgbClr val="3D3C2C"/>
                </a:solidFill>
                <a:latin typeface="Century Gothic"/>
                <a:cs typeface="Century Gothic"/>
              </a:rPr>
              <a:t>n</a:t>
            </a:r>
            <a:r>
              <a:rPr sz="1600" b="1" spc="-15" dirty="0">
                <a:solidFill>
                  <a:srgbClr val="3D3C2C"/>
                </a:solidFill>
                <a:latin typeface="Century Gothic"/>
                <a:cs typeface="Century Gothic"/>
              </a:rPr>
              <a:t>g</a:t>
            </a:r>
            <a:r>
              <a:rPr sz="1600" b="1" spc="80" dirty="0">
                <a:solidFill>
                  <a:srgbClr val="3D3C2C"/>
                </a:solidFill>
                <a:latin typeface="Times New Roman"/>
                <a:cs typeface="Times New Roman"/>
              </a:rPr>
              <a:t> </a:t>
            </a:r>
            <a:r>
              <a:rPr sz="1600" b="1" spc="-15" dirty="0">
                <a:solidFill>
                  <a:srgbClr val="3D3C2C"/>
                </a:solidFill>
                <a:latin typeface="Century Gothic"/>
                <a:cs typeface="Century Gothic"/>
              </a:rPr>
              <a:t>betwee</a:t>
            </a:r>
            <a:r>
              <a:rPr sz="1600" b="1" spc="-10" dirty="0">
                <a:solidFill>
                  <a:srgbClr val="3D3C2C"/>
                </a:solidFill>
                <a:latin typeface="Century Gothic"/>
                <a:cs typeface="Century Gothic"/>
              </a:rPr>
              <a:t>n</a:t>
            </a:r>
            <a:r>
              <a:rPr sz="1600" b="1" spc="65" dirty="0">
                <a:solidFill>
                  <a:srgbClr val="3D3C2C"/>
                </a:solidFill>
                <a:latin typeface="Times New Roman"/>
                <a:cs typeface="Times New Roman"/>
              </a:rPr>
              <a:t> </a:t>
            </a:r>
            <a:r>
              <a:rPr sz="1600" b="1" spc="-20" dirty="0">
                <a:solidFill>
                  <a:srgbClr val="3D3C2C"/>
                </a:solidFill>
                <a:latin typeface="Century Gothic"/>
                <a:cs typeface="Century Gothic"/>
              </a:rPr>
              <a:t>p</a:t>
            </a:r>
            <a:r>
              <a:rPr sz="1600" b="1" spc="-5" dirty="0">
                <a:solidFill>
                  <a:srgbClr val="3D3C2C"/>
                </a:solidFill>
                <a:latin typeface="Century Gothic"/>
                <a:cs typeface="Century Gothic"/>
              </a:rPr>
              <a:t>r</a:t>
            </a:r>
            <a:r>
              <a:rPr sz="1600" b="1" spc="-15" dirty="0">
                <a:solidFill>
                  <a:srgbClr val="3D3C2C"/>
                </a:solidFill>
                <a:latin typeface="Century Gothic"/>
                <a:cs typeface="Century Gothic"/>
              </a:rPr>
              <a:t>oces</a:t>
            </a:r>
            <a:r>
              <a:rPr sz="1600" b="1" spc="-5" dirty="0">
                <a:solidFill>
                  <a:srgbClr val="3D3C2C"/>
                </a:solidFill>
                <a:latin typeface="Century Gothic"/>
                <a:cs typeface="Century Gothic"/>
              </a:rPr>
              <a:t>s</a:t>
            </a:r>
            <a:r>
              <a:rPr sz="1600" b="1" spc="-10" dirty="0">
                <a:solidFill>
                  <a:srgbClr val="3D3C2C"/>
                </a:solidFill>
                <a:latin typeface="Century Gothic"/>
                <a:cs typeface="Century Gothic"/>
              </a:rPr>
              <a:t>ing</a:t>
            </a:r>
            <a:endParaRPr sz="1600">
              <a:solidFill>
                <a:prstClr val="black"/>
              </a:solidFill>
              <a:latin typeface="Century Gothic"/>
              <a:cs typeface="Century Gothic"/>
            </a:endParaRPr>
          </a:p>
          <a:p>
            <a:pPr marL="858519"/>
            <a:r>
              <a:rPr sz="1600" b="1" spc="-15" dirty="0">
                <a:solidFill>
                  <a:srgbClr val="3D3C2C"/>
                </a:solidFill>
                <a:latin typeface="Century Gothic"/>
                <a:cs typeface="Century Gothic"/>
              </a:rPr>
              <a:t>elements</a:t>
            </a:r>
            <a:endParaRPr sz="1600">
              <a:solidFill>
                <a:prstClr val="black"/>
              </a:solidFill>
              <a:latin typeface="Century Gothic"/>
              <a:cs typeface="Century Gothic"/>
            </a:endParaRPr>
          </a:p>
          <a:p>
            <a:pPr marL="629920">
              <a:lnSpc>
                <a:spcPts val="1885"/>
              </a:lnSpc>
              <a:spcBef>
                <a:spcPts val="384"/>
              </a:spcBef>
            </a:pPr>
            <a:r>
              <a:rPr sz="1200" spc="10" dirty="0">
                <a:solidFill>
                  <a:srgbClr val="93C500"/>
                </a:solidFill>
                <a:latin typeface="Wingdings 2"/>
                <a:cs typeface="Wingdings 2"/>
              </a:rPr>
              <a:t></a:t>
            </a:r>
            <a:r>
              <a:rPr sz="1200" spc="10" dirty="0">
                <a:solidFill>
                  <a:srgbClr val="93C500"/>
                </a:solidFill>
                <a:latin typeface="Times New Roman"/>
                <a:cs typeface="Times New Roman"/>
              </a:rPr>
              <a:t> </a:t>
            </a:r>
            <a:r>
              <a:rPr sz="1200" spc="120" dirty="0">
                <a:solidFill>
                  <a:srgbClr val="93C500"/>
                </a:solidFill>
                <a:latin typeface="Times New Roman"/>
                <a:cs typeface="Times New Roman"/>
              </a:rPr>
              <a:t> </a:t>
            </a:r>
            <a:r>
              <a:rPr sz="1600" b="1" spc="-10" dirty="0">
                <a:solidFill>
                  <a:srgbClr val="3D3C2C"/>
                </a:solidFill>
                <a:latin typeface="Century Gothic"/>
                <a:cs typeface="Century Gothic"/>
              </a:rPr>
              <a:t>Cla</a:t>
            </a:r>
            <a:r>
              <a:rPr sz="1600" b="1" spc="-5" dirty="0">
                <a:solidFill>
                  <a:srgbClr val="3D3C2C"/>
                </a:solidFill>
                <a:latin typeface="Century Gothic"/>
                <a:cs typeface="Century Gothic"/>
              </a:rPr>
              <a:t>ss</a:t>
            </a:r>
            <a:r>
              <a:rPr sz="1600" b="1" spc="-10" dirty="0">
                <a:solidFill>
                  <a:srgbClr val="3D3C2C"/>
                </a:solidFill>
                <a:latin typeface="Century Gothic"/>
                <a:cs typeface="Century Gothic"/>
              </a:rPr>
              <a:t>ification</a:t>
            </a:r>
            <a:r>
              <a:rPr sz="1600" b="1" spc="75" dirty="0">
                <a:solidFill>
                  <a:srgbClr val="3D3C2C"/>
                </a:solidFill>
                <a:latin typeface="Times New Roman"/>
                <a:cs typeface="Times New Roman"/>
              </a:rPr>
              <a:t> </a:t>
            </a:r>
            <a:r>
              <a:rPr sz="1600" b="1" spc="-20" dirty="0">
                <a:solidFill>
                  <a:srgbClr val="3D3C2C"/>
                </a:solidFill>
                <a:latin typeface="Century Gothic"/>
                <a:cs typeface="Century Gothic"/>
              </a:rPr>
              <a:t>b</a:t>
            </a:r>
            <a:r>
              <a:rPr sz="1600" b="1" spc="-15" dirty="0">
                <a:solidFill>
                  <a:srgbClr val="3D3C2C"/>
                </a:solidFill>
                <a:latin typeface="Century Gothic"/>
                <a:cs typeface="Century Gothic"/>
              </a:rPr>
              <a:t>a</a:t>
            </a:r>
            <a:r>
              <a:rPr sz="1600" b="1" spc="-5" dirty="0">
                <a:solidFill>
                  <a:srgbClr val="3D3C2C"/>
                </a:solidFill>
                <a:latin typeface="Century Gothic"/>
                <a:cs typeface="Century Gothic"/>
              </a:rPr>
              <a:t>s</a:t>
            </a:r>
            <a:r>
              <a:rPr sz="1600" b="1" spc="-20" dirty="0">
                <a:solidFill>
                  <a:srgbClr val="3D3C2C"/>
                </a:solidFill>
                <a:latin typeface="Century Gothic"/>
                <a:cs typeface="Century Gothic"/>
              </a:rPr>
              <a:t>e</a:t>
            </a:r>
            <a:r>
              <a:rPr sz="1600" b="1" spc="-15" dirty="0">
                <a:solidFill>
                  <a:srgbClr val="3D3C2C"/>
                </a:solidFill>
                <a:latin typeface="Century Gothic"/>
                <a:cs typeface="Century Gothic"/>
              </a:rPr>
              <a:t>d</a:t>
            </a:r>
            <a:r>
              <a:rPr sz="1600" b="1" spc="65" dirty="0">
                <a:solidFill>
                  <a:srgbClr val="3D3C2C"/>
                </a:solidFill>
                <a:latin typeface="Times New Roman"/>
                <a:cs typeface="Times New Roman"/>
              </a:rPr>
              <a:t> </a:t>
            </a:r>
            <a:r>
              <a:rPr sz="1600" b="1" spc="-20" dirty="0">
                <a:solidFill>
                  <a:srgbClr val="3D3C2C"/>
                </a:solidFill>
                <a:latin typeface="Century Gothic"/>
                <a:cs typeface="Century Gothic"/>
              </a:rPr>
              <a:t>o</a:t>
            </a:r>
            <a:r>
              <a:rPr sz="1600" b="1" spc="-10" dirty="0">
                <a:solidFill>
                  <a:srgbClr val="3D3C2C"/>
                </a:solidFill>
                <a:latin typeface="Century Gothic"/>
                <a:cs typeface="Century Gothic"/>
              </a:rPr>
              <a:t>n</a:t>
            </a:r>
            <a:r>
              <a:rPr sz="1600" b="1" spc="55" dirty="0">
                <a:solidFill>
                  <a:srgbClr val="3D3C2C"/>
                </a:solidFill>
                <a:latin typeface="Times New Roman"/>
                <a:cs typeface="Times New Roman"/>
              </a:rPr>
              <a:t> </a:t>
            </a:r>
            <a:r>
              <a:rPr sz="1600" b="1" spc="-15" dirty="0">
                <a:solidFill>
                  <a:srgbClr val="3D3C2C"/>
                </a:solidFill>
                <a:latin typeface="Century Gothic"/>
                <a:cs typeface="Century Gothic"/>
              </a:rPr>
              <a:t>mode</a:t>
            </a:r>
            <a:r>
              <a:rPr sz="1600" b="1" spc="60" dirty="0">
                <a:solidFill>
                  <a:srgbClr val="3D3C2C"/>
                </a:solidFill>
                <a:latin typeface="Times New Roman"/>
                <a:cs typeface="Times New Roman"/>
              </a:rPr>
              <a:t> </a:t>
            </a:r>
            <a:r>
              <a:rPr sz="1600" b="1" spc="-20" dirty="0">
                <a:solidFill>
                  <a:srgbClr val="3D3C2C"/>
                </a:solidFill>
                <a:latin typeface="Century Gothic"/>
                <a:cs typeface="Century Gothic"/>
              </a:rPr>
              <a:t>o</a:t>
            </a:r>
            <a:r>
              <a:rPr sz="1600" b="1" spc="-5" dirty="0">
                <a:solidFill>
                  <a:srgbClr val="3D3C2C"/>
                </a:solidFill>
                <a:latin typeface="Century Gothic"/>
                <a:cs typeface="Century Gothic"/>
              </a:rPr>
              <a:t>f</a:t>
            </a:r>
            <a:r>
              <a:rPr sz="1600" b="1" spc="50" dirty="0">
                <a:solidFill>
                  <a:srgbClr val="3D3C2C"/>
                </a:solidFill>
                <a:latin typeface="Times New Roman"/>
                <a:cs typeface="Times New Roman"/>
              </a:rPr>
              <a:t> </a:t>
            </a:r>
            <a:r>
              <a:rPr sz="1600" b="1" spc="-15" dirty="0">
                <a:solidFill>
                  <a:srgbClr val="3D3C2C"/>
                </a:solidFill>
                <a:latin typeface="Century Gothic"/>
                <a:cs typeface="Century Gothic"/>
              </a:rPr>
              <a:t>acces</a:t>
            </a:r>
            <a:r>
              <a:rPr sz="1600" b="1" spc="-5" dirty="0">
                <a:solidFill>
                  <a:srgbClr val="3D3C2C"/>
                </a:solidFill>
                <a:latin typeface="Century Gothic"/>
                <a:cs typeface="Century Gothic"/>
              </a:rPr>
              <a:t>s</a:t>
            </a:r>
            <a:r>
              <a:rPr sz="1600" b="1" spc="-10" dirty="0">
                <a:solidFill>
                  <a:srgbClr val="3D3C2C"/>
                </a:solidFill>
                <a:latin typeface="Century Gothic"/>
                <a:cs typeface="Century Gothic"/>
              </a:rPr>
              <a:t>ing</a:t>
            </a:r>
            <a:r>
              <a:rPr sz="1600" b="1" spc="70" dirty="0">
                <a:solidFill>
                  <a:srgbClr val="3D3C2C"/>
                </a:solidFill>
                <a:latin typeface="Times New Roman"/>
                <a:cs typeface="Times New Roman"/>
              </a:rPr>
              <a:t> </a:t>
            </a:r>
            <a:r>
              <a:rPr sz="1600" b="1" spc="-15" dirty="0">
                <a:solidFill>
                  <a:srgbClr val="3D3C2C"/>
                </a:solidFill>
                <a:latin typeface="Century Gothic"/>
                <a:cs typeface="Century Gothic"/>
              </a:rPr>
              <a:t>memory</a:t>
            </a:r>
            <a:endParaRPr sz="1600">
              <a:solidFill>
                <a:prstClr val="black"/>
              </a:solidFill>
              <a:latin typeface="Century Gothic"/>
              <a:cs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8518" y="1089608"/>
            <a:ext cx="9196614" cy="1097588"/>
          </a:xfrm>
          <a:prstGeom prst="rect">
            <a:avLst/>
          </a:prstGeom>
        </p:spPr>
        <p:txBody>
          <a:bodyPr vert="horz" wrap="square" lIns="0" tIns="599293" rIns="0" bIns="0" rtlCol="0">
            <a:spAutoFit/>
          </a:bodyPr>
          <a:lstStyle/>
          <a:p>
            <a:pPr marL="12700"/>
            <a:r>
              <a:rPr sz="3200" b="1" dirty="0"/>
              <a:t>ARCH</a:t>
            </a:r>
            <a:r>
              <a:rPr sz="3200" b="1" spc="5" dirty="0"/>
              <a:t>I</a:t>
            </a:r>
            <a:r>
              <a:rPr sz="3200" b="1" dirty="0"/>
              <a:t>TECTURAL</a:t>
            </a:r>
            <a:r>
              <a:rPr sz="3200" b="1" spc="90" dirty="0">
                <a:latin typeface="Times New Roman"/>
                <a:cs typeface="Times New Roman"/>
              </a:rPr>
              <a:t> </a:t>
            </a:r>
            <a:r>
              <a:rPr sz="3200" b="1" dirty="0"/>
              <a:t>CLASSIFICATION</a:t>
            </a:r>
            <a:endParaRPr sz="3200"/>
          </a:p>
        </p:txBody>
      </p:sp>
      <p:sp>
        <p:nvSpPr>
          <p:cNvPr id="3" name="object 3"/>
          <p:cNvSpPr txBox="1"/>
          <p:nvPr/>
        </p:nvSpPr>
        <p:spPr>
          <a:xfrm>
            <a:off x="2713364" y="2367585"/>
            <a:ext cx="6552565" cy="3370153"/>
          </a:xfrm>
          <a:prstGeom prst="rect">
            <a:avLst/>
          </a:prstGeom>
        </p:spPr>
        <p:txBody>
          <a:bodyPr vert="horz" wrap="square" lIns="0" tIns="0" rIns="0" bIns="0" rtlCol="0">
            <a:spAutoFit/>
          </a:bodyPr>
          <a:lstStyle/>
          <a:p>
            <a:pPr marL="287020" marR="6350" indent="-274955" algn="just">
              <a:lnSpc>
                <a:spcPts val="2380"/>
              </a:lnSpc>
            </a:pPr>
            <a:r>
              <a:rPr sz="1650" spc="10" dirty="0">
                <a:solidFill>
                  <a:srgbClr val="93C500"/>
                </a:solidFill>
                <a:latin typeface="Wingdings 2"/>
                <a:cs typeface="Wingdings 2"/>
              </a:rPr>
              <a:t></a:t>
            </a:r>
            <a:r>
              <a:rPr sz="1650" spc="10" dirty="0">
                <a:solidFill>
                  <a:srgbClr val="93C500"/>
                </a:solidFill>
                <a:latin typeface="Times New Roman"/>
                <a:cs typeface="Times New Roman"/>
              </a:rPr>
              <a:t> </a:t>
            </a:r>
            <a:r>
              <a:rPr sz="1650" spc="-155" dirty="0">
                <a:solidFill>
                  <a:srgbClr val="93C500"/>
                </a:solidFill>
                <a:latin typeface="Times New Roman"/>
                <a:cs typeface="Times New Roman"/>
              </a:rPr>
              <a:t> </a:t>
            </a:r>
            <a:r>
              <a:rPr sz="2200" b="1" spc="-15" dirty="0">
                <a:solidFill>
                  <a:srgbClr val="3D3C2C"/>
                </a:solidFill>
                <a:latin typeface="Century Gothic"/>
                <a:cs typeface="Century Gothic"/>
              </a:rPr>
              <a:t>Flynn</a:t>
            </a:r>
            <a:r>
              <a:rPr lang="en-US" sz="2200" b="1" spc="-15" dirty="0">
                <a:solidFill>
                  <a:srgbClr val="3D3C2C"/>
                </a:solidFill>
                <a:latin typeface="Century Gothic"/>
                <a:cs typeface="Century Gothic"/>
              </a:rPr>
              <a:t>’s</a:t>
            </a:r>
            <a:r>
              <a:rPr sz="2200" b="1" dirty="0">
                <a:solidFill>
                  <a:srgbClr val="3D3C2C"/>
                </a:solidFill>
                <a:latin typeface="Times New Roman"/>
                <a:cs typeface="Times New Roman"/>
              </a:rPr>
              <a:t>   </a:t>
            </a:r>
            <a:r>
              <a:rPr sz="2200" b="1" spc="195" dirty="0">
                <a:solidFill>
                  <a:srgbClr val="3D3C2C"/>
                </a:solidFill>
                <a:latin typeface="Times New Roman"/>
                <a:cs typeface="Times New Roman"/>
              </a:rPr>
              <a:t> </a:t>
            </a:r>
            <a:r>
              <a:rPr sz="2200" b="1" spc="-20" dirty="0">
                <a:solidFill>
                  <a:srgbClr val="3D3C2C"/>
                </a:solidFill>
                <a:latin typeface="Century Gothic"/>
                <a:cs typeface="Century Gothic"/>
              </a:rPr>
              <a:t>cla</a:t>
            </a:r>
            <a:r>
              <a:rPr sz="2200" b="1" spc="-5" dirty="0">
                <a:solidFill>
                  <a:srgbClr val="3D3C2C"/>
                </a:solidFill>
                <a:latin typeface="Century Gothic"/>
                <a:cs typeface="Century Gothic"/>
              </a:rPr>
              <a:t>s</a:t>
            </a:r>
            <a:r>
              <a:rPr sz="2200" b="1" spc="-10" dirty="0">
                <a:solidFill>
                  <a:srgbClr val="3D3C2C"/>
                </a:solidFill>
                <a:latin typeface="Century Gothic"/>
                <a:cs typeface="Century Gothic"/>
              </a:rPr>
              <a:t>s</a:t>
            </a:r>
            <a:r>
              <a:rPr sz="2200" b="1" spc="-5" dirty="0">
                <a:solidFill>
                  <a:srgbClr val="3D3C2C"/>
                </a:solidFill>
                <a:latin typeface="Century Gothic"/>
                <a:cs typeface="Century Gothic"/>
              </a:rPr>
              <a:t>i</a:t>
            </a:r>
            <a:r>
              <a:rPr sz="2200" b="1" spc="-10" dirty="0">
                <a:solidFill>
                  <a:srgbClr val="3D3C2C"/>
                </a:solidFill>
                <a:latin typeface="Century Gothic"/>
                <a:cs typeface="Century Gothic"/>
              </a:rPr>
              <a:t>ficatio</a:t>
            </a:r>
            <a:r>
              <a:rPr sz="2200" b="1" dirty="0">
                <a:solidFill>
                  <a:srgbClr val="3D3C2C"/>
                </a:solidFill>
                <a:latin typeface="Century Gothic"/>
                <a:cs typeface="Century Gothic"/>
              </a:rPr>
              <a:t>n</a:t>
            </a:r>
            <a:r>
              <a:rPr sz="2200" spc="-10" dirty="0">
                <a:solidFill>
                  <a:srgbClr val="3D3C2C"/>
                </a:solidFill>
                <a:latin typeface="Century Gothic"/>
                <a:cs typeface="Century Gothic"/>
              </a:rPr>
              <a:t>:</a:t>
            </a:r>
            <a:r>
              <a:rPr sz="2200" dirty="0">
                <a:solidFill>
                  <a:srgbClr val="3D3C2C"/>
                </a:solidFill>
                <a:latin typeface="Times New Roman"/>
                <a:cs typeface="Times New Roman"/>
              </a:rPr>
              <a:t>   </a:t>
            </a:r>
            <a:r>
              <a:rPr sz="2200" spc="200" dirty="0">
                <a:solidFill>
                  <a:srgbClr val="3D3C2C"/>
                </a:solidFill>
                <a:latin typeface="Times New Roman"/>
                <a:cs typeface="Times New Roman"/>
              </a:rPr>
              <a:t> </a:t>
            </a:r>
            <a:r>
              <a:rPr sz="2200" spc="-45" dirty="0">
                <a:solidFill>
                  <a:srgbClr val="3D3C2C"/>
                </a:solidFill>
                <a:latin typeface="Century Gothic"/>
                <a:cs typeface="Century Gothic"/>
              </a:rPr>
              <a:t>(</a:t>
            </a:r>
            <a:r>
              <a:rPr sz="2200" spc="-10" dirty="0">
                <a:solidFill>
                  <a:srgbClr val="3D3C2C"/>
                </a:solidFill>
                <a:latin typeface="Century Gothic"/>
                <a:cs typeface="Century Gothic"/>
              </a:rPr>
              <a:t>196</a:t>
            </a:r>
            <a:r>
              <a:rPr sz="2200" dirty="0">
                <a:solidFill>
                  <a:srgbClr val="3D3C2C"/>
                </a:solidFill>
                <a:latin typeface="Century Gothic"/>
                <a:cs typeface="Century Gothic"/>
              </a:rPr>
              <a:t>6</a:t>
            </a:r>
            <a:r>
              <a:rPr sz="2200" spc="-10" dirty="0">
                <a:solidFill>
                  <a:srgbClr val="3D3C2C"/>
                </a:solidFill>
                <a:latin typeface="Century Gothic"/>
                <a:cs typeface="Century Gothic"/>
              </a:rPr>
              <a:t>)</a:t>
            </a:r>
            <a:r>
              <a:rPr sz="2200" dirty="0">
                <a:solidFill>
                  <a:srgbClr val="3D3C2C"/>
                </a:solidFill>
                <a:latin typeface="Times New Roman"/>
                <a:cs typeface="Times New Roman"/>
              </a:rPr>
              <a:t>   </a:t>
            </a:r>
            <a:r>
              <a:rPr sz="2200" spc="180" dirty="0">
                <a:solidFill>
                  <a:srgbClr val="3D3C2C"/>
                </a:solidFill>
                <a:latin typeface="Times New Roman"/>
                <a:cs typeface="Times New Roman"/>
              </a:rPr>
              <a:t> </a:t>
            </a:r>
            <a:r>
              <a:rPr sz="2200" spc="5" dirty="0">
                <a:solidFill>
                  <a:srgbClr val="3D3C2C"/>
                </a:solidFill>
                <a:latin typeface="Century Gothic"/>
                <a:cs typeface="Century Gothic"/>
              </a:rPr>
              <a:t>i</a:t>
            </a:r>
            <a:r>
              <a:rPr sz="2200" spc="-10" dirty="0">
                <a:solidFill>
                  <a:srgbClr val="3D3C2C"/>
                </a:solidFill>
                <a:latin typeface="Century Gothic"/>
                <a:cs typeface="Century Gothic"/>
              </a:rPr>
              <a:t>s</a:t>
            </a:r>
            <a:r>
              <a:rPr sz="2200" dirty="0">
                <a:solidFill>
                  <a:srgbClr val="3D3C2C"/>
                </a:solidFill>
                <a:latin typeface="Times New Roman"/>
                <a:cs typeface="Times New Roman"/>
              </a:rPr>
              <a:t>   </a:t>
            </a:r>
            <a:r>
              <a:rPr sz="2200" spc="185" dirty="0">
                <a:solidFill>
                  <a:srgbClr val="3D3C2C"/>
                </a:solidFill>
                <a:latin typeface="Times New Roman"/>
                <a:cs typeface="Times New Roman"/>
              </a:rPr>
              <a:t> </a:t>
            </a:r>
            <a:r>
              <a:rPr sz="2200" spc="-20" dirty="0">
                <a:solidFill>
                  <a:srgbClr val="3D3C2C"/>
                </a:solidFill>
                <a:latin typeface="Century Gothic"/>
                <a:cs typeface="Century Gothic"/>
              </a:rPr>
              <a:t>base</a:t>
            </a:r>
            <a:r>
              <a:rPr sz="2200" spc="-15" dirty="0">
                <a:solidFill>
                  <a:srgbClr val="3D3C2C"/>
                </a:solidFill>
                <a:latin typeface="Century Gothic"/>
                <a:cs typeface="Century Gothic"/>
              </a:rPr>
              <a:t>d</a:t>
            </a:r>
            <a:r>
              <a:rPr sz="2200" dirty="0">
                <a:solidFill>
                  <a:srgbClr val="3D3C2C"/>
                </a:solidFill>
                <a:latin typeface="Times New Roman"/>
                <a:cs typeface="Times New Roman"/>
              </a:rPr>
              <a:t>   </a:t>
            </a:r>
            <a:r>
              <a:rPr sz="2200" spc="200" dirty="0">
                <a:solidFill>
                  <a:srgbClr val="3D3C2C"/>
                </a:solidFill>
                <a:latin typeface="Times New Roman"/>
                <a:cs typeface="Times New Roman"/>
              </a:rPr>
              <a:t> </a:t>
            </a:r>
            <a:r>
              <a:rPr sz="2200" spc="-15" dirty="0">
                <a:solidFill>
                  <a:srgbClr val="3D3C2C"/>
                </a:solidFill>
                <a:latin typeface="Century Gothic"/>
                <a:cs typeface="Century Gothic"/>
              </a:rPr>
              <a:t>on</a:t>
            </a:r>
            <a:r>
              <a:rPr sz="2200" spc="-10" dirty="0">
                <a:solidFill>
                  <a:srgbClr val="3D3C2C"/>
                </a:solidFill>
                <a:latin typeface="Times New Roman"/>
                <a:cs typeface="Times New Roman"/>
              </a:rPr>
              <a:t> </a:t>
            </a:r>
            <a:r>
              <a:rPr sz="2200" spc="-15" dirty="0">
                <a:solidFill>
                  <a:srgbClr val="3D3C2C"/>
                </a:solidFill>
                <a:latin typeface="Century Gothic"/>
                <a:cs typeface="Century Gothic"/>
              </a:rPr>
              <a:t>mult</a:t>
            </a:r>
            <a:r>
              <a:rPr sz="2200" dirty="0">
                <a:solidFill>
                  <a:srgbClr val="3D3C2C"/>
                </a:solidFill>
                <a:latin typeface="Century Gothic"/>
                <a:cs typeface="Century Gothic"/>
              </a:rPr>
              <a:t>i</a:t>
            </a:r>
            <a:r>
              <a:rPr sz="2200" spc="-30" dirty="0">
                <a:solidFill>
                  <a:srgbClr val="3D3C2C"/>
                </a:solidFill>
                <a:latin typeface="Century Gothic"/>
                <a:cs typeface="Century Gothic"/>
              </a:rPr>
              <a:t>p</a:t>
            </a:r>
            <a:r>
              <a:rPr sz="2200" spc="-10" dirty="0">
                <a:solidFill>
                  <a:srgbClr val="3D3C2C"/>
                </a:solidFill>
                <a:latin typeface="Century Gothic"/>
                <a:cs typeface="Century Gothic"/>
              </a:rPr>
              <a:t>l</a:t>
            </a:r>
            <a:r>
              <a:rPr sz="2200" spc="10" dirty="0">
                <a:solidFill>
                  <a:srgbClr val="3D3C2C"/>
                </a:solidFill>
                <a:latin typeface="Century Gothic"/>
                <a:cs typeface="Century Gothic"/>
              </a:rPr>
              <a:t>i</a:t>
            </a:r>
            <a:r>
              <a:rPr sz="2200" spc="-35" dirty="0">
                <a:solidFill>
                  <a:srgbClr val="3D3C2C"/>
                </a:solidFill>
                <a:latin typeface="Century Gothic"/>
                <a:cs typeface="Century Gothic"/>
              </a:rPr>
              <a:t>c</a:t>
            </a:r>
            <a:r>
              <a:rPr sz="2200" spc="-10" dirty="0">
                <a:solidFill>
                  <a:srgbClr val="3D3C2C"/>
                </a:solidFill>
                <a:latin typeface="Century Gothic"/>
                <a:cs typeface="Century Gothic"/>
              </a:rPr>
              <a:t>i</a:t>
            </a:r>
            <a:r>
              <a:rPr sz="2200" dirty="0">
                <a:solidFill>
                  <a:srgbClr val="3D3C2C"/>
                </a:solidFill>
                <a:latin typeface="Century Gothic"/>
                <a:cs typeface="Century Gothic"/>
              </a:rPr>
              <a:t>t</a:t>
            </a:r>
            <a:r>
              <a:rPr sz="2200" spc="-15" dirty="0">
                <a:solidFill>
                  <a:srgbClr val="3D3C2C"/>
                </a:solidFill>
                <a:latin typeface="Century Gothic"/>
                <a:cs typeface="Century Gothic"/>
              </a:rPr>
              <a:t>y</a:t>
            </a:r>
            <a:r>
              <a:rPr sz="2200" spc="100" dirty="0">
                <a:solidFill>
                  <a:srgbClr val="3D3C2C"/>
                </a:solidFill>
                <a:latin typeface="Times New Roman"/>
                <a:cs typeface="Times New Roman"/>
              </a:rPr>
              <a:t> </a:t>
            </a:r>
            <a:r>
              <a:rPr sz="2200" spc="-15" dirty="0">
                <a:solidFill>
                  <a:srgbClr val="3D3C2C"/>
                </a:solidFill>
                <a:latin typeface="Century Gothic"/>
                <a:cs typeface="Century Gothic"/>
              </a:rPr>
              <a:t>of</a:t>
            </a:r>
            <a:r>
              <a:rPr sz="2200" spc="90" dirty="0">
                <a:solidFill>
                  <a:srgbClr val="3D3C2C"/>
                </a:solidFill>
                <a:latin typeface="Times New Roman"/>
                <a:cs typeface="Times New Roman"/>
              </a:rPr>
              <a:t> </a:t>
            </a:r>
            <a:r>
              <a:rPr sz="2200" spc="-10" dirty="0">
                <a:solidFill>
                  <a:srgbClr val="3D3C2C"/>
                </a:solidFill>
                <a:latin typeface="Century Gothic"/>
                <a:cs typeface="Century Gothic"/>
              </a:rPr>
              <a:t>i</a:t>
            </a:r>
            <a:r>
              <a:rPr sz="2200" spc="-15" dirty="0">
                <a:solidFill>
                  <a:srgbClr val="3D3C2C"/>
                </a:solidFill>
                <a:latin typeface="Century Gothic"/>
                <a:cs typeface="Century Gothic"/>
              </a:rPr>
              <a:t>ns</a:t>
            </a:r>
            <a:r>
              <a:rPr sz="2200" spc="-5" dirty="0">
                <a:solidFill>
                  <a:srgbClr val="3D3C2C"/>
                </a:solidFill>
                <a:latin typeface="Century Gothic"/>
                <a:cs typeface="Century Gothic"/>
              </a:rPr>
              <a:t>t</a:t>
            </a:r>
            <a:r>
              <a:rPr sz="2200" spc="-10" dirty="0">
                <a:solidFill>
                  <a:srgbClr val="3D3C2C"/>
                </a:solidFill>
                <a:latin typeface="Century Gothic"/>
                <a:cs typeface="Century Gothic"/>
              </a:rPr>
              <a:t>ru</a:t>
            </a:r>
            <a:r>
              <a:rPr sz="2200" spc="-30" dirty="0">
                <a:solidFill>
                  <a:srgbClr val="3D3C2C"/>
                </a:solidFill>
                <a:latin typeface="Century Gothic"/>
                <a:cs typeface="Century Gothic"/>
              </a:rPr>
              <a:t>c</a:t>
            </a:r>
            <a:r>
              <a:rPr sz="2200" spc="-10" dirty="0">
                <a:solidFill>
                  <a:srgbClr val="3D3C2C"/>
                </a:solidFill>
                <a:latin typeface="Century Gothic"/>
                <a:cs typeface="Century Gothic"/>
              </a:rPr>
              <a:t>t</a:t>
            </a:r>
            <a:r>
              <a:rPr sz="2200" dirty="0">
                <a:solidFill>
                  <a:srgbClr val="3D3C2C"/>
                </a:solidFill>
                <a:latin typeface="Century Gothic"/>
                <a:cs typeface="Century Gothic"/>
              </a:rPr>
              <a:t>i</a:t>
            </a:r>
            <a:r>
              <a:rPr sz="2200" spc="-30" dirty="0">
                <a:solidFill>
                  <a:srgbClr val="3D3C2C"/>
                </a:solidFill>
                <a:latin typeface="Century Gothic"/>
                <a:cs typeface="Century Gothic"/>
              </a:rPr>
              <a:t>o</a:t>
            </a:r>
            <a:r>
              <a:rPr sz="2200" spc="-15" dirty="0">
                <a:solidFill>
                  <a:srgbClr val="3D3C2C"/>
                </a:solidFill>
                <a:latin typeface="Century Gothic"/>
                <a:cs typeface="Century Gothic"/>
              </a:rPr>
              <a:t>n</a:t>
            </a:r>
            <a:r>
              <a:rPr sz="2200" spc="105" dirty="0">
                <a:solidFill>
                  <a:srgbClr val="3D3C2C"/>
                </a:solidFill>
                <a:latin typeface="Times New Roman"/>
                <a:cs typeface="Times New Roman"/>
              </a:rPr>
              <a:t> </a:t>
            </a:r>
            <a:r>
              <a:rPr sz="2200" spc="-15" dirty="0">
                <a:solidFill>
                  <a:srgbClr val="3D3C2C"/>
                </a:solidFill>
                <a:latin typeface="Century Gothic"/>
                <a:cs typeface="Century Gothic"/>
              </a:rPr>
              <a:t>s</a:t>
            </a:r>
            <a:r>
              <a:rPr sz="2200" spc="-5" dirty="0">
                <a:solidFill>
                  <a:srgbClr val="3D3C2C"/>
                </a:solidFill>
                <a:latin typeface="Century Gothic"/>
                <a:cs typeface="Century Gothic"/>
              </a:rPr>
              <a:t>t</a:t>
            </a:r>
            <a:r>
              <a:rPr sz="2200" spc="-15" dirty="0">
                <a:solidFill>
                  <a:srgbClr val="3D3C2C"/>
                </a:solidFill>
                <a:latin typeface="Century Gothic"/>
                <a:cs typeface="Century Gothic"/>
              </a:rPr>
              <a:t>reams</a:t>
            </a:r>
            <a:r>
              <a:rPr sz="2200" spc="95" dirty="0">
                <a:solidFill>
                  <a:srgbClr val="3D3C2C"/>
                </a:solidFill>
                <a:latin typeface="Times New Roman"/>
                <a:cs typeface="Times New Roman"/>
              </a:rPr>
              <a:t> </a:t>
            </a:r>
            <a:r>
              <a:rPr sz="2200" spc="-30" dirty="0">
                <a:solidFill>
                  <a:srgbClr val="3D3C2C"/>
                </a:solidFill>
                <a:latin typeface="Century Gothic"/>
                <a:cs typeface="Century Gothic"/>
              </a:rPr>
              <a:t>a</a:t>
            </a:r>
            <a:r>
              <a:rPr sz="2200" spc="-15" dirty="0">
                <a:solidFill>
                  <a:srgbClr val="3D3C2C"/>
                </a:solidFill>
                <a:latin typeface="Century Gothic"/>
                <a:cs typeface="Century Gothic"/>
              </a:rPr>
              <a:t>nd</a:t>
            </a:r>
            <a:r>
              <a:rPr sz="2200" spc="95" dirty="0">
                <a:solidFill>
                  <a:srgbClr val="3D3C2C"/>
                </a:solidFill>
                <a:latin typeface="Times New Roman"/>
                <a:cs typeface="Times New Roman"/>
              </a:rPr>
              <a:t> </a:t>
            </a:r>
            <a:r>
              <a:rPr sz="2200" spc="-5" dirty="0">
                <a:solidFill>
                  <a:srgbClr val="3D3C2C"/>
                </a:solidFill>
                <a:latin typeface="Century Gothic"/>
                <a:cs typeface="Century Gothic"/>
              </a:rPr>
              <a:t>t</a:t>
            </a:r>
            <a:r>
              <a:rPr sz="2200" spc="-15" dirty="0">
                <a:solidFill>
                  <a:srgbClr val="3D3C2C"/>
                </a:solidFill>
                <a:latin typeface="Century Gothic"/>
                <a:cs typeface="Century Gothic"/>
              </a:rPr>
              <a:t>he</a:t>
            </a:r>
            <a:r>
              <a:rPr sz="2200" spc="100" dirty="0">
                <a:solidFill>
                  <a:srgbClr val="3D3C2C"/>
                </a:solidFill>
                <a:latin typeface="Times New Roman"/>
                <a:cs typeface="Times New Roman"/>
              </a:rPr>
              <a:t> </a:t>
            </a:r>
            <a:r>
              <a:rPr sz="2200" spc="-20" dirty="0">
                <a:solidFill>
                  <a:srgbClr val="3D3C2C"/>
                </a:solidFill>
                <a:latin typeface="Century Gothic"/>
                <a:cs typeface="Century Gothic"/>
              </a:rPr>
              <a:t>d</a:t>
            </a:r>
            <a:r>
              <a:rPr sz="2200" spc="-25" dirty="0">
                <a:solidFill>
                  <a:srgbClr val="3D3C2C"/>
                </a:solidFill>
                <a:latin typeface="Century Gothic"/>
                <a:cs typeface="Century Gothic"/>
              </a:rPr>
              <a:t>a</a:t>
            </a:r>
            <a:r>
              <a:rPr sz="2200" spc="-5" dirty="0">
                <a:solidFill>
                  <a:srgbClr val="3D3C2C"/>
                </a:solidFill>
                <a:latin typeface="Century Gothic"/>
                <a:cs typeface="Century Gothic"/>
              </a:rPr>
              <a:t>t</a:t>
            </a:r>
            <a:r>
              <a:rPr sz="2200" spc="-15" dirty="0">
                <a:solidFill>
                  <a:srgbClr val="3D3C2C"/>
                </a:solidFill>
                <a:latin typeface="Century Gothic"/>
                <a:cs typeface="Century Gothic"/>
              </a:rPr>
              <a:t>a</a:t>
            </a:r>
            <a:r>
              <a:rPr sz="2200" spc="-10" dirty="0">
                <a:solidFill>
                  <a:srgbClr val="3D3C2C"/>
                </a:solidFill>
                <a:latin typeface="Times New Roman"/>
                <a:cs typeface="Times New Roman"/>
              </a:rPr>
              <a:t> </a:t>
            </a:r>
            <a:r>
              <a:rPr sz="2200" spc="-15" dirty="0">
                <a:solidFill>
                  <a:srgbClr val="3D3C2C"/>
                </a:solidFill>
                <a:latin typeface="Century Gothic"/>
                <a:cs typeface="Century Gothic"/>
              </a:rPr>
              <a:t>s</a:t>
            </a:r>
            <a:r>
              <a:rPr sz="2200" spc="-5" dirty="0">
                <a:solidFill>
                  <a:srgbClr val="3D3C2C"/>
                </a:solidFill>
                <a:latin typeface="Century Gothic"/>
                <a:cs typeface="Century Gothic"/>
              </a:rPr>
              <a:t>t</a:t>
            </a:r>
            <a:r>
              <a:rPr sz="2200" spc="-15" dirty="0">
                <a:solidFill>
                  <a:srgbClr val="3D3C2C"/>
                </a:solidFill>
                <a:latin typeface="Century Gothic"/>
                <a:cs typeface="Century Gothic"/>
              </a:rPr>
              <a:t>reams</a:t>
            </a:r>
            <a:r>
              <a:rPr sz="2200" spc="55" dirty="0">
                <a:solidFill>
                  <a:srgbClr val="3D3C2C"/>
                </a:solidFill>
                <a:latin typeface="Times New Roman"/>
                <a:cs typeface="Times New Roman"/>
              </a:rPr>
              <a:t> </a:t>
            </a:r>
            <a:r>
              <a:rPr sz="2200" spc="5" dirty="0">
                <a:solidFill>
                  <a:srgbClr val="3D3C2C"/>
                </a:solidFill>
                <a:latin typeface="Century Gothic"/>
                <a:cs typeface="Century Gothic"/>
              </a:rPr>
              <a:t>i</a:t>
            </a:r>
            <a:r>
              <a:rPr sz="2200" spc="-15" dirty="0">
                <a:solidFill>
                  <a:srgbClr val="3D3C2C"/>
                </a:solidFill>
                <a:latin typeface="Century Gothic"/>
                <a:cs typeface="Century Gothic"/>
              </a:rPr>
              <a:t>n</a:t>
            </a:r>
            <a:r>
              <a:rPr sz="2200" spc="40" dirty="0">
                <a:solidFill>
                  <a:srgbClr val="3D3C2C"/>
                </a:solidFill>
                <a:latin typeface="Times New Roman"/>
                <a:cs typeface="Times New Roman"/>
              </a:rPr>
              <a:t> </a:t>
            </a:r>
            <a:r>
              <a:rPr sz="2200" spc="-20" dirty="0">
                <a:solidFill>
                  <a:srgbClr val="3D3C2C"/>
                </a:solidFill>
                <a:latin typeface="Century Gothic"/>
                <a:cs typeface="Century Gothic"/>
              </a:rPr>
              <a:t>compu</a:t>
            </a:r>
            <a:r>
              <a:rPr sz="2200" spc="-5" dirty="0">
                <a:solidFill>
                  <a:srgbClr val="3D3C2C"/>
                </a:solidFill>
                <a:latin typeface="Century Gothic"/>
                <a:cs typeface="Century Gothic"/>
              </a:rPr>
              <a:t>t</a:t>
            </a:r>
            <a:r>
              <a:rPr sz="2200" spc="-15" dirty="0">
                <a:solidFill>
                  <a:srgbClr val="3D3C2C"/>
                </a:solidFill>
                <a:latin typeface="Century Gothic"/>
                <a:cs typeface="Century Gothic"/>
              </a:rPr>
              <a:t>er</a:t>
            </a:r>
            <a:r>
              <a:rPr sz="2200" spc="65" dirty="0">
                <a:solidFill>
                  <a:srgbClr val="3D3C2C"/>
                </a:solidFill>
                <a:latin typeface="Times New Roman"/>
                <a:cs typeface="Times New Roman"/>
              </a:rPr>
              <a:t> </a:t>
            </a:r>
            <a:r>
              <a:rPr sz="2200" spc="-15" dirty="0">
                <a:solidFill>
                  <a:srgbClr val="3D3C2C"/>
                </a:solidFill>
                <a:latin typeface="Century Gothic"/>
                <a:cs typeface="Century Gothic"/>
              </a:rPr>
              <a:t>s</a:t>
            </a:r>
            <a:r>
              <a:rPr sz="2200" spc="-30" dirty="0">
                <a:solidFill>
                  <a:srgbClr val="3D3C2C"/>
                </a:solidFill>
                <a:latin typeface="Century Gothic"/>
                <a:cs typeface="Century Gothic"/>
              </a:rPr>
              <a:t>y</a:t>
            </a:r>
            <a:r>
              <a:rPr sz="2200" spc="-15" dirty="0">
                <a:solidFill>
                  <a:srgbClr val="3D3C2C"/>
                </a:solidFill>
                <a:latin typeface="Century Gothic"/>
                <a:cs typeface="Century Gothic"/>
              </a:rPr>
              <a:t>s</a:t>
            </a:r>
            <a:r>
              <a:rPr sz="2200" spc="-5" dirty="0">
                <a:solidFill>
                  <a:srgbClr val="3D3C2C"/>
                </a:solidFill>
                <a:latin typeface="Century Gothic"/>
                <a:cs typeface="Century Gothic"/>
              </a:rPr>
              <a:t>t</a:t>
            </a:r>
            <a:r>
              <a:rPr sz="2200" spc="-20" dirty="0">
                <a:solidFill>
                  <a:srgbClr val="3D3C2C"/>
                </a:solidFill>
                <a:latin typeface="Century Gothic"/>
                <a:cs typeface="Century Gothic"/>
              </a:rPr>
              <a:t>em</a:t>
            </a:r>
            <a:r>
              <a:rPr sz="2200" dirty="0">
                <a:solidFill>
                  <a:srgbClr val="3D3C2C"/>
                </a:solidFill>
                <a:latin typeface="Century Gothic"/>
                <a:cs typeface="Century Gothic"/>
              </a:rPr>
              <a:t>s</a:t>
            </a:r>
            <a:r>
              <a:rPr sz="2200" spc="-10" dirty="0">
                <a:solidFill>
                  <a:srgbClr val="3D3C2C"/>
                </a:solidFill>
                <a:latin typeface="Century Gothic"/>
                <a:cs typeface="Century Gothic"/>
              </a:rPr>
              <a:t>.</a:t>
            </a:r>
            <a:endParaRPr sz="2200" dirty="0">
              <a:solidFill>
                <a:prstClr val="black"/>
              </a:solidFill>
              <a:latin typeface="Century Gothic"/>
              <a:cs typeface="Century Gothic"/>
            </a:endParaRPr>
          </a:p>
          <a:p>
            <a:pPr>
              <a:spcBef>
                <a:spcPts val="35"/>
              </a:spcBef>
            </a:pPr>
            <a:endParaRPr sz="2950" dirty="0">
              <a:solidFill>
                <a:prstClr val="black"/>
              </a:solidFill>
              <a:latin typeface="Times New Roman"/>
              <a:cs typeface="Times New Roman"/>
            </a:endParaRPr>
          </a:p>
          <a:p>
            <a:pPr marL="287020" marR="7620" indent="-274955" algn="just">
              <a:lnSpc>
                <a:spcPts val="2380"/>
              </a:lnSpc>
            </a:pPr>
            <a:r>
              <a:rPr sz="1650" spc="10" dirty="0">
                <a:solidFill>
                  <a:srgbClr val="93C500"/>
                </a:solidFill>
                <a:latin typeface="Wingdings 2"/>
                <a:cs typeface="Wingdings 2"/>
              </a:rPr>
              <a:t></a:t>
            </a:r>
            <a:r>
              <a:rPr sz="1650" spc="10" dirty="0">
                <a:solidFill>
                  <a:srgbClr val="93C500"/>
                </a:solidFill>
                <a:latin typeface="Times New Roman"/>
                <a:cs typeface="Times New Roman"/>
              </a:rPr>
              <a:t> </a:t>
            </a:r>
            <a:r>
              <a:rPr sz="1650" spc="-155" dirty="0">
                <a:solidFill>
                  <a:srgbClr val="93C500"/>
                </a:solidFill>
                <a:latin typeface="Times New Roman"/>
                <a:cs typeface="Times New Roman"/>
              </a:rPr>
              <a:t> </a:t>
            </a:r>
            <a:r>
              <a:rPr sz="2200" b="1" spc="-15" dirty="0">
                <a:solidFill>
                  <a:srgbClr val="3D3C2C"/>
                </a:solidFill>
                <a:latin typeface="Century Gothic"/>
                <a:cs typeface="Century Gothic"/>
              </a:rPr>
              <a:t>Feng’s</a:t>
            </a:r>
            <a:r>
              <a:rPr sz="2200" b="1" spc="280" dirty="0">
                <a:solidFill>
                  <a:srgbClr val="3D3C2C"/>
                </a:solidFill>
                <a:latin typeface="Century Gothic"/>
                <a:cs typeface="Century Gothic"/>
              </a:rPr>
              <a:t> </a:t>
            </a:r>
            <a:r>
              <a:rPr sz="2200" b="1" spc="-15" dirty="0">
                <a:solidFill>
                  <a:srgbClr val="3D3C2C"/>
                </a:solidFill>
                <a:latin typeface="Century Gothic"/>
                <a:cs typeface="Century Gothic"/>
              </a:rPr>
              <a:t>classificatio</a:t>
            </a:r>
            <a:r>
              <a:rPr sz="2200" b="1" dirty="0">
                <a:solidFill>
                  <a:srgbClr val="3D3C2C"/>
                </a:solidFill>
                <a:latin typeface="Century Gothic"/>
                <a:cs typeface="Century Gothic"/>
              </a:rPr>
              <a:t>n</a:t>
            </a:r>
            <a:r>
              <a:rPr sz="2200" spc="-10" dirty="0">
                <a:solidFill>
                  <a:srgbClr val="3D3C2C"/>
                </a:solidFill>
                <a:latin typeface="Century Gothic"/>
                <a:cs typeface="Century Gothic"/>
              </a:rPr>
              <a:t>:</a:t>
            </a:r>
            <a:r>
              <a:rPr sz="2200" dirty="0">
                <a:solidFill>
                  <a:srgbClr val="3D3C2C"/>
                </a:solidFill>
                <a:latin typeface="Times New Roman"/>
                <a:cs typeface="Times New Roman"/>
              </a:rPr>
              <a:t> </a:t>
            </a:r>
            <a:r>
              <a:rPr sz="2200" spc="-200" dirty="0">
                <a:solidFill>
                  <a:srgbClr val="3D3C2C"/>
                </a:solidFill>
                <a:latin typeface="Times New Roman"/>
                <a:cs typeface="Times New Roman"/>
              </a:rPr>
              <a:t> </a:t>
            </a:r>
            <a:r>
              <a:rPr sz="2200" spc="-30" dirty="0">
                <a:solidFill>
                  <a:srgbClr val="3D3C2C"/>
                </a:solidFill>
                <a:latin typeface="Century Gothic"/>
                <a:cs typeface="Century Gothic"/>
              </a:rPr>
              <a:t>(</a:t>
            </a:r>
            <a:r>
              <a:rPr sz="2200" spc="-10" dirty="0">
                <a:solidFill>
                  <a:srgbClr val="3D3C2C"/>
                </a:solidFill>
                <a:latin typeface="Century Gothic"/>
                <a:cs typeface="Century Gothic"/>
              </a:rPr>
              <a:t>197</a:t>
            </a:r>
            <a:r>
              <a:rPr sz="2200" spc="-5" dirty="0">
                <a:solidFill>
                  <a:srgbClr val="3D3C2C"/>
                </a:solidFill>
                <a:latin typeface="Century Gothic"/>
                <a:cs typeface="Century Gothic"/>
              </a:rPr>
              <a:t>2</a:t>
            </a:r>
            <a:r>
              <a:rPr sz="2200" spc="-10" dirty="0">
                <a:solidFill>
                  <a:srgbClr val="3D3C2C"/>
                </a:solidFill>
                <a:latin typeface="Century Gothic"/>
                <a:cs typeface="Century Gothic"/>
              </a:rPr>
              <a:t>)</a:t>
            </a:r>
            <a:r>
              <a:rPr sz="2200" dirty="0">
                <a:solidFill>
                  <a:srgbClr val="3D3C2C"/>
                </a:solidFill>
                <a:latin typeface="Times New Roman"/>
                <a:cs typeface="Times New Roman"/>
              </a:rPr>
              <a:t> </a:t>
            </a:r>
            <a:r>
              <a:rPr sz="2200" spc="-220" dirty="0">
                <a:solidFill>
                  <a:srgbClr val="3D3C2C"/>
                </a:solidFill>
                <a:latin typeface="Times New Roman"/>
                <a:cs typeface="Times New Roman"/>
              </a:rPr>
              <a:t> </a:t>
            </a:r>
            <a:r>
              <a:rPr sz="2200" spc="5" dirty="0">
                <a:solidFill>
                  <a:srgbClr val="3D3C2C"/>
                </a:solidFill>
                <a:latin typeface="Century Gothic"/>
                <a:cs typeface="Century Gothic"/>
              </a:rPr>
              <a:t>i</a:t>
            </a:r>
            <a:r>
              <a:rPr sz="2200" spc="-10" dirty="0">
                <a:solidFill>
                  <a:srgbClr val="3D3C2C"/>
                </a:solidFill>
                <a:latin typeface="Century Gothic"/>
                <a:cs typeface="Century Gothic"/>
              </a:rPr>
              <a:t>s</a:t>
            </a:r>
            <a:r>
              <a:rPr sz="2200" dirty="0">
                <a:solidFill>
                  <a:srgbClr val="3D3C2C"/>
                </a:solidFill>
                <a:latin typeface="Times New Roman"/>
                <a:cs typeface="Times New Roman"/>
              </a:rPr>
              <a:t> </a:t>
            </a:r>
            <a:r>
              <a:rPr sz="2200" spc="-215" dirty="0">
                <a:solidFill>
                  <a:srgbClr val="3D3C2C"/>
                </a:solidFill>
                <a:latin typeface="Times New Roman"/>
                <a:cs typeface="Times New Roman"/>
              </a:rPr>
              <a:t> </a:t>
            </a:r>
            <a:r>
              <a:rPr sz="2200" spc="-20" dirty="0">
                <a:solidFill>
                  <a:srgbClr val="3D3C2C"/>
                </a:solidFill>
                <a:latin typeface="Century Gothic"/>
                <a:cs typeface="Century Gothic"/>
              </a:rPr>
              <a:t>base</a:t>
            </a:r>
            <a:r>
              <a:rPr sz="2200" spc="-15" dirty="0">
                <a:solidFill>
                  <a:srgbClr val="3D3C2C"/>
                </a:solidFill>
                <a:latin typeface="Century Gothic"/>
                <a:cs typeface="Century Gothic"/>
              </a:rPr>
              <a:t>d</a:t>
            </a:r>
            <a:r>
              <a:rPr sz="2200" dirty="0">
                <a:solidFill>
                  <a:srgbClr val="3D3C2C"/>
                </a:solidFill>
                <a:latin typeface="Times New Roman"/>
                <a:cs typeface="Times New Roman"/>
              </a:rPr>
              <a:t> </a:t>
            </a:r>
            <a:r>
              <a:rPr sz="2200" spc="-215" dirty="0">
                <a:solidFill>
                  <a:srgbClr val="3D3C2C"/>
                </a:solidFill>
                <a:latin typeface="Times New Roman"/>
                <a:cs typeface="Times New Roman"/>
              </a:rPr>
              <a:t> </a:t>
            </a:r>
            <a:r>
              <a:rPr sz="2200" spc="-15" dirty="0">
                <a:solidFill>
                  <a:srgbClr val="3D3C2C"/>
                </a:solidFill>
                <a:latin typeface="Century Gothic"/>
                <a:cs typeface="Century Gothic"/>
              </a:rPr>
              <a:t>on</a:t>
            </a:r>
            <a:r>
              <a:rPr sz="2200" dirty="0">
                <a:solidFill>
                  <a:srgbClr val="3D3C2C"/>
                </a:solidFill>
                <a:latin typeface="Times New Roman"/>
                <a:cs typeface="Times New Roman"/>
              </a:rPr>
              <a:t> </a:t>
            </a:r>
            <a:r>
              <a:rPr sz="2200" spc="-210" dirty="0">
                <a:solidFill>
                  <a:srgbClr val="3D3C2C"/>
                </a:solidFill>
                <a:latin typeface="Times New Roman"/>
                <a:cs typeface="Times New Roman"/>
              </a:rPr>
              <a:t> </a:t>
            </a:r>
            <a:r>
              <a:rPr sz="2200" spc="-20" dirty="0">
                <a:solidFill>
                  <a:srgbClr val="3D3C2C"/>
                </a:solidFill>
                <a:latin typeface="Century Gothic"/>
                <a:cs typeface="Century Gothic"/>
              </a:rPr>
              <a:t>se</a:t>
            </a:r>
            <a:r>
              <a:rPr sz="2200" spc="-25" dirty="0">
                <a:solidFill>
                  <a:srgbClr val="3D3C2C"/>
                </a:solidFill>
                <a:latin typeface="Century Gothic"/>
                <a:cs typeface="Century Gothic"/>
              </a:rPr>
              <a:t>r</a:t>
            </a:r>
            <a:r>
              <a:rPr sz="2200" spc="-15" dirty="0">
                <a:solidFill>
                  <a:srgbClr val="3D3C2C"/>
                </a:solidFill>
                <a:latin typeface="Century Gothic"/>
                <a:cs typeface="Century Gothic"/>
              </a:rPr>
              <a:t>ial</a:t>
            </a:r>
            <a:r>
              <a:rPr sz="2200" spc="-15" dirty="0">
                <a:solidFill>
                  <a:srgbClr val="3D3C2C"/>
                </a:solidFill>
                <a:latin typeface="Times New Roman"/>
                <a:cs typeface="Times New Roman"/>
              </a:rPr>
              <a:t> </a:t>
            </a:r>
            <a:r>
              <a:rPr sz="2200" dirty="0">
                <a:solidFill>
                  <a:srgbClr val="3D3C2C"/>
                </a:solidFill>
                <a:latin typeface="Century Gothic"/>
                <a:cs typeface="Century Gothic"/>
              </a:rPr>
              <a:t>v</a:t>
            </a:r>
            <a:r>
              <a:rPr sz="2200" spc="-15" dirty="0">
                <a:solidFill>
                  <a:srgbClr val="3D3C2C"/>
                </a:solidFill>
                <a:latin typeface="Century Gothic"/>
                <a:cs typeface="Century Gothic"/>
              </a:rPr>
              <a:t>ersus</a:t>
            </a:r>
            <a:r>
              <a:rPr sz="2200" spc="45" dirty="0">
                <a:solidFill>
                  <a:srgbClr val="3D3C2C"/>
                </a:solidFill>
                <a:latin typeface="Times New Roman"/>
                <a:cs typeface="Times New Roman"/>
              </a:rPr>
              <a:t> </a:t>
            </a:r>
            <a:r>
              <a:rPr sz="2200" spc="-20" dirty="0">
                <a:solidFill>
                  <a:srgbClr val="3D3C2C"/>
                </a:solidFill>
                <a:latin typeface="Century Gothic"/>
                <a:cs typeface="Century Gothic"/>
              </a:rPr>
              <a:t>paral</a:t>
            </a:r>
            <a:r>
              <a:rPr sz="2200" dirty="0">
                <a:solidFill>
                  <a:srgbClr val="3D3C2C"/>
                </a:solidFill>
                <a:latin typeface="Century Gothic"/>
                <a:cs typeface="Century Gothic"/>
              </a:rPr>
              <a:t>l</a:t>
            </a:r>
            <a:r>
              <a:rPr sz="2200" spc="-10" dirty="0">
                <a:solidFill>
                  <a:srgbClr val="3D3C2C"/>
                </a:solidFill>
                <a:latin typeface="Century Gothic"/>
                <a:cs typeface="Century Gothic"/>
              </a:rPr>
              <a:t>el</a:t>
            </a:r>
            <a:r>
              <a:rPr sz="2200" spc="55" dirty="0">
                <a:solidFill>
                  <a:srgbClr val="3D3C2C"/>
                </a:solidFill>
                <a:latin typeface="Times New Roman"/>
                <a:cs typeface="Times New Roman"/>
              </a:rPr>
              <a:t> </a:t>
            </a:r>
            <a:r>
              <a:rPr sz="2200" spc="-20" dirty="0">
                <a:solidFill>
                  <a:srgbClr val="3D3C2C"/>
                </a:solidFill>
                <a:latin typeface="Century Gothic"/>
                <a:cs typeface="Century Gothic"/>
              </a:rPr>
              <a:t>process</a:t>
            </a:r>
            <a:r>
              <a:rPr sz="2200" dirty="0">
                <a:solidFill>
                  <a:srgbClr val="3D3C2C"/>
                </a:solidFill>
                <a:latin typeface="Century Gothic"/>
                <a:cs typeface="Century Gothic"/>
              </a:rPr>
              <a:t>i</a:t>
            </a:r>
            <a:r>
              <a:rPr sz="2200" spc="-15" dirty="0">
                <a:solidFill>
                  <a:srgbClr val="3D3C2C"/>
                </a:solidFill>
                <a:latin typeface="Century Gothic"/>
                <a:cs typeface="Century Gothic"/>
              </a:rPr>
              <a:t>n</a:t>
            </a:r>
            <a:r>
              <a:rPr sz="2200" spc="-10" dirty="0">
                <a:solidFill>
                  <a:srgbClr val="3D3C2C"/>
                </a:solidFill>
                <a:latin typeface="Century Gothic"/>
                <a:cs typeface="Century Gothic"/>
              </a:rPr>
              <a:t>g.</a:t>
            </a:r>
            <a:endParaRPr sz="2200" dirty="0">
              <a:solidFill>
                <a:prstClr val="black"/>
              </a:solidFill>
              <a:latin typeface="Century Gothic"/>
              <a:cs typeface="Century Gothic"/>
            </a:endParaRPr>
          </a:p>
          <a:p>
            <a:pPr>
              <a:spcBef>
                <a:spcPts val="38"/>
              </a:spcBef>
            </a:pPr>
            <a:endParaRPr sz="2950" dirty="0">
              <a:solidFill>
                <a:prstClr val="black"/>
              </a:solidFill>
              <a:latin typeface="Times New Roman"/>
              <a:cs typeface="Times New Roman"/>
            </a:endParaRPr>
          </a:p>
          <a:p>
            <a:pPr marL="287020" marR="5080" indent="-274955" algn="just">
              <a:lnSpc>
                <a:spcPts val="2380"/>
              </a:lnSpc>
            </a:pPr>
            <a:r>
              <a:rPr sz="1650" spc="10" dirty="0">
                <a:solidFill>
                  <a:srgbClr val="93C500"/>
                </a:solidFill>
                <a:latin typeface="Wingdings 2"/>
                <a:cs typeface="Wingdings 2"/>
              </a:rPr>
              <a:t></a:t>
            </a:r>
            <a:r>
              <a:rPr sz="1650" spc="10" dirty="0">
                <a:solidFill>
                  <a:srgbClr val="93C500"/>
                </a:solidFill>
                <a:latin typeface="Times New Roman"/>
                <a:cs typeface="Times New Roman"/>
              </a:rPr>
              <a:t> </a:t>
            </a:r>
            <a:r>
              <a:rPr sz="1650" spc="-155" dirty="0">
                <a:solidFill>
                  <a:srgbClr val="93C500"/>
                </a:solidFill>
                <a:latin typeface="Times New Roman"/>
                <a:cs typeface="Times New Roman"/>
              </a:rPr>
              <a:t> </a:t>
            </a:r>
            <a:r>
              <a:rPr sz="2200" b="1" spc="-15" dirty="0">
                <a:solidFill>
                  <a:srgbClr val="3D3C2C"/>
                </a:solidFill>
                <a:latin typeface="Century Gothic"/>
                <a:cs typeface="Century Gothic"/>
              </a:rPr>
              <a:t>Hand</a:t>
            </a:r>
            <a:r>
              <a:rPr sz="2200" b="1" dirty="0">
                <a:solidFill>
                  <a:srgbClr val="3D3C2C"/>
                </a:solidFill>
                <a:latin typeface="Century Gothic"/>
                <a:cs typeface="Century Gothic"/>
              </a:rPr>
              <a:t>l</a:t>
            </a:r>
            <a:r>
              <a:rPr sz="2200" b="1" spc="-10" dirty="0">
                <a:solidFill>
                  <a:srgbClr val="3D3C2C"/>
                </a:solidFill>
                <a:latin typeface="Century Gothic"/>
                <a:cs typeface="Century Gothic"/>
              </a:rPr>
              <a:t>er’s</a:t>
            </a:r>
            <a:r>
              <a:rPr sz="2200" b="1" dirty="0">
                <a:solidFill>
                  <a:srgbClr val="3D3C2C"/>
                </a:solidFill>
                <a:latin typeface="Century Gothic"/>
                <a:cs typeface="Century Gothic"/>
              </a:rPr>
              <a:t> </a:t>
            </a:r>
            <a:r>
              <a:rPr sz="2200" b="1" spc="-95" dirty="0">
                <a:solidFill>
                  <a:srgbClr val="3D3C2C"/>
                </a:solidFill>
                <a:latin typeface="Century Gothic"/>
                <a:cs typeface="Century Gothic"/>
              </a:rPr>
              <a:t> </a:t>
            </a:r>
            <a:r>
              <a:rPr sz="2200" b="1" spc="-20" dirty="0">
                <a:solidFill>
                  <a:srgbClr val="3D3C2C"/>
                </a:solidFill>
                <a:latin typeface="Century Gothic"/>
                <a:cs typeface="Century Gothic"/>
              </a:rPr>
              <a:t>cla</a:t>
            </a:r>
            <a:r>
              <a:rPr sz="2200" b="1" spc="-5" dirty="0">
                <a:solidFill>
                  <a:srgbClr val="3D3C2C"/>
                </a:solidFill>
                <a:latin typeface="Century Gothic"/>
                <a:cs typeface="Century Gothic"/>
              </a:rPr>
              <a:t>s</a:t>
            </a:r>
            <a:r>
              <a:rPr sz="2200" b="1" spc="-10" dirty="0">
                <a:solidFill>
                  <a:srgbClr val="3D3C2C"/>
                </a:solidFill>
                <a:latin typeface="Century Gothic"/>
                <a:cs typeface="Century Gothic"/>
              </a:rPr>
              <a:t>si</a:t>
            </a:r>
            <a:r>
              <a:rPr sz="2200" b="1" spc="-20" dirty="0">
                <a:solidFill>
                  <a:srgbClr val="3D3C2C"/>
                </a:solidFill>
                <a:latin typeface="Century Gothic"/>
                <a:cs typeface="Century Gothic"/>
              </a:rPr>
              <a:t>f</a:t>
            </a:r>
            <a:r>
              <a:rPr sz="2200" b="1" spc="-10" dirty="0">
                <a:solidFill>
                  <a:srgbClr val="3D3C2C"/>
                </a:solidFill>
                <a:latin typeface="Century Gothic"/>
                <a:cs typeface="Century Gothic"/>
              </a:rPr>
              <a:t>icatio</a:t>
            </a:r>
            <a:r>
              <a:rPr sz="2200" b="1" dirty="0">
                <a:solidFill>
                  <a:srgbClr val="3D3C2C"/>
                </a:solidFill>
                <a:latin typeface="Century Gothic"/>
                <a:cs typeface="Century Gothic"/>
              </a:rPr>
              <a:t>n</a:t>
            </a:r>
            <a:r>
              <a:rPr sz="2200" spc="-10" dirty="0">
                <a:solidFill>
                  <a:srgbClr val="3D3C2C"/>
                </a:solidFill>
                <a:latin typeface="Century Gothic"/>
                <a:cs typeface="Century Gothic"/>
              </a:rPr>
              <a:t>:</a:t>
            </a:r>
            <a:r>
              <a:rPr sz="2200" dirty="0">
                <a:solidFill>
                  <a:srgbClr val="3D3C2C"/>
                </a:solidFill>
                <a:latin typeface="Times New Roman"/>
                <a:cs typeface="Times New Roman"/>
              </a:rPr>
              <a:t> </a:t>
            </a:r>
            <a:r>
              <a:rPr sz="2200" spc="55" dirty="0">
                <a:solidFill>
                  <a:srgbClr val="3D3C2C"/>
                </a:solidFill>
                <a:latin typeface="Times New Roman"/>
                <a:cs typeface="Times New Roman"/>
              </a:rPr>
              <a:t> </a:t>
            </a:r>
            <a:r>
              <a:rPr sz="2200" spc="-30" dirty="0">
                <a:solidFill>
                  <a:srgbClr val="3D3C2C"/>
                </a:solidFill>
                <a:latin typeface="Century Gothic"/>
                <a:cs typeface="Century Gothic"/>
              </a:rPr>
              <a:t>(</a:t>
            </a:r>
            <a:r>
              <a:rPr sz="2200" spc="-10" dirty="0">
                <a:solidFill>
                  <a:srgbClr val="3D3C2C"/>
                </a:solidFill>
                <a:latin typeface="Century Gothic"/>
                <a:cs typeface="Century Gothic"/>
              </a:rPr>
              <a:t>1977)</a:t>
            </a:r>
            <a:r>
              <a:rPr sz="2200" dirty="0">
                <a:solidFill>
                  <a:srgbClr val="3D3C2C"/>
                </a:solidFill>
                <a:latin typeface="Times New Roman"/>
                <a:cs typeface="Times New Roman"/>
              </a:rPr>
              <a:t> </a:t>
            </a:r>
            <a:r>
              <a:rPr sz="2200" spc="45" dirty="0">
                <a:solidFill>
                  <a:srgbClr val="3D3C2C"/>
                </a:solidFill>
                <a:latin typeface="Times New Roman"/>
                <a:cs typeface="Times New Roman"/>
              </a:rPr>
              <a:t> </a:t>
            </a:r>
            <a:r>
              <a:rPr sz="2200" spc="-10" dirty="0">
                <a:solidFill>
                  <a:srgbClr val="3D3C2C"/>
                </a:solidFill>
                <a:latin typeface="Century Gothic"/>
                <a:cs typeface="Century Gothic"/>
              </a:rPr>
              <a:t>is</a:t>
            </a:r>
            <a:r>
              <a:rPr sz="2200" dirty="0">
                <a:solidFill>
                  <a:srgbClr val="3D3C2C"/>
                </a:solidFill>
                <a:latin typeface="Times New Roman"/>
                <a:cs typeface="Times New Roman"/>
              </a:rPr>
              <a:t> </a:t>
            </a:r>
            <a:r>
              <a:rPr sz="2200" spc="35" dirty="0">
                <a:solidFill>
                  <a:srgbClr val="3D3C2C"/>
                </a:solidFill>
                <a:latin typeface="Times New Roman"/>
                <a:cs typeface="Times New Roman"/>
              </a:rPr>
              <a:t> </a:t>
            </a:r>
            <a:r>
              <a:rPr sz="2200" spc="-20" dirty="0">
                <a:solidFill>
                  <a:srgbClr val="3D3C2C"/>
                </a:solidFill>
                <a:latin typeface="Century Gothic"/>
                <a:cs typeface="Century Gothic"/>
              </a:rPr>
              <a:t>de</a:t>
            </a:r>
            <a:r>
              <a:rPr sz="2200" spc="-5" dirty="0">
                <a:solidFill>
                  <a:srgbClr val="3D3C2C"/>
                </a:solidFill>
                <a:latin typeface="Century Gothic"/>
                <a:cs typeface="Century Gothic"/>
              </a:rPr>
              <a:t>t</a:t>
            </a:r>
            <a:r>
              <a:rPr sz="2200" spc="-15" dirty="0">
                <a:solidFill>
                  <a:srgbClr val="3D3C2C"/>
                </a:solidFill>
                <a:latin typeface="Century Gothic"/>
                <a:cs typeface="Century Gothic"/>
              </a:rPr>
              <a:t>er</a:t>
            </a:r>
            <a:r>
              <a:rPr sz="2200" spc="-35" dirty="0">
                <a:solidFill>
                  <a:srgbClr val="3D3C2C"/>
                </a:solidFill>
                <a:latin typeface="Century Gothic"/>
                <a:cs typeface="Century Gothic"/>
              </a:rPr>
              <a:t>m</a:t>
            </a:r>
            <a:r>
              <a:rPr sz="2200" spc="-20" dirty="0">
                <a:solidFill>
                  <a:srgbClr val="3D3C2C"/>
                </a:solidFill>
                <a:latin typeface="Century Gothic"/>
                <a:cs typeface="Century Gothic"/>
              </a:rPr>
              <a:t>ined</a:t>
            </a:r>
            <a:r>
              <a:rPr sz="2200" spc="-15" dirty="0">
                <a:solidFill>
                  <a:srgbClr val="3D3C2C"/>
                </a:solidFill>
                <a:latin typeface="Times New Roman"/>
                <a:cs typeface="Times New Roman"/>
              </a:rPr>
              <a:t> </a:t>
            </a:r>
            <a:r>
              <a:rPr sz="2200" spc="-15" dirty="0">
                <a:solidFill>
                  <a:srgbClr val="3D3C2C"/>
                </a:solidFill>
                <a:latin typeface="Century Gothic"/>
                <a:cs typeface="Century Gothic"/>
              </a:rPr>
              <a:t>by</a:t>
            </a:r>
            <a:r>
              <a:rPr sz="2200" spc="190" dirty="0">
                <a:solidFill>
                  <a:srgbClr val="3D3C2C"/>
                </a:solidFill>
                <a:latin typeface="Times New Roman"/>
                <a:cs typeface="Times New Roman"/>
              </a:rPr>
              <a:t> </a:t>
            </a:r>
            <a:r>
              <a:rPr sz="2200" spc="-5" dirty="0">
                <a:solidFill>
                  <a:srgbClr val="3D3C2C"/>
                </a:solidFill>
                <a:latin typeface="Century Gothic"/>
                <a:cs typeface="Century Gothic"/>
              </a:rPr>
              <a:t>t</a:t>
            </a:r>
            <a:r>
              <a:rPr sz="2200" spc="-15" dirty="0">
                <a:solidFill>
                  <a:srgbClr val="3D3C2C"/>
                </a:solidFill>
                <a:latin typeface="Century Gothic"/>
                <a:cs typeface="Century Gothic"/>
              </a:rPr>
              <a:t>he</a:t>
            </a:r>
            <a:r>
              <a:rPr sz="2200" spc="210" dirty="0">
                <a:solidFill>
                  <a:srgbClr val="3D3C2C"/>
                </a:solidFill>
                <a:latin typeface="Times New Roman"/>
                <a:cs typeface="Times New Roman"/>
              </a:rPr>
              <a:t> </a:t>
            </a:r>
            <a:r>
              <a:rPr sz="2200" spc="-20" dirty="0">
                <a:solidFill>
                  <a:srgbClr val="3D3C2C"/>
                </a:solidFill>
                <a:latin typeface="Century Gothic"/>
                <a:cs typeface="Century Gothic"/>
              </a:rPr>
              <a:t>degre</a:t>
            </a:r>
            <a:r>
              <a:rPr sz="2200" spc="-15" dirty="0">
                <a:solidFill>
                  <a:srgbClr val="3D3C2C"/>
                </a:solidFill>
                <a:latin typeface="Century Gothic"/>
                <a:cs typeface="Century Gothic"/>
              </a:rPr>
              <a:t>e</a:t>
            </a:r>
            <a:r>
              <a:rPr sz="2200" spc="200" dirty="0">
                <a:solidFill>
                  <a:srgbClr val="3D3C2C"/>
                </a:solidFill>
                <a:latin typeface="Times New Roman"/>
                <a:cs typeface="Times New Roman"/>
              </a:rPr>
              <a:t> </a:t>
            </a:r>
            <a:r>
              <a:rPr sz="2200" spc="-15" dirty="0">
                <a:solidFill>
                  <a:srgbClr val="3D3C2C"/>
                </a:solidFill>
                <a:latin typeface="Century Gothic"/>
                <a:cs typeface="Century Gothic"/>
              </a:rPr>
              <a:t>of</a:t>
            </a:r>
            <a:r>
              <a:rPr sz="2200" spc="200" dirty="0">
                <a:solidFill>
                  <a:srgbClr val="3D3C2C"/>
                </a:solidFill>
                <a:latin typeface="Times New Roman"/>
                <a:cs typeface="Times New Roman"/>
              </a:rPr>
              <a:t> </a:t>
            </a:r>
            <a:r>
              <a:rPr sz="2200" spc="-20" dirty="0">
                <a:solidFill>
                  <a:srgbClr val="3D3C2C"/>
                </a:solidFill>
                <a:latin typeface="Century Gothic"/>
                <a:cs typeface="Century Gothic"/>
              </a:rPr>
              <a:t>paral</a:t>
            </a:r>
            <a:r>
              <a:rPr sz="2200" dirty="0">
                <a:solidFill>
                  <a:srgbClr val="3D3C2C"/>
                </a:solidFill>
                <a:latin typeface="Century Gothic"/>
                <a:cs typeface="Century Gothic"/>
              </a:rPr>
              <a:t>l</a:t>
            </a:r>
            <a:r>
              <a:rPr sz="2200" spc="-30" dirty="0">
                <a:solidFill>
                  <a:srgbClr val="3D3C2C"/>
                </a:solidFill>
                <a:latin typeface="Century Gothic"/>
                <a:cs typeface="Century Gothic"/>
              </a:rPr>
              <a:t>e</a:t>
            </a:r>
            <a:r>
              <a:rPr sz="2200" spc="-15" dirty="0">
                <a:solidFill>
                  <a:srgbClr val="3D3C2C"/>
                </a:solidFill>
                <a:latin typeface="Century Gothic"/>
                <a:cs typeface="Century Gothic"/>
              </a:rPr>
              <a:t>lis</a:t>
            </a:r>
            <a:r>
              <a:rPr sz="2200" spc="-25" dirty="0">
                <a:solidFill>
                  <a:srgbClr val="3D3C2C"/>
                </a:solidFill>
                <a:latin typeface="Century Gothic"/>
                <a:cs typeface="Century Gothic"/>
              </a:rPr>
              <a:t>m</a:t>
            </a:r>
            <a:r>
              <a:rPr sz="2200" spc="215" dirty="0">
                <a:solidFill>
                  <a:srgbClr val="3D3C2C"/>
                </a:solidFill>
                <a:latin typeface="Times New Roman"/>
                <a:cs typeface="Times New Roman"/>
              </a:rPr>
              <a:t> </a:t>
            </a:r>
            <a:r>
              <a:rPr sz="2200" spc="-20" dirty="0">
                <a:solidFill>
                  <a:srgbClr val="3D3C2C"/>
                </a:solidFill>
                <a:latin typeface="Century Gothic"/>
                <a:cs typeface="Century Gothic"/>
              </a:rPr>
              <a:t>a</a:t>
            </a:r>
            <a:r>
              <a:rPr sz="2200" spc="-25" dirty="0">
                <a:solidFill>
                  <a:srgbClr val="3D3C2C"/>
                </a:solidFill>
                <a:latin typeface="Century Gothic"/>
                <a:cs typeface="Century Gothic"/>
              </a:rPr>
              <a:t>n</a:t>
            </a:r>
            <a:r>
              <a:rPr sz="2200" spc="-15" dirty="0">
                <a:solidFill>
                  <a:srgbClr val="3D3C2C"/>
                </a:solidFill>
                <a:latin typeface="Century Gothic"/>
                <a:cs typeface="Century Gothic"/>
              </a:rPr>
              <a:t>d</a:t>
            </a:r>
            <a:r>
              <a:rPr sz="2200" spc="200" dirty="0">
                <a:solidFill>
                  <a:srgbClr val="3D3C2C"/>
                </a:solidFill>
                <a:latin typeface="Times New Roman"/>
                <a:cs typeface="Times New Roman"/>
              </a:rPr>
              <a:t> </a:t>
            </a:r>
            <a:r>
              <a:rPr sz="2200" spc="-20" dirty="0">
                <a:solidFill>
                  <a:srgbClr val="3D3C2C"/>
                </a:solidFill>
                <a:latin typeface="Century Gothic"/>
                <a:cs typeface="Century Gothic"/>
              </a:rPr>
              <a:t>p</a:t>
            </a:r>
            <a:r>
              <a:rPr sz="2200" spc="5" dirty="0">
                <a:solidFill>
                  <a:srgbClr val="3D3C2C"/>
                </a:solidFill>
                <a:latin typeface="Century Gothic"/>
                <a:cs typeface="Century Gothic"/>
              </a:rPr>
              <a:t>i</a:t>
            </a:r>
            <a:r>
              <a:rPr sz="2200" spc="-15" dirty="0">
                <a:solidFill>
                  <a:srgbClr val="3D3C2C"/>
                </a:solidFill>
                <a:latin typeface="Century Gothic"/>
                <a:cs typeface="Century Gothic"/>
              </a:rPr>
              <a:t>peli</a:t>
            </a:r>
            <a:r>
              <a:rPr sz="2200" spc="-25" dirty="0">
                <a:solidFill>
                  <a:srgbClr val="3D3C2C"/>
                </a:solidFill>
                <a:latin typeface="Century Gothic"/>
                <a:cs typeface="Century Gothic"/>
              </a:rPr>
              <a:t>n</a:t>
            </a:r>
            <a:r>
              <a:rPr sz="2200" spc="-10" dirty="0">
                <a:solidFill>
                  <a:srgbClr val="3D3C2C"/>
                </a:solidFill>
                <a:latin typeface="Century Gothic"/>
                <a:cs typeface="Century Gothic"/>
              </a:rPr>
              <a:t>i</a:t>
            </a:r>
            <a:r>
              <a:rPr sz="2200" spc="-35" dirty="0">
                <a:solidFill>
                  <a:srgbClr val="3D3C2C"/>
                </a:solidFill>
                <a:latin typeface="Century Gothic"/>
                <a:cs typeface="Century Gothic"/>
              </a:rPr>
              <a:t>n</a:t>
            </a:r>
            <a:r>
              <a:rPr sz="2200" spc="-15" dirty="0">
                <a:solidFill>
                  <a:srgbClr val="3D3C2C"/>
                </a:solidFill>
                <a:latin typeface="Century Gothic"/>
                <a:cs typeface="Century Gothic"/>
              </a:rPr>
              <a:t>g</a:t>
            </a:r>
            <a:r>
              <a:rPr sz="2200" spc="195" dirty="0">
                <a:solidFill>
                  <a:srgbClr val="3D3C2C"/>
                </a:solidFill>
                <a:latin typeface="Times New Roman"/>
                <a:cs typeface="Times New Roman"/>
              </a:rPr>
              <a:t> </a:t>
            </a:r>
            <a:r>
              <a:rPr sz="2200" spc="-10" dirty="0">
                <a:solidFill>
                  <a:srgbClr val="3D3C2C"/>
                </a:solidFill>
                <a:latin typeface="Century Gothic"/>
                <a:cs typeface="Century Gothic"/>
              </a:rPr>
              <a:t>in</a:t>
            </a:r>
            <a:r>
              <a:rPr sz="2200" spc="-10" dirty="0">
                <a:solidFill>
                  <a:srgbClr val="3D3C2C"/>
                </a:solidFill>
                <a:latin typeface="Times New Roman"/>
                <a:cs typeface="Times New Roman"/>
              </a:rPr>
              <a:t> </a:t>
            </a:r>
            <a:r>
              <a:rPr sz="2200" dirty="0">
                <a:solidFill>
                  <a:srgbClr val="3D3C2C"/>
                </a:solidFill>
                <a:latin typeface="Century Gothic"/>
                <a:cs typeface="Century Gothic"/>
              </a:rPr>
              <a:t>v</a:t>
            </a:r>
            <a:r>
              <a:rPr sz="2200" spc="-20" dirty="0">
                <a:solidFill>
                  <a:srgbClr val="3D3C2C"/>
                </a:solidFill>
                <a:latin typeface="Century Gothic"/>
                <a:cs typeface="Century Gothic"/>
              </a:rPr>
              <a:t>ar</a:t>
            </a:r>
            <a:r>
              <a:rPr sz="2200" dirty="0">
                <a:solidFill>
                  <a:srgbClr val="3D3C2C"/>
                </a:solidFill>
                <a:latin typeface="Century Gothic"/>
                <a:cs typeface="Century Gothic"/>
              </a:rPr>
              <a:t>i</a:t>
            </a:r>
            <a:r>
              <a:rPr sz="2200" spc="-15" dirty="0">
                <a:solidFill>
                  <a:srgbClr val="3D3C2C"/>
                </a:solidFill>
                <a:latin typeface="Century Gothic"/>
                <a:cs typeface="Century Gothic"/>
              </a:rPr>
              <a:t>ous</a:t>
            </a:r>
            <a:r>
              <a:rPr sz="2200" spc="40" dirty="0">
                <a:solidFill>
                  <a:srgbClr val="3D3C2C"/>
                </a:solidFill>
                <a:latin typeface="Times New Roman"/>
                <a:cs typeface="Times New Roman"/>
              </a:rPr>
              <a:t> </a:t>
            </a:r>
            <a:r>
              <a:rPr sz="2200" spc="-20" dirty="0">
                <a:solidFill>
                  <a:srgbClr val="3D3C2C"/>
                </a:solidFill>
                <a:latin typeface="Century Gothic"/>
                <a:cs typeface="Century Gothic"/>
              </a:rPr>
              <a:t>subs</a:t>
            </a:r>
            <a:r>
              <a:rPr sz="2200" spc="-30" dirty="0">
                <a:solidFill>
                  <a:srgbClr val="3D3C2C"/>
                </a:solidFill>
                <a:latin typeface="Century Gothic"/>
                <a:cs typeface="Century Gothic"/>
              </a:rPr>
              <a:t>y</a:t>
            </a:r>
            <a:r>
              <a:rPr sz="2200" spc="-15" dirty="0">
                <a:solidFill>
                  <a:srgbClr val="3D3C2C"/>
                </a:solidFill>
                <a:latin typeface="Century Gothic"/>
                <a:cs typeface="Century Gothic"/>
              </a:rPr>
              <a:t>s</a:t>
            </a:r>
            <a:r>
              <a:rPr sz="2200" spc="-5" dirty="0">
                <a:solidFill>
                  <a:srgbClr val="3D3C2C"/>
                </a:solidFill>
                <a:latin typeface="Century Gothic"/>
                <a:cs typeface="Century Gothic"/>
              </a:rPr>
              <a:t>t</a:t>
            </a:r>
            <a:r>
              <a:rPr sz="2200" spc="-20" dirty="0">
                <a:solidFill>
                  <a:srgbClr val="3D3C2C"/>
                </a:solidFill>
                <a:latin typeface="Century Gothic"/>
                <a:cs typeface="Century Gothic"/>
              </a:rPr>
              <a:t>em</a:t>
            </a:r>
            <a:r>
              <a:rPr sz="2200" spc="70" dirty="0">
                <a:solidFill>
                  <a:srgbClr val="3D3C2C"/>
                </a:solidFill>
                <a:latin typeface="Times New Roman"/>
                <a:cs typeface="Times New Roman"/>
              </a:rPr>
              <a:t> </a:t>
            </a:r>
            <a:r>
              <a:rPr sz="2200" spc="-15" dirty="0">
                <a:solidFill>
                  <a:srgbClr val="3D3C2C"/>
                </a:solidFill>
                <a:latin typeface="Century Gothic"/>
                <a:cs typeface="Century Gothic"/>
              </a:rPr>
              <a:t>le</a:t>
            </a:r>
            <a:r>
              <a:rPr sz="2200" dirty="0">
                <a:solidFill>
                  <a:srgbClr val="3D3C2C"/>
                </a:solidFill>
                <a:latin typeface="Century Gothic"/>
                <a:cs typeface="Century Gothic"/>
              </a:rPr>
              <a:t>v</a:t>
            </a:r>
            <a:r>
              <a:rPr sz="2200" spc="-10" dirty="0">
                <a:solidFill>
                  <a:srgbClr val="3D3C2C"/>
                </a:solidFill>
                <a:latin typeface="Century Gothic"/>
                <a:cs typeface="Century Gothic"/>
              </a:rPr>
              <a:t>el</a:t>
            </a:r>
            <a:r>
              <a:rPr sz="2200" spc="-5" dirty="0">
                <a:solidFill>
                  <a:srgbClr val="3D3C2C"/>
                </a:solidFill>
                <a:latin typeface="Century Gothic"/>
                <a:cs typeface="Century Gothic"/>
              </a:rPr>
              <a:t>s</a:t>
            </a:r>
            <a:r>
              <a:rPr sz="2200" spc="-10" dirty="0">
                <a:solidFill>
                  <a:srgbClr val="3D3C2C"/>
                </a:solidFill>
                <a:latin typeface="Century Gothic"/>
                <a:cs typeface="Century Gothic"/>
              </a:rPr>
              <a:t>.</a:t>
            </a:r>
            <a:endParaRPr sz="2200" dirty="0">
              <a:solidFill>
                <a:prstClr val="black"/>
              </a:solidFill>
              <a:latin typeface="Century Gothic"/>
              <a:cs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44783" y="1318156"/>
            <a:ext cx="3804920" cy="842282"/>
          </a:xfrm>
          <a:prstGeom prst="rect">
            <a:avLst/>
          </a:prstGeom>
        </p:spPr>
        <p:txBody>
          <a:bodyPr vert="horz" wrap="square" lIns="0" tIns="0" rIns="0" bIns="0" rtlCol="0">
            <a:spAutoFit/>
          </a:bodyPr>
          <a:lstStyle/>
          <a:p>
            <a:pPr marL="12700">
              <a:lnSpc>
                <a:spcPts val="3354"/>
              </a:lnSpc>
              <a:tabLst>
                <a:tab pos="1736089" algn="l"/>
              </a:tabLst>
            </a:pPr>
            <a:r>
              <a:rPr sz="2800" b="1" i="1" spc="-15" dirty="0">
                <a:solidFill>
                  <a:srgbClr val="93C500"/>
                </a:solidFill>
                <a:latin typeface="Century Gothic"/>
                <a:cs typeface="Century Gothic"/>
              </a:rPr>
              <a:t>FLY</a:t>
            </a:r>
            <a:r>
              <a:rPr sz="2800" b="1" i="1" spc="-25" dirty="0">
                <a:solidFill>
                  <a:srgbClr val="93C500"/>
                </a:solidFill>
                <a:latin typeface="Century Gothic"/>
                <a:cs typeface="Century Gothic"/>
              </a:rPr>
              <a:t>N</a:t>
            </a:r>
            <a:r>
              <a:rPr sz="2800" b="1" i="1" spc="-20" dirty="0">
                <a:solidFill>
                  <a:srgbClr val="93C500"/>
                </a:solidFill>
                <a:latin typeface="Century Gothic"/>
                <a:cs typeface="Century Gothic"/>
              </a:rPr>
              <a:t>N</a:t>
            </a:r>
            <a:r>
              <a:rPr sz="2800" b="1" i="1" spc="-15" dirty="0">
                <a:solidFill>
                  <a:srgbClr val="93C500"/>
                </a:solidFill>
                <a:latin typeface="Century Gothic"/>
                <a:cs typeface="Century Gothic"/>
              </a:rPr>
              <a:t>’S</a:t>
            </a:r>
            <a:r>
              <a:rPr sz="2800" b="1" i="1" dirty="0">
                <a:solidFill>
                  <a:srgbClr val="93C500"/>
                </a:solidFill>
                <a:latin typeface="Century Gothic"/>
                <a:cs typeface="Century Gothic"/>
              </a:rPr>
              <a:t>	</a:t>
            </a:r>
            <a:r>
              <a:rPr sz="2800" b="1" i="1" spc="-5" dirty="0">
                <a:solidFill>
                  <a:srgbClr val="93C500"/>
                </a:solidFill>
                <a:latin typeface="Century Gothic"/>
                <a:cs typeface="Century Gothic"/>
              </a:rPr>
              <a:t>T</a:t>
            </a:r>
            <a:r>
              <a:rPr sz="2800" b="1" i="1" spc="-25" dirty="0">
                <a:solidFill>
                  <a:srgbClr val="93C500"/>
                </a:solidFill>
                <a:latin typeface="Century Gothic"/>
                <a:cs typeface="Century Gothic"/>
              </a:rPr>
              <a:t>A</a:t>
            </a:r>
            <a:r>
              <a:rPr sz="2800" b="1" i="1" spc="-35" dirty="0">
                <a:solidFill>
                  <a:srgbClr val="93C500"/>
                </a:solidFill>
                <a:latin typeface="Century Gothic"/>
                <a:cs typeface="Century Gothic"/>
              </a:rPr>
              <a:t>X</a:t>
            </a:r>
            <a:r>
              <a:rPr sz="2800" b="1" i="1" spc="-15" dirty="0">
                <a:solidFill>
                  <a:srgbClr val="93C500"/>
                </a:solidFill>
                <a:latin typeface="Century Gothic"/>
                <a:cs typeface="Century Gothic"/>
              </a:rPr>
              <a:t>O</a:t>
            </a:r>
            <a:r>
              <a:rPr sz="2800" b="1" i="1" spc="-25" dirty="0">
                <a:solidFill>
                  <a:srgbClr val="93C500"/>
                </a:solidFill>
                <a:latin typeface="Century Gothic"/>
                <a:cs typeface="Century Gothic"/>
              </a:rPr>
              <a:t>NOMY</a:t>
            </a:r>
            <a:endParaRPr sz="2800">
              <a:solidFill>
                <a:prstClr val="black"/>
              </a:solidFill>
              <a:latin typeface="Century Gothic"/>
              <a:cs typeface="Century Gothic"/>
            </a:endParaRPr>
          </a:p>
          <a:p>
            <a:pPr marL="12700">
              <a:lnSpc>
                <a:spcPts val="3354"/>
              </a:lnSpc>
            </a:pPr>
            <a:r>
              <a:rPr sz="2800" b="1" i="1" spc="-20" dirty="0">
                <a:solidFill>
                  <a:srgbClr val="93C500"/>
                </a:solidFill>
                <a:latin typeface="Century Gothic"/>
                <a:cs typeface="Century Gothic"/>
              </a:rPr>
              <a:t>ARC</a:t>
            </a:r>
            <a:r>
              <a:rPr sz="2800" b="1" i="1" spc="-30" dirty="0">
                <a:solidFill>
                  <a:srgbClr val="93C500"/>
                </a:solidFill>
                <a:latin typeface="Century Gothic"/>
                <a:cs typeface="Century Gothic"/>
              </a:rPr>
              <a:t>H</a:t>
            </a:r>
            <a:r>
              <a:rPr sz="2800" b="1" i="1" spc="-15" dirty="0">
                <a:solidFill>
                  <a:srgbClr val="93C500"/>
                </a:solidFill>
                <a:latin typeface="Century Gothic"/>
                <a:cs typeface="Century Gothic"/>
              </a:rPr>
              <a:t>ITECTUR</a:t>
            </a:r>
            <a:r>
              <a:rPr sz="2800" b="1" i="1" spc="-20" dirty="0">
                <a:solidFill>
                  <a:srgbClr val="93C500"/>
                </a:solidFill>
                <a:latin typeface="Century Gothic"/>
                <a:cs typeface="Century Gothic"/>
              </a:rPr>
              <a:t>E</a:t>
            </a:r>
            <a:r>
              <a:rPr sz="2800" spc="-30" dirty="0">
                <a:solidFill>
                  <a:srgbClr val="93C500"/>
                </a:solidFill>
                <a:latin typeface="Century Gothic"/>
                <a:cs typeface="Century Gothic"/>
              </a:rPr>
              <a:t>…</a:t>
            </a:r>
            <a:endParaRPr sz="2800">
              <a:solidFill>
                <a:prstClr val="black"/>
              </a:solidFill>
              <a:latin typeface="Century Gothic"/>
              <a:cs typeface="Century Gothic"/>
            </a:endParaRPr>
          </a:p>
        </p:txBody>
      </p:sp>
      <p:sp>
        <p:nvSpPr>
          <p:cNvPr id="3" name="object 3"/>
          <p:cNvSpPr txBox="1"/>
          <p:nvPr/>
        </p:nvSpPr>
        <p:spPr>
          <a:xfrm>
            <a:off x="6791006" y="1318157"/>
            <a:ext cx="2720340" cy="430887"/>
          </a:xfrm>
          <a:prstGeom prst="rect">
            <a:avLst/>
          </a:prstGeom>
        </p:spPr>
        <p:txBody>
          <a:bodyPr vert="horz" wrap="square" lIns="0" tIns="0" rIns="0" bIns="0" rtlCol="0">
            <a:spAutoFit/>
          </a:bodyPr>
          <a:lstStyle/>
          <a:p>
            <a:pPr marL="12700">
              <a:tabLst>
                <a:tab pos="845819" algn="l"/>
              </a:tabLst>
            </a:pPr>
            <a:r>
              <a:rPr sz="2800" b="1" i="1" spc="-20" dirty="0">
                <a:solidFill>
                  <a:srgbClr val="93C500"/>
                </a:solidFill>
                <a:latin typeface="Century Gothic"/>
                <a:cs typeface="Century Gothic"/>
              </a:rPr>
              <a:t>OF</a:t>
            </a:r>
            <a:r>
              <a:rPr sz="2800" b="1" i="1" spc="-20" dirty="0">
                <a:solidFill>
                  <a:srgbClr val="93C500"/>
                </a:solidFill>
                <a:latin typeface="Times New Roman"/>
                <a:cs typeface="Times New Roman"/>
              </a:rPr>
              <a:t>	</a:t>
            </a:r>
            <a:r>
              <a:rPr sz="2800" b="1" i="1" spc="-20" dirty="0">
                <a:solidFill>
                  <a:srgbClr val="93C500"/>
                </a:solidFill>
                <a:latin typeface="Century Gothic"/>
                <a:cs typeface="Century Gothic"/>
              </a:rPr>
              <a:t>COMPUT</a:t>
            </a:r>
            <a:r>
              <a:rPr sz="2800" b="1" i="1" spc="-30" dirty="0">
                <a:solidFill>
                  <a:srgbClr val="93C500"/>
                </a:solidFill>
                <a:latin typeface="Century Gothic"/>
                <a:cs typeface="Century Gothic"/>
              </a:rPr>
              <a:t>E</a:t>
            </a:r>
            <a:r>
              <a:rPr sz="2800" b="1" i="1" spc="-20" dirty="0">
                <a:solidFill>
                  <a:srgbClr val="93C500"/>
                </a:solidFill>
                <a:latin typeface="Century Gothic"/>
                <a:cs typeface="Century Gothic"/>
              </a:rPr>
              <a:t>R</a:t>
            </a:r>
            <a:endParaRPr sz="2800">
              <a:solidFill>
                <a:prstClr val="black"/>
              </a:solidFill>
              <a:latin typeface="Century Gothic"/>
              <a:cs typeface="Century Gothic"/>
            </a:endParaRPr>
          </a:p>
        </p:txBody>
      </p:sp>
      <p:sp>
        <p:nvSpPr>
          <p:cNvPr id="4" name="object 4"/>
          <p:cNvSpPr txBox="1"/>
          <p:nvPr/>
        </p:nvSpPr>
        <p:spPr>
          <a:xfrm>
            <a:off x="2713364" y="2337880"/>
            <a:ext cx="5200015" cy="467820"/>
          </a:xfrm>
          <a:prstGeom prst="rect">
            <a:avLst/>
          </a:prstGeom>
        </p:spPr>
        <p:txBody>
          <a:bodyPr vert="horz" wrap="square" lIns="0" tIns="0" rIns="0" bIns="0" rtlCol="0">
            <a:spAutoFit/>
          </a:bodyPr>
          <a:lstStyle/>
          <a:p>
            <a:pPr marL="287020" marR="5080" indent="-274955">
              <a:lnSpc>
                <a:spcPct val="80000"/>
              </a:lnSpc>
              <a:tabLst>
                <a:tab pos="1050290" algn="l"/>
                <a:tab pos="1966595" algn="l"/>
                <a:tab pos="3242310" algn="l"/>
                <a:tab pos="4781550" algn="l"/>
              </a:tabLst>
            </a:pPr>
            <a:r>
              <a:rPr sz="1450" spc="-15" dirty="0">
                <a:solidFill>
                  <a:srgbClr val="93C500"/>
                </a:solidFill>
                <a:latin typeface="Wingdings 2"/>
                <a:cs typeface="Wingdings 2"/>
              </a:rPr>
              <a:t></a:t>
            </a:r>
            <a:r>
              <a:rPr sz="1450" spc="-15" dirty="0">
                <a:solidFill>
                  <a:srgbClr val="93C500"/>
                </a:solidFill>
                <a:latin typeface="Times New Roman"/>
                <a:cs typeface="Times New Roman"/>
              </a:rPr>
              <a:t> </a:t>
            </a:r>
            <a:r>
              <a:rPr sz="1450" spc="150" dirty="0">
                <a:solidFill>
                  <a:srgbClr val="93C500"/>
                </a:solidFill>
                <a:latin typeface="Times New Roman"/>
                <a:cs typeface="Times New Roman"/>
              </a:rPr>
              <a:t> </a:t>
            </a:r>
            <a:r>
              <a:rPr sz="1900" spc="-15" dirty="0">
                <a:solidFill>
                  <a:srgbClr val="3D3C2C"/>
                </a:solidFill>
                <a:latin typeface="Century Gothic"/>
                <a:cs typeface="Century Gothic"/>
              </a:rPr>
              <a:t>The</a:t>
            </a:r>
            <a:r>
              <a:rPr sz="1900" dirty="0">
                <a:solidFill>
                  <a:srgbClr val="3D3C2C"/>
                </a:solidFill>
                <a:latin typeface="Times New Roman"/>
                <a:cs typeface="Times New Roman"/>
              </a:rPr>
              <a:t>	</a:t>
            </a:r>
            <a:r>
              <a:rPr sz="1900" spc="-15" dirty="0">
                <a:solidFill>
                  <a:srgbClr val="3D3C2C"/>
                </a:solidFill>
                <a:latin typeface="Century Gothic"/>
                <a:cs typeface="Century Gothic"/>
              </a:rPr>
              <a:t>m</a:t>
            </a:r>
            <a:r>
              <a:rPr sz="1900" spc="-25" dirty="0">
                <a:solidFill>
                  <a:srgbClr val="3D3C2C"/>
                </a:solidFill>
                <a:latin typeface="Century Gothic"/>
                <a:cs typeface="Century Gothic"/>
              </a:rPr>
              <a:t>o</a:t>
            </a:r>
            <a:r>
              <a:rPr sz="1900" spc="-15" dirty="0">
                <a:solidFill>
                  <a:srgbClr val="3D3C2C"/>
                </a:solidFill>
                <a:latin typeface="Century Gothic"/>
                <a:cs typeface="Century Gothic"/>
              </a:rPr>
              <a:t>s</a:t>
            </a:r>
            <a:r>
              <a:rPr sz="1900" spc="-10" dirty="0">
                <a:solidFill>
                  <a:srgbClr val="3D3C2C"/>
                </a:solidFill>
                <a:latin typeface="Century Gothic"/>
                <a:cs typeface="Century Gothic"/>
              </a:rPr>
              <a:t>t</a:t>
            </a:r>
            <a:r>
              <a:rPr sz="1900" dirty="0">
                <a:solidFill>
                  <a:srgbClr val="3D3C2C"/>
                </a:solidFill>
                <a:latin typeface="Times New Roman"/>
                <a:cs typeface="Times New Roman"/>
              </a:rPr>
              <a:t>	</a:t>
            </a:r>
            <a:r>
              <a:rPr sz="1900" spc="-20" dirty="0">
                <a:solidFill>
                  <a:srgbClr val="3D3C2C"/>
                </a:solidFill>
                <a:latin typeface="Century Gothic"/>
                <a:cs typeface="Century Gothic"/>
              </a:rPr>
              <a:t>p</a:t>
            </a:r>
            <a:r>
              <a:rPr sz="1900" spc="-10" dirty="0">
                <a:solidFill>
                  <a:srgbClr val="3D3C2C"/>
                </a:solidFill>
                <a:latin typeface="Century Gothic"/>
                <a:cs typeface="Century Gothic"/>
              </a:rPr>
              <a:t>o</a:t>
            </a:r>
            <a:r>
              <a:rPr sz="1900" spc="-20" dirty="0">
                <a:solidFill>
                  <a:srgbClr val="3D3C2C"/>
                </a:solidFill>
                <a:latin typeface="Century Gothic"/>
                <a:cs typeface="Century Gothic"/>
              </a:rPr>
              <a:t>pula</a:t>
            </a:r>
            <a:r>
              <a:rPr sz="1900" spc="-10" dirty="0">
                <a:solidFill>
                  <a:srgbClr val="3D3C2C"/>
                </a:solidFill>
                <a:latin typeface="Century Gothic"/>
                <a:cs typeface="Century Gothic"/>
              </a:rPr>
              <a:t>r</a:t>
            </a:r>
            <a:r>
              <a:rPr sz="1900" dirty="0">
                <a:solidFill>
                  <a:srgbClr val="3D3C2C"/>
                </a:solidFill>
                <a:latin typeface="Times New Roman"/>
                <a:cs typeface="Times New Roman"/>
              </a:rPr>
              <a:t>	</a:t>
            </a:r>
            <a:r>
              <a:rPr sz="1900" spc="-10" dirty="0">
                <a:solidFill>
                  <a:srgbClr val="3D3C2C"/>
                </a:solidFill>
                <a:latin typeface="Century Gothic"/>
                <a:cs typeface="Century Gothic"/>
              </a:rPr>
              <a:t>ta</a:t>
            </a:r>
            <a:r>
              <a:rPr sz="1900" dirty="0">
                <a:solidFill>
                  <a:srgbClr val="3D3C2C"/>
                </a:solidFill>
                <a:latin typeface="Century Gothic"/>
                <a:cs typeface="Century Gothic"/>
              </a:rPr>
              <a:t>x</a:t>
            </a:r>
            <a:r>
              <a:rPr sz="1900" spc="-15" dirty="0">
                <a:solidFill>
                  <a:srgbClr val="3D3C2C"/>
                </a:solidFill>
                <a:latin typeface="Century Gothic"/>
                <a:cs typeface="Century Gothic"/>
              </a:rPr>
              <a:t>o</a:t>
            </a:r>
            <a:r>
              <a:rPr sz="1900" spc="-10" dirty="0">
                <a:solidFill>
                  <a:srgbClr val="3D3C2C"/>
                </a:solidFill>
                <a:latin typeface="Century Gothic"/>
                <a:cs typeface="Century Gothic"/>
              </a:rPr>
              <a:t>n</a:t>
            </a:r>
            <a:r>
              <a:rPr sz="1900" spc="-15" dirty="0">
                <a:solidFill>
                  <a:srgbClr val="3D3C2C"/>
                </a:solidFill>
                <a:latin typeface="Century Gothic"/>
                <a:cs typeface="Century Gothic"/>
              </a:rPr>
              <a:t>omy</a:t>
            </a:r>
            <a:r>
              <a:rPr sz="1900" dirty="0">
                <a:solidFill>
                  <a:srgbClr val="3D3C2C"/>
                </a:solidFill>
                <a:latin typeface="Times New Roman"/>
                <a:cs typeface="Times New Roman"/>
              </a:rPr>
              <a:t>	</a:t>
            </a:r>
            <a:r>
              <a:rPr sz="1900" spc="-20" dirty="0">
                <a:solidFill>
                  <a:srgbClr val="3D3C2C"/>
                </a:solidFill>
                <a:latin typeface="Century Gothic"/>
                <a:cs typeface="Century Gothic"/>
              </a:rPr>
              <a:t>of</a:t>
            </a:r>
            <a:r>
              <a:rPr sz="1900" spc="-15" dirty="0">
                <a:solidFill>
                  <a:srgbClr val="3D3C2C"/>
                </a:solidFill>
                <a:latin typeface="Times New Roman"/>
                <a:cs typeface="Times New Roman"/>
              </a:rPr>
              <a:t> </a:t>
            </a:r>
            <a:r>
              <a:rPr sz="1900" spc="-20" dirty="0">
                <a:solidFill>
                  <a:srgbClr val="3D3C2C"/>
                </a:solidFill>
                <a:latin typeface="Century Gothic"/>
                <a:cs typeface="Century Gothic"/>
              </a:rPr>
              <a:t>a</a:t>
            </a:r>
            <a:r>
              <a:rPr sz="1900" spc="-10" dirty="0">
                <a:solidFill>
                  <a:srgbClr val="3D3C2C"/>
                </a:solidFill>
                <a:latin typeface="Century Gothic"/>
                <a:cs typeface="Century Gothic"/>
              </a:rPr>
              <a:t>rc</a:t>
            </a:r>
            <a:r>
              <a:rPr sz="1900" spc="-25" dirty="0">
                <a:solidFill>
                  <a:srgbClr val="3D3C2C"/>
                </a:solidFill>
                <a:latin typeface="Century Gothic"/>
                <a:cs typeface="Century Gothic"/>
              </a:rPr>
              <a:t>h</a:t>
            </a:r>
            <a:r>
              <a:rPr sz="1900" dirty="0">
                <a:solidFill>
                  <a:srgbClr val="3D3C2C"/>
                </a:solidFill>
                <a:latin typeface="Century Gothic"/>
                <a:cs typeface="Century Gothic"/>
              </a:rPr>
              <a:t>i</a:t>
            </a:r>
            <a:r>
              <a:rPr sz="1900" spc="-10" dirty="0">
                <a:solidFill>
                  <a:srgbClr val="3D3C2C"/>
                </a:solidFill>
                <a:latin typeface="Century Gothic"/>
                <a:cs typeface="Century Gothic"/>
              </a:rPr>
              <a:t>tectu</a:t>
            </a:r>
            <a:r>
              <a:rPr sz="1900" spc="-5" dirty="0">
                <a:solidFill>
                  <a:srgbClr val="3D3C2C"/>
                </a:solidFill>
                <a:latin typeface="Century Gothic"/>
                <a:cs typeface="Century Gothic"/>
              </a:rPr>
              <a:t>r</a:t>
            </a:r>
            <a:r>
              <a:rPr sz="1900" spc="-15" dirty="0">
                <a:solidFill>
                  <a:srgbClr val="3D3C2C"/>
                </a:solidFill>
                <a:latin typeface="Century Gothic"/>
                <a:cs typeface="Century Gothic"/>
              </a:rPr>
              <a:t>e</a:t>
            </a:r>
            <a:r>
              <a:rPr sz="1900" spc="65" dirty="0">
                <a:solidFill>
                  <a:srgbClr val="3D3C2C"/>
                </a:solidFill>
                <a:latin typeface="Times New Roman"/>
                <a:cs typeface="Times New Roman"/>
              </a:rPr>
              <a:t> </a:t>
            </a:r>
            <a:r>
              <a:rPr sz="1900" spc="-20" dirty="0">
                <a:solidFill>
                  <a:srgbClr val="3D3C2C"/>
                </a:solidFill>
                <a:latin typeface="Century Gothic"/>
                <a:cs typeface="Century Gothic"/>
              </a:rPr>
              <a:t>wa</a:t>
            </a:r>
            <a:r>
              <a:rPr sz="1900" spc="-10" dirty="0">
                <a:solidFill>
                  <a:srgbClr val="3D3C2C"/>
                </a:solidFill>
                <a:latin typeface="Century Gothic"/>
                <a:cs typeface="Century Gothic"/>
              </a:rPr>
              <a:t>s</a:t>
            </a:r>
            <a:r>
              <a:rPr sz="1900" spc="45" dirty="0">
                <a:solidFill>
                  <a:srgbClr val="3D3C2C"/>
                </a:solidFill>
                <a:latin typeface="Times New Roman"/>
                <a:cs typeface="Times New Roman"/>
              </a:rPr>
              <a:t> </a:t>
            </a:r>
            <a:r>
              <a:rPr sz="1900" spc="-20" dirty="0">
                <a:solidFill>
                  <a:srgbClr val="3D3C2C"/>
                </a:solidFill>
                <a:latin typeface="Century Gothic"/>
                <a:cs typeface="Century Gothic"/>
              </a:rPr>
              <a:t>def</a:t>
            </a:r>
            <a:r>
              <a:rPr sz="1900" spc="10" dirty="0">
                <a:solidFill>
                  <a:srgbClr val="3D3C2C"/>
                </a:solidFill>
                <a:latin typeface="Century Gothic"/>
                <a:cs typeface="Century Gothic"/>
              </a:rPr>
              <a:t>i</a:t>
            </a:r>
            <a:r>
              <a:rPr sz="1900" spc="-15" dirty="0">
                <a:solidFill>
                  <a:srgbClr val="3D3C2C"/>
                </a:solidFill>
                <a:latin typeface="Century Gothic"/>
                <a:cs typeface="Century Gothic"/>
              </a:rPr>
              <a:t>ned</a:t>
            </a:r>
            <a:r>
              <a:rPr sz="1900" spc="50" dirty="0">
                <a:solidFill>
                  <a:srgbClr val="3D3C2C"/>
                </a:solidFill>
                <a:latin typeface="Times New Roman"/>
                <a:cs typeface="Times New Roman"/>
              </a:rPr>
              <a:t> </a:t>
            </a:r>
            <a:r>
              <a:rPr sz="1900" spc="-15" dirty="0">
                <a:solidFill>
                  <a:srgbClr val="3D3C2C"/>
                </a:solidFill>
                <a:latin typeface="Century Gothic"/>
                <a:cs typeface="Century Gothic"/>
              </a:rPr>
              <a:t>by</a:t>
            </a:r>
            <a:r>
              <a:rPr sz="1900" spc="55" dirty="0">
                <a:solidFill>
                  <a:srgbClr val="3D3C2C"/>
                </a:solidFill>
                <a:latin typeface="Times New Roman"/>
                <a:cs typeface="Times New Roman"/>
              </a:rPr>
              <a:t> </a:t>
            </a:r>
            <a:r>
              <a:rPr sz="1900" spc="-10" dirty="0">
                <a:solidFill>
                  <a:srgbClr val="3D3C2C"/>
                </a:solidFill>
                <a:latin typeface="Century Gothic"/>
                <a:cs typeface="Century Gothic"/>
              </a:rPr>
              <a:t>Fl</a:t>
            </a:r>
            <a:r>
              <a:rPr sz="1900" spc="-30" dirty="0">
                <a:solidFill>
                  <a:srgbClr val="3D3C2C"/>
                </a:solidFill>
                <a:latin typeface="Century Gothic"/>
                <a:cs typeface="Century Gothic"/>
              </a:rPr>
              <a:t>y</a:t>
            </a:r>
            <a:r>
              <a:rPr sz="1900" spc="-15" dirty="0">
                <a:solidFill>
                  <a:srgbClr val="3D3C2C"/>
                </a:solidFill>
                <a:latin typeface="Century Gothic"/>
                <a:cs typeface="Century Gothic"/>
              </a:rPr>
              <a:t>nn</a:t>
            </a:r>
            <a:r>
              <a:rPr sz="1900" spc="65" dirty="0">
                <a:solidFill>
                  <a:srgbClr val="3D3C2C"/>
                </a:solidFill>
                <a:latin typeface="Times New Roman"/>
                <a:cs typeface="Times New Roman"/>
              </a:rPr>
              <a:t> </a:t>
            </a:r>
            <a:r>
              <a:rPr sz="1900" spc="5" dirty="0">
                <a:solidFill>
                  <a:srgbClr val="3D3C2C"/>
                </a:solidFill>
                <a:latin typeface="Century Gothic"/>
                <a:cs typeface="Century Gothic"/>
              </a:rPr>
              <a:t>i</a:t>
            </a:r>
            <a:r>
              <a:rPr sz="1900" spc="-15" dirty="0">
                <a:solidFill>
                  <a:srgbClr val="3D3C2C"/>
                </a:solidFill>
                <a:latin typeface="Century Gothic"/>
                <a:cs typeface="Century Gothic"/>
              </a:rPr>
              <a:t>n</a:t>
            </a:r>
            <a:r>
              <a:rPr sz="1900" spc="35" dirty="0">
                <a:solidFill>
                  <a:srgbClr val="3D3C2C"/>
                </a:solidFill>
                <a:latin typeface="Times New Roman"/>
                <a:cs typeface="Times New Roman"/>
              </a:rPr>
              <a:t> </a:t>
            </a:r>
            <a:r>
              <a:rPr sz="1900" spc="-10" dirty="0">
                <a:solidFill>
                  <a:srgbClr val="3D3C2C"/>
                </a:solidFill>
                <a:latin typeface="Century Gothic"/>
                <a:cs typeface="Century Gothic"/>
              </a:rPr>
              <a:t>1966.</a:t>
            </a:r>
            <a:endParaRPr sz="1900">
              <a:solidFill>
                <a:prstClr val="black"/>
              </a:solidFill>
              <a:latin typeface="Century Gothic"/>
              <a:cs typeface="Century Gothic"/>
            </a:endParaRPr>
          </a:p>
        </p:txBody>
      </p:sp>
      <p:sp>
        <p:nvSpPr>
          <p:cNvPr id="5" name="object 5"/>
          <p:cNvSpPr txBox="1"/>
          <p:nvPr/>
        </p:nvSpPr>
        <p:spPr>
          <a:xfrm>
            <a:off x="8071421" y="2337880"/>
            <a:ext cx="1189355" cy="292388"/>
          </a:xfrm>
          <a:prstGeom prst="rect">
            <a:avLst/>
          </a:prstGeom>
        </p:spPr>
        <p:txBody>
          <a:bodyPr vert="horz" wrap="square" lIns="0" tIns="0" rIns="0" bIns="0" rtlCol="0">
            <a:spAutoFit/>
          </a:bodyPr>
          <a:lstStyle/>
          <a:p>
            <a:pPr marL="12700"/>
            <a:r>
              <a:rPr sz="1900" spc="-10" dirty="0">
                <a:solidFill>
                  <a:srgbClr val="3D3C2C"/>
                </a:solidFill>
                <a:latin typeface="Century Gothic"/>
                <a:cs typeface="Century Gothic"/>
              </a:rPr>
              <a:t>c</a:t>
            </a:r>
            <a:r>
              <a:rPr sz="1900" spc="-15" dirty="0">
                <a:solidFill>
                  <a:srgbClr val="3D3C2C"/>
                </a:solidFill>
                <a:latin typeface="Century Gothic"/>
                <a:cs typeface="Century Gothic"/>
              </a:rPr>
              <a:t>om</a:t>
            </a:r>
            <a:r>
              <a:rPr sz="1900" spc="-20" dirty="0">
                <a:solidFill>
                  <a:srgbClr val="3D3C2C"/>
                </a:solidFill>
                <a:latin typeface="Century Gothic"/>
                <a:cs typeface="Century Gothic"/>
              </a:rPr>
              <a:t>pu</a:t>
            </a:r>
            <a:r>
              <a:rPr sz="1900" spc="-5" dirty="0">
                <a:solidFill>
                  <a:srgbClr val="3D3C2C"/>
                </a:solidFill>
                <a:latin typeface="Century Gothic"/>
                <a:cs typeface="Century Gothic"/>
              </a:rPr>
              <a:t>t</a:t>
            </a:r>
            <a:r>
              <a:rPr sz="1900" spc="-10" dirty="0">
                <a:solidFill>
                  <a:srgbClr val="3D3C2C"/>
                </a:solidFill>
                <a:latin typeface="Century Gothic"/>
                <a:cs typeface="Century Gothic"/>
              </a:rPr>
              <a:t>er</a:t>
            </a:r>
            <a:endParaRPr sz="1900">
              <a:solidFill>
                <a:prstClr val="black"/>
              </a:solidFill>
              <a:latin typeface="Century Gothic"/>
              <a:cs typeface="Century Gothic"/>
            </a:endParaRPr>
          </a:p>
        </p:txBody>
      </p:sp>
      <p:sp>
        <p:nvSpPr>
          <p:cNvPr id="6" name="object 6"/>
          <p:cNvSpPr txBox="1"/>
          <p:nvPr/>
        </p:nvSpPr>
        <p:spPr>
          <a:xfrm>
            <a:off x="2713364" y="3148904"/>
            <a:ext cx="6550659" cy="1541145"/>
          </a:xfrm>
          <a:prstGeom prst="rect">
            <a:avLst/>
          </a:prstGeom>
        </p:spPr>
        <p:txBody>
          <a:bodyPr vert="horz" wrap="square" lIns="0" tIns="0" rIns="0" bIns="0" rtlCol="0">
            <a:spAutoFit/>
          </a:bodyPr>
          <a:lstStyle/>
          <a:p>
            <a:pPr marL="287020" marR="5080" indent="-274955" algn="just">
              <a:lnSpc>
                <a:spcPts val="1820"/>
              </a:lnSpc>
            </a:pPr>
            <a:r>
              <a:rPr sz="1450" spc="-15" dirty="0">
                <a:solidFill>
                  <a:srgbClr val="93C500"/>
                </a:solidFill>
                <a:latin typeface="Wingdings 2"/>
                <a:cs typeface="Wingdings 2"/>
              </a:rPr>
              <a:t></a:t>
            </a:r>
            <a:r>
              <a:rPr sz="1450" spc="-15" dirty="0">
                <a:solidFill>
                  <a:srgbClr val="93C500"/>
                </a:solidFill>
                <a:latin typeface="Times New Roman"/>
                <a:cs typeface="Times New Roman"/>
              </a:rPr>
              <a:t> </a:t>
            </a:r>
            <a:r>
              <a:rPr sz="1450" spc="150" dirty="0">
                <a:solidFill>
                  <a:srgbClr val="93C500"/>
                </a:solidFill>
                <a:latin typeface="Times New Roman"/>
                <a:cs typeface="Times New Roman"/>
              </a:rPr>
              <a:t> </a:t>
            </a:r>
            <a:r>
              <a:rPr sz="1900" spc="-10" dirty="0">
                <a:solidFill>
                  <a:srgbClr val="3D3C2C"/>
                </a:solidFill>
                <a:latin typeface="Century Gothic"/>
                <a:cs typeface="Century Gothic"/>
              </a:rPr>
              <a:t>Flynn’s</a:t>
            </a:r>
            <a:r>
              <a:rPr sz="1900" dirty="0">
                <a:solidFill>
                  <a:srgbClr val="3D3C2C"/>
                </a:solidFill>
                <a:latin typeface="Century Gothic"/>
                <a:cs typeface="Century Gothic"/>
              </a:rPr>
              <a:t> </a:t>
            </a:r>
            <a:r>
              <a:rPr sz="1900" spc="-229" dirty="0">
                <a:solidFill>
                  <a:srgbClr val="3D3C2C"/>
                </a:solidFill>
                <a:latin typeface="Century Gothic"/>
                <a:cs typeface="Century Gothic"/>
              </a:rPr>
              <a:t> </a:t>
            </a:r>
            <a:r>
              <a:rPr sz="1900" spc="-10" dirty="0">
                <a:solidFill>
                  <a:srgbClr val="3D3C2C"/>
                </a:solidFill>
                <a:latin typeface="Century Gothic"/>
                <a:cs typeface="Century Gothic"/>
              </a:rPr>
              <a:t>cla</a:t>
            </a:r>
            <a:r>
              <a:rPr sz="1900" spc="-5" dirty="0">
                <a:solidFill>
                  <a:srgbClr val="3D3C2C"/>
                </a:solidFill>
                <a:latin typeface="Century Gothic"/>
                <a:cs typeface="Century Gothic"/>
              </a:rPr>
              <a:t>s</a:t>
            </a:r>
            <a:r>
              <a:rPr sz="1900" spc="-15" dirty="0">
                <a:solidFill>
                  <a:srgbClr val="3D3C2C"/>
                </a:solidFill>
                <a:latin typeface="Century Gothic"/>
                <a:cs typeface="Century Gothic"/>
              </a:rPr>
              <a:t>s</a:t>
            </a:r>
            <a:r>
              <a:rPr sz="1900" dirty="0">
                <a:solidFill>
                  <a:srgbClr val="3D3C2C"/>
                </a:solidFill>
                <a:latin typeface="Century Gothic"/>
                <a:cs typeface="Century Gothic"/>
              </a:rPr>
              <a:t>i</a:t>
            </a:r>
            <a:r>
              <a:rPr sz="1900" spc="-20" dirty="0">
                <a:solidFill>
                  <a:srgbClr val="3D3C2C"/>
                </a:solidFill>
                <a:latin typeface="Century Gothic"/>
                <a:cs typeface="Century Gothic"/>
              </a:rPr>
              <a:t>f</a:t>
            </a:r>
            <a:r>
              <a:rPr sz="1900" spc="-15" dirty="0">
                <a:solidFill>
                  <a:srgbClr val="3D3C2C"/>
                </a:solidFill>
                <a:latin typeface="Century Gothic"/>
                <a:cs typeface="Century Gothic"/>
              </a:rPr>
              <a:t>icat</a:t>
            </a:r>
            <a:r>
              <a:rPr sz="1900" dirty="0">
                <a:solidFill>
                  <a:srgbClr val="3D3C2C"/>
                </a:solidFill>
                <a:latin typeface="Century Gothic"/>
                <a:cs typeface="Century Gothic"/>
              </a:rPr>
              <a:t>i</a:t>
            </a:r>
            <a:r>
              <a:rPr sz="1900" spc="-25" dirty="0">
                <a:solidFill>
                  <a:srgbClr val="3D3C2C"/>
                </a:solidFill>
                <a:latin typeface="Century Gothic"/>
                <a:cs typeface="Century Gothic"/>
              </a:rPr>
              <a:t>o</a:t>
            </a:r>
            <a:r>
              <a:rPr sz="1900" spc="-15" dirty="0">
                <a:solidFill>
                  <a:srgbClr val="3D3C2C"/>
                </a:solidFill>
                <a:latin typeface="Century Gothic"/>
                <a:cs typeface="Century Gothic"/>
              </a:rPr>
              <a:t>n</a:t>
            </a:r>
            <a:r>
              <a:rPr sz="1900" dirty="0">
                <a:solidFill>
                  <a:srgbClr val="3D3C2C"/>
                </a:solidFill>
                <a:latin typeface="Times New Roman"/>
                <a:cs typeface="Times New Roman"/>
              </a:rPr>
              <a:t> </a:t>
            </a:r>
            <a:r>
              <a:rPr sz="1900" spc="-110" dirty="0">
                <a:solidFill>
                  <a:srgbClr val="3D3C2C"/>
                </a:solidFill>
                <a:latin typeface="Times New Roman"/>
                <a:cs typeface="Times New Roman"/>
              </a:rPr>
              <a:t> </a:t>
            </a:r>
            <a:r>
              <a:rPr sz="1900" spc="-20" dirty="0">
                <a:solidFill>
                  <a:srgbClr val="3D3C2C"/>
                </a:solidFill>
                <a:latin typeface="Century Gothic"/>
                <a:cs typeface="Century Gothic"/>
              </a:rPr>
              <a:t>sch</a:t>
            </a:r>
            <a:r>
              <a:rPr sz="1900" dirty="0">
                <a:solidFill>
                  <a:srgbClr val="3D3C2C"/>
                </a:solidFill>
                <a:latin typeface="Century Gothic"/>
                <a:cs typeface="Century Gothic"/>
              </a:rPr>
              <a:t>e</a:t>
            </a:r>
            <a:r>
              <a:rPr sz="1900" spc="-15" dirty="0">
                <a:solidFill>
                  <a:srgbClr val="3D3C2C"/>
                </a:solidFill>
                <a:latin typeface="Century Gothic"/>
                <a:cs typeface="Century Gothic"/>
              </a:rPr>
              <a:t>me</a:t>
            </a:r>
            <a:r>
              <a:rPr sz="1900" dirty="0">
                <a:solidFill>
                  <a:srgbClr val="3D3C2C"/>
                </a:solidFill>
                <a:latin typeface="Times New Roman"/>
                <a:cs typeface="Times New Roman"/>
              </a:rPr>
              <a:t> </a:t>
            </a:r>
            <a:r>
              <a:rPr sz="1900" spc="-120" dirty="0">
                <a:solidFill>
                  <a:srgbClr val="3D3C2C"/>
                </a:solidFill>
                <a:latin typeface="Times New Roman"/>
                <a:cs typeface="Times New Roman"/>
              </a:rPr>
              <a:t> </a:t>
            </a:r>
            <a:r>
              <a:rPr sz="1900" spc="5" dirty="0">
                <a:solidFill>
                  <a:srgbClr val="3D3C2C"/>
                </a:solidFill>
                <a:latin typeface="Century Gothic"/>
                <a:cs typeface="Century Gothic"/>
              </a:rPr>
              <a:t>i</a:t>
            </a:r>
            <a:r>
              <a:rPr sz="1900" spc="-10" dirty="0">
                <a:solidFill>
                  <a:srgbClr val="3D3C2C"/>
                </a:solidFill>
                <a:latin typeface="Century Gothic"/>
                <a:cs typeface="Century Gothic"/>
              </a:rPr>
              <a:t>s</a:t>
            </a:r>
            <a:r>
              <a:rPr sz="1900" dirty="0">
                <a:solidFill>
                  <a:srgbClr val="3D3C2C"/>
                </a:solidFill>
                <a:latin typeface="Times New Roman"/>
                <a:cs typeface="Times New Roman"/>
              </a:rPr>
              <a:t> </a:t>
            </a:r>
            <a:r>
              <a:rPr sz="1900" spc="-130" dirty="0">
                <a:solidFill>
                  <a:srgbClr val="3D3C2C"/>
                </a:solidFill>
                <a:latin typeface="Times New Roman"/>
                <a:cs typeface="Times New Roman"/>
              </a:rPr>
              <a:t> </a:t>
            </a:r>
            <a:r>
              <a:rPr sz="1900" spc="-20" dirty="0">
                <a:solidFill>
                  <a:srgbClr val="3D3C2C"/>
                </a:solidFill>
                <a:latin typeface="Century Gothic"/>
                <a:cs typeface="Century Gothic"/>
              </a:rPr>
              <a:t>bas</a:t>
            </a:r>
            <a:r>
              <a:rPr sz="1900" spc="-5" dirty="0">
                <a:solidFill>
                  <a:srgbClr val="3D3C2C"/>
                </a:solidFill>
                <a:latin typeface="Century Gothic"/>
                <a:cs typeface="Century Gothic"/>
              </a:rPr>
              <a:t>e</a:t>
            </a:r>
            <a:r>
              <a:rPr sz="1900" spc="-15" dirty="0">
                <a:solidFill>
                  <a:srgbClr val="3D3C2C"/>
                </a:solidFill>
                <a:latin typeface="Century Gothic"/>
                <a:cs typeface="Century Gothic"/>
              </a:rPr>
              <a:t>d</a:t>
            </a:r>
            <a:r>
              <a:rPr sz="1900" dirty="0">
                <a:solidFill>
                  <a:srgbClr val="3D3C2C"/>
                </a:solidFill>
                <a:latin typeface="Times New Roman"/>
                <a:cs typeface="Times New Roman"/>
              </a:rPr>
              <a:t> </a:t>
            </a:r>
            <a:r>
              <a:rPr sz="1900" spc="-114" dirty="0">
                <a:solidFill>
                  <a:srgbClr val="3D3C2C"/>
                </a:solidFill>
                <a:latin typeface="Times New Roman"/>
                <a:cs typeface="Times New Roman"/>
              </a:rPr>
              <a:t> </a:t>
            </a:r>
            <a:r>
              <a:rPr sz="1900" spc="-10" dirty="0">
                <a:solidFill>
                  <a:srgbClr val="3D3C2C"/>
                </a:solidFill>
                <a:latin typeface="Century Gothic"/>
                <a:cs typeface="Century Gothic"/>
              </a:rPr>
              <a:t>o</a:t>
            </a:r>
            <a:r>
              <a:rPr sz="1900" spc="-15" dirty="0">
                <a:solidFill>
                  <a:srgbClr val="3D3C2C"/>
                </a:solidFill>
                <a:latin typeface="Century Gothic"/>
                <a:cs typeface="Century Gothic"/>
              </a:rPr>
              <a:t>n</a:t>
            </a:r>
            <a:r>
              <a:rPr sz="1900" dirty="0">
                <a:solidFill>
                  <a:srgbClr val="3D3C2C"/>
                </a:solidFill>
                <a:latin typeface="Times New Roman"/>
                <a:cs typeface="Times New Roman"/>
              </a:rPr>
              <a:t> </a:t>
            </a:r>
            <a:r>
              <a:rPr sz="1900" spc="-125" dirty="0">
                <a:solidFill>
                  <a:srgbClr val="3D3C2C"/>
                </a:solidFill>
                <a:latin typeface="Times New Roman"/>
                <a:cs typeface="Times New Roman"/>
              </a:rPr>
              <a:t> </a:t>
            </a:r>
            <a:r>
              <a:rPr sz="1900" dirty="0">
                <a:solidFill>
                  <a:srgbClr val="3D3C2C"/>
                </a:solidFill>
                <a:latin typeface="Century Gothic"/>
                <a:cs typeface="Century Gothic"/>
              </a:rPr>
              <a:t>t</a:t>
            </a:r>
            <a:r>
              <a:rPr sz="1900" spc="-15" dirty="0">
                <a:solidFill>
                  <a:srgbClr val="3D3C2C"/>
                </a:solidFill>
                <a:latin typeface="Century Gothic"/>
                <a:cs typeface="Century Gothic"/>
              </a:rPr>
              <a:t>he</a:t>
            </a:r>
            <a:r>
              <a:rPr sz="1900" dirty="0">
                <a:solidFill>
                  <a:srgbClr val="3D3C2C"/>
                </a:solidFill>
                <a:latin typeface="Times New Roman"/>
                <a:cs typeface="Times New Roman"/>
              </a:rPr>
              <a:t> </a:t>
            </a:r>
            <a:r>
              <a:rPr sz="1900" spc="-110" dirty="0">
                <a:solidFill>
                  <a:srgbClr val="3D3C2C"/>
                </a:solidFill>
                <a:latin typeface="Times New Roman"/>
                <a:cs typeface="Times New Roman"/>
              </a:rPr>
              <a:t> </a:t>
            </a:r>
            <a:r>
              <a:rPr sz="1900" spc="-10" dirty="0">
                <a:solidFill>
                  <a:srgbClr val="3D3C2C"/>
                </a:solidFill>
                <a:latin typeface="Century Gothic"/>
                <a:cs typeface="Century Gothic"/>
              </a:rPr>
              <a:t>not</a:t>
            </a:r>
            <a:r>
              <a:rPr sz="1900" dirty="0">
                <a:solidFill>
                  <a:srgbClr val="3D3C2C"/>
                </a:solidFill>
                <a:latin typeface="Century Gothic"/>
                <a:cs typeface="Century Gothic"/>
              </a:rPr>
              <a:t>i</a:t>
            </a:r>
            <a:r>
              <a:rPr sz="1900" spc="-15" dirty="0">
                <a:solidFill>
                  <a:srgbClr val="3D3C2C"/>
                </a:solidFill>
                <a:latin typeface="Century Gothic"/>
                <a:cs typeface="Century Gothic"/>
              </a:rPr>
              <a:t>on</a:t>
            </a:r>
            <a:r>
              <a:rPr sz="1900" spc="-5" dirty="0">
                <a:solidFill>
                  <a:srgbClr val="3D3C2C"/>
                </a:solidFill>
                <a:latin typeface="Times New Roman"/>
                <a:cs typeface="Times New Roman"/>
              </a:rPr>
              <a:t> </a:t>
            </a:r>
            <a:r>
              <a:rPr sz="1900" spc="-25" dirty="0">
                <a:solidFill>
                  <a:srgbClr val="3D3C2C"/>
                </a:solidFill>
                <a:latin typeface="Century Gothic"/>
                <a:cs typeface="Century Gothic"/>
              </a:rPr>
              <a:t>o</a:t>
            </a:r>
            <a:r>
              <a:rPr sz="1900" spc="-10" dirty="0">
                <a:solidFill>
                  <a:srgbClr val="3D3C2C"/>
                </a:solidFill>
                <a:latin typeface="Century Gothic"/>
                <a:cs typeface="Century Gothic"/>
              </a:rPr>
              <a:t>f</a:t>
            </a:r>
            <a:r>
              <a:rPr sz="1900" dirty="0">
                <a:solidFill>
                  <a:srgbClr val="3D3C2C"/>
                </a:solidFill>
                <a:latin typeface="Times New Roman"/>
                <a:cs typeface="Times New Roman"/>
              </a:rPr>
              <a:t> </a:t>
            </a:r>
            <a:r>
              <a:rPr sz="1900" spc="-190" dirty="0">
                <a:solidFill>
                  <a:srgbClr val="3D3C2C"/>
                </a:solidFill>
                <a:latin typeface="Times New Roman"/>
                <a:cs typeface="Times New Roman"/>
              </a:rPr>
              <a:t> </a:t>
            </a:r>
            <a:r>
              <a:rPr sz="1900" spc="-15" dirty="0">
                <a:solidFill>
                  <a:srgbClr val="3D3C2C"/>
                </a:solidFill>
                <a:latin typeface="Century Gothic"/>
                <a:cs typeface="Century Gothic"/>
              </a:rPr>
              <a:t>a</a:t>
            </a:r>
            <a:r>
              <a:rPr sz="1900" dirty="0">
                <a:solidFill>
                  <a:srgbClr val="3D3C2C"/>
                </a:solidFill>
                <a:latin typeface="Times New Roman"/>
                <a:cs typeface="Times New Roman"/>
              </a:rPr>
              <a:t> </a:t>
            </a:r>
            <a:r>
              <a:rPr sz="1900" spc="-195" dirty="0">
                <a:solidFill>
                  <a:srgbClr val="3D3C2C"/>
                </a:solidFill>
                <a:latin typeface="Times New Roman"/>
                <a:cs typeface="Times New Roman"/>
              </a:rPr>
              <a:t> </a:t>
            </a:r>
            <a:r>
              <a:rPr sz="1900" spc="-15" dirty="0">
                <a:solidFill>
                  <a:srgbClr val="3D3C2C"/>
                </a:solidFill>
                <a:latin typeface="Century Gothic"/>
                <a:cs typeface="Century Gothic"/>
              </a:rPr>
              <a:t>st</a:t>
            </a:r>
            <a:r>
              <a:rPr sz="1900" spc="-5" dirty="0">
                <a:solidFill>
                  <a:srgbClr val="3D3C2C"/>
                </a:solidFill>
                <a:latin typeface="Century Gothic"/>
                <a:cs typeface="Century Gothic"/>
              </a:rPr>
              <a:t>r</a:t>
            </a:r>
            <a:r>
              <a:rPr sz="1900" spc="-15" dirty="0">
                <a:solidFill>
                  <a:srgbClr val="3D3C2C"/>
                </a:solidFill>
                <a:latin typeface="Century Gothic"/>
                <a:cs typeface="Century Gothic"/>
              </a:rPr>
              <a:t>e</a:t>
            </a:r>
            <a:r>
              <a:rPr sz="1900" dirty="0">
                <a:solidFill>
                  <a:srgbClr val="3D3C2C"/>
                </a:solidFill>
                <a:latin typeface="Century Gothic"/>
                <a:cs typeface="Century Gothic"/>
              </a:rPr>
              <a:t>a</a:t>
            </a:r>
            <a:r>
              <a:rPr sz="1900" spc="-20" dirty="0">
                <a:solidFill>
                  <a:srgbClr val="3D3C2C"/>
                </a:solidFill>
                <a:latin typeface="Century Gothic"/>
                <a:cs typeface="Century Gothic"/>
              </a:rPr>
              <a:t>m</a:t>
            </a:r>
            <a:r>
              <a:rPr sz="1900" dirty="0">
                <a:solidFill>
                  <a:srgbClr val="3D3C2C"/>
                </a:solidFill>
                <a:latin typeface="Times New Roman"/>
                <a:cs typeface="Times New Roman"/>
              </a:rPr>
              <a:t> </a:t>
            </a:r>
            <a:r>
              <a:rPr sz="1900" spc="-185" dirty="0">
                <a:solidFill>
                  <a:srgbClr val="3D3C2C"/>
                </a:solidFill>
                <a:latin typeface="Times New Roman"/>
                <a:cs typeface="Times New Roman"/>
              </a:rPr>
              <a:t> </a:t>
            </a:r>
            <a:r>
              <a:rPr sz="1900" spc="-25" dirty="0">
                <a:solidFill>
                  <a:srgbClr val="3D3C2C"/>
                </a:solidFill>
                <a:latin typeface="Century Gothic"/>
                <a:cs typeface="Century Gothic"/>
              </a:rPr>
              <a:t>o</a:t>
            </a:r>
            <a:r>
              <a:rPr sz="1900" spc="-10" dirty="0">
                <a:solidFill>
                  <a:srgbClr val="3D3C2C"/>
                </a:solidFill>
                <a:latin typeface="Century Gothic"/>
                <a:cs typeface="Century Gothic"/>
              </a:rPr>
              <a:t>f</a:t>
            </a:r>
            <a:r>
              <a:rPr sz="1900" dirty="0">
                <a:solidFill>
                  <a:srgbClr val="3D3C2C"/>
                </a:solidFill>
                <a:latin typeface="Times New Roman"/>
                <a:cs typeface="Times New Roman"/>
              </a:rPr>
              <a:t> </a:t>
            </a:r>
            <a:r>
              <a:rPr sz="1900" spc="-190" dirty="0">
                <a:solidFill>
                  <a:srgbClr val="3D3C2C"/>
                </a:solidFill>
                <a:latin typeface="Times New Roman"/>
                <a:cs typeface="Times New Roman"/>
              </a:rPr>
              <a:t> </a:t>
            </a:r>
            <a:r>
              <a:rPr sz="1900" dirty="0">
                <a:solidFill>
                  <a:srgbClr val="3D3C2C"/>
                </a:solidFill>
                <a:latin typeface="Century Gothic"/>
                <a:cs typeface="Century Gothic"/>
              </a:rPr>
              <a:t>i</a:t>
            </a:r>
            <a:r>
              <a:rPr sz="1900" spc="-10" dirty="0">
                <a:solidFill>
                  <a:srgbClr val="3D3C2C"/>
                </a:solidFill>
                <a:latin typeface="Century Gothic"/>
                <a:cs typeface="Century Gothic"/>
              </a:rPr>
              <a:t>nf</a:t>
            </a:r>
            <a:r>
              <a:rPr sz="1900" spc="-25" dirty="0">
                <a:solidFill>
                  <a:srgbClr val="3D3C2C"/>
                </a:solidFill>
                <a:latin typeface="Century Gothic"/>
                <a:cs typeface="Century Gothic"/>
              </a:rPr>
              <a:t>o</a:t>
            </a:r>
            <a:r>
              <a:rPr sz="1900" dirty="0">
                <a:solidFill>
                  <a:srgbClr val="3D3C2C"/>
                </a:solidFill>
                <a:latin typeface="Century Gothic"/>
                <a:cs typeface="Century Gothic"/>
              </a:rPr>
              <a:t>r</a:t>
            </a:r>
            <a:r>
              <a:rPr sz="1900" spc="-15" dirty="0">
                <a:solidFill>
                  <a:srgbClr val="3D3C2C"/>
                </a:solidFill>
                <a:latin typeface="Century Gothic"/>
                <a:cs typeface="Century Gothic"/>
              </a:rPr>
              <a:t>mat</a:t>
            </a:r>
            <a:r>
              <a:rPr sz="1900" spc="5" dirty="0">
                <a:solidFill>
                  <a:srgbClr val="3D3C2C"/>
                </a:solidFill>
                <a:latin typeface="Century Gothic"/>
                <a:cs typeface="Century Gothic"/>
              </a:rPr>
              <a:t>i</a:t>
            </a:r>
            <a:r>
              <a:rPr sz="1900" spc="-15" dirty="0">
                <a:solidFill>
                  <a:srgbClr val="3D3C2C"/>
                </a:solidFill>
                <a:latin typeface="Century Gothic"/>
                <a:cs typeface="Century Gothic"/>
              </a:rPr>
              <a:t>o</a:t>
            </a:r>
            <a:r>
              <a:rPr sz="1900" dirty="0">
                <a:solidFill>
                  <a:srgbClr val="3D3C2C"/>
                </a:solidFill>
                <a:latin typeface="Century Gothic"/>
                <a:cs typeface="Century Gothic"/>
              </a:rPr>
              <a:t>n</a:t>
            </a:r>
            <a:r>
              <a:rPr sz="1900" spc="-10" dirty="0">
                <a:solidFill>
                  <a:srgbClr val="3D3C2C"/>
                </a:solidFill>
                <a:latin typeface="Century Gothic"/>
                <a:cs typeface="Century Gothic"/>
              </a:rPr>
              <a:t>.</a:t>
            </a:r>
            <a:r>
              <a:rPr sz="1900" dirty="0">
                <a:solidFill>
                  <a:srgbClr val="3D3C2C"/>
                </a:solidFill>
                <a:latin typeface="Times New Roman"/>
                <a:cs typeface="Times New Roman"/>
              </a:rPr>
              <a:t> </a:t>
            </a:r>
            <a:r>
              <a:rPr sz="1900" spc="-195" dirty="0">
                <a:solidFill>
                  <a:srgbClr val="3D3C2C"/>
                </a:solidFill>
                <a:latin typeface="Times New Roman"/>
                <a:cs typeface="Times New Roman"/>
              </a:rPr>
              <a:t> </a:t>
            </a:r>
            <a:r>
              <a:rPr sz="1900" spc="-25" dirty="0">
                <a:solidFill>
                  <a:srgbClr val="3D3C2C"/>
                </a:solidFill>
                <a:latin typeface="Century Gothic"/>
                <a:cs typeface="Century Gothic"/>
              </a:rPr>
              <a:t>T</a:t>
            </a:r>
            <a:r>
              <a:rPr sz="1900" spc="-15" dirty="0">
                <a:solidFill>
                  <a:srgbClr val="3D3C2C"/>
                </a:solidFill>
                <a:latin typeface="Century Gothic"/>
                <a:cs typeface="Century Gothic"/>
              </a:rPr>
              <a:t>wo</a:t>
            </a:r>
            <a:r>
              <a:rPr sz="1900" dirty="0">
                <a:solidFill>
                  <a:srgbClr val="3D3C2C"/>
                </a:solidFill>
                <a:latin typeface="Times New Roman"/>
                <a:cs typeface="Times New Roman"/>
              </a:rPr>
              <a:t> </a:t>
            </a:r>
            <a:r>
              <a:rPr sz="1900" spc="-195" dirty="0">
                <a:solidFill>
                  <a:srgbClr val="3D3C2C"/>
                </a:solidFill>
                <a:latin typeface="Times New Roman"/>
                <a:cs typeface="Times New Roman"/>
              </a:rPr>
              <a:t> </a:t>
            </a:r>
            <a:r>
              <a:rPr sz="1900" spc="-10" dirty="0">
                <a:solidFill>
                  <a:srgbClr val="3D3C2C"/>
                </a:solidFill>
                <a:latin typeface="Century Gothic"/>
                <a:cs typeface="Century Gothic"/>
              </a:rPr>
              <a:t>ty</a:t>
            </a:r>
            <a:r>
              <a:rPr sz="1900" spc="-20" dirty="0">
                <a:solidFill>
                  <a:srgbClr val="3D3C2C"/>
                </a:solidFill>
                <a:latin typeface="Century Gothic"/>
                <a:cs typeface="Century Gothic"/>
              </a:rPr>
              <a:t>p</a:t>
            </a:r>
            <a:r>
              <a:rPr sz="1900" spc="-10" dirty="0">
                <a:solidFill>
                  <a:srgbClr val="3D3C2C"/>
                </a:solidFill>
                <a:latin typeface="Century Gothic"/>
                <a:cs typeface="Century Gothic"/>
              </a:rPr>
              <a:t>es</a:t>
            </a:r>
            <a:r>
              <a:rPr sz="1900" dirty="0">
                <a:solidFill>
                  <a:srgbClr val="3D3C2C"/>
                </a:solidFill>
                <a:latin typeface="Times New Roman"/>
                <a:cs typeface="Times New Roman"/>
              </a:rPr>
              <a:t> </a:t>
            </a:r>
            <a:r>
              <a:rPr sz="1900" spc="-185" dirty="0">
                <a:solidFill>
                  <a:srgbClr val="3D3C2C"/>
                </a:solidFill>
                <a:latin typeface="Times New Roman"/>
                <a:cs typeface="Times New Roman"/>
              </a:rPr>
              <a:t> </a:t>
            </a:r>
            <a:r>
              <a:rPr sz="1900" spc="-25" dirty="0">
                <a:solidFill>
                  <a:srgbClr val="3D3C2C"/>
                </a:solidFill>
                <a:latin typeface="Century Gothic"/>
                <a:cs typeface="Century Gothic"/>
              </a:rPr>
              <a:t>o</a:t>
            </a:r>
            <a:r>
              <a:rPr sz="1900" spc="-10" dirty="0">
                <a:solidFill>
                  <a:srgbClr val="3D3C2C"/>
                </a:solidFill>
                <a:latin typeface="Century Gothic"/>
                <a:cs typeface="Century Gothic"/>
              </a:rPr>
              <a:t>f</a:t>
            </a:r>
            <a:r>
              <a:rPr sz="1900" dirty="0">
                <a:solidFill>
                  <a:srgbClr val="3D3C2C"/>
                </a:solidFill>
                <a:latin typeface="Times New Roman"/>
                <a:cs typeface="Times New Roman"/>
              </a:rPr>
              <a:t> </a:t>
            </a:r>
            <a:r>
              <a:rPr sz="1900" spc="-204" dirty="0">
                <a:solidFill>
                  <a:srgbClr val="3D3C2C"/>
                </a:solidFill>
                <a:latin typeface="Times New Roman"/>
                <a:cs typeface="Times New Roman"/>
              </a:rPr>
              <a:t> </a:t>
            </a:r>
            <a:r>
              <a:rPr sz="1900" dirty="0">
                <a:solidFill>
                  <a:srgbClr val="3D3C2C"/>
                </a:solidFill>
                <a:latin typeface="Century Gothic"/>
                <a:cs typeface="Century Gothic"/>
              </a:rPr>
              <a:t>i</a:t>
            </a:r>
            <a:r>
              <a:rPr sz="1900" spc="-15" dirty="0">
                <a:solidFill>
                  <a:srgbClr val="3D3C2C"/>
                </a:solidFill>
                <a:latin typeface="Century Gothic"/>
                <a:cs typeface="Century Gothic"/>
              </a:rPr>
              <a:t>n</a:t>
            </a:r>
            <a:r>
              <a:rPr sz="1900" spc="-5" dirty="0">
                <a:solidFill>
                  <a:srgbClr val="3D3C2C"/>
                </a:solidFill>
                <a:latin typeface="Century Gothic"/>
                <a:cs typeface="Century Gothic"/>
              </a:rPr>
              <a:t>f</a:t>
            </a:r>
            <a:r>
              <a:rPr sz="1900" spc="-25" dirty="0">
                <a:solidFill>
                  <a:srgbClr val="3D3C2C"/>
                </a:solidFill>
                <a:latin typeface="Century Gothic"/>
                <a:cs typeface="Century Gothic"/>
              </a:rPr>
              <a:t>o</a:t>
            </a:r>
            <a:r>
              <a:rPr sz="1900" spc="-10" dirty="0">
                <a:solidFill>
                  <a:srgbClr val="3D3C2C"/>
                </a:solidFill>
                <a:latin typeface="Century Gothic"/>
                <a:cs typeface="Century Gothic"/>
              </a:rPr>
              <a:t>rm</a:t>
            </a:r>
            <a:r>
              <a:rPr sz="1900" spc="-20" dirty="0">
                <a:solidFill>
                  <a:srgbClr val="3D3C2C"/>
                </a:solidFill>
                <a:latin typeface="Century Gothic"/>
                <a:cs typeface="Century Gothic"/>
              </a:rPr>
              <a:t>a</a:t>
            </a:r>
            <a:r>
              <a:rPr sz="1900" spc="-10" dirty="0">
                <a:solidFill>
                  <a:srgbClr val="3D3C2C"/>
                </a:solidFill>
                <a:latin typeface="Century Gothic"/>
                <a:cs typeface="Century Gothic"/>
              </a:rPr>
              <a:t>ti</a:t>
            </a:r>
            <a:r>
              <a:rPr sz="1900" spc="-5" dirty="0">
                <a:solidFill>
                  <a:srgbClr val="3D3C2C"/>
                </a:solidFill>
                <a:latin typeface="Century Gothic"/>
                <a:cs typeface="Century Gothic"/>
              </a:rPr>
              <a:t>o</a:t>
            </a:r>
            <a:r>
              <a:rPr sz="1900" spc="-15" dirty="0">
                <a:solidFill>
                  <a:srgbClr val="3D3C2C"/>
                </a:solidFill>
                <a:latin typeface="Century Gothic"/>
                <a:cs typeface="Century Gothic"/>
              </a:rPr>
              <a:t>n</a:t>
            </a:r>
            <a:r>
              <a:rPr sz="1900" spc="-5" dirty="0">
                <a:solidFill>
                  <a:srgbClr val="3D3C2C"/>
                </a:solidFill>
                <a:latin typeface="Times New Roman"/>
                <a:cs typeface="Times New Roman"/>
              </a:rPr>
              <a:t> </a:t>
            </a:r>
            <a:r>
              <a:rPr sz="1900" spc="-5" dirty="0">
                <a:solidFill>
                  <a:srgbClr val="3D3C2C"/>
                </a:solidFill>
                <a:latin typeface="Century Gothic"/>
                <a:cs typeface="Century Gothic"/>
              </a:rPr>
              <a:t>fl</a:t>
            </a:r>
            <a:r>
              <a:rPr sz="1900" spc="-25" dirty="0">
                <a:solidFill>
                  <a:srgbClr val="3D3C2C"/>
                </a:solidFill>
                <a:latin typeface="Century Gothic"/>
                <a:cs typeface="Century Gothic"/>
              </a:rPr>
              <a:t>o</a:t>
            </a:r>
            <a:r>
              <a:rPr sz="1900" spc="-20" dirty="0">
                <a:solidFill>
                  <a:srgbClr val="3D3C2C"/>
                </a:solidFill>
                <a:latin typeface="Century Gothic"/>
                <a:cs typeface="Century Gothic"/>
              </a:rPr>
              <a:t>w</a:t>
            </a:r>
            <a:r>
              <a:rPr sz="1900" spc="60" dirty="0">
                <a:solidFill>
                  <a:srgbClr val="3D3C2C"/>
                </a:solidFill>
                <a:latin typeface="Times New Roman"/>
                <a:cs typeface="Times New Roman"/>
              </a:rPr>
              <a:t> </a:t>
            </a:r>
            <a:r>
              <a:rPr sz="1900" dirty="0">
                <a:solidFill>
                  <a:srgbClr val="3D3C2C"/>
                </a:solidFill>
                <a:latin typeface="Century Gothic"/>
                <a:cs typeface="Century Gothic"/>
              </a:rPr>
              <a:t>i</a:t>
            </a:r>
            <a:r>
              <a:rPr sz="1900" spc="-15" dirty="0">
                <a:solidFill>
                  <a:srgbClr val="3D3C2C"/>
                </a:solidFill>
                <a:latin typeface="Century Gothic"/>
                <a:cs typeface="Century Gothic"/>
              </a:rPr>
              <a:t>nto</a:t>
            </a:r>
            <a:r>
              <a:rPr sz="1900" spc="60" dirty="0">
                <a:solidFill>
                  <a:srgbClr val="3D3C2C"/>
                </a:solidFill>
                <a:latin typeface="Times New Roman"/>
                <a:cs typeface="Times New Roman"/>
              </a:rPr>
              <a:t> </a:t>
            </a:r>
            <a:r>
              <a:rPr sz="1900" spc="-15" dirty="0">
                <a:solidFill>
                  <a:srgbClr val="3D3C2C"/>
                </a:solidFill>
                <a:latin typeface="Century Gothic"/>
                <a:cs typeface="Century Gothic"/>
              </a:rPr>
              <a:t>a</a:t>
            </a:r>
            <a:r>
              <a:rPr sz="1900" spc="50" dirty="0">
                <a:solidFill>
                  <a:srgbClr val="3D3C2C"/>
                </a:solidFill>
                <a:latin typeface="Times New Roman"/>
                <a:cs typeface="Times New Roman"/>
              </a:rPr>
              <a:t> </a:t>
            </a:r>
            <a:r>
              <a:rPr sz="1900" spc="-20" dirty="0">
                <a:solidFill>
                  <a:srgbClr val="3D3C2C"/>
                </a:solidFill>
                <a:latin typeface="Century Gothic"/>
                <a:cs typeface="Century Gothic"/>
              </a:rPr>
              <a:t>p</a:t>
            </a:r>
            <a:r>
              <a:rPr sz="1900" spc="-5" dirty="0">
                <a:solidFill>
                  <a:srgbClr val="3D3C2C"/>
                </a:solidFill>
                <a:latin typeface="Century Gothic"/>
                <a:cs typeface="Century Gothic"/>
              </a:rPr>
              <a:t>r</a:t>
            </a:r>
            <a:r>
              <a:rPr sz="1900" spc="-25" dirty="0">
                <a:solidFill>
                  <a:srgbClr val="3D3C2C"/>
                </a:solidFill>
                <a:latin typeface="Century Gothic"/>
                <a:cs typeface="Century Gothic"/>
              </a:rPr>
              <a:t>o</a:t>
            </a:r>
            <a:r>
              <a:rPr sz="1900" spc="-15" dirty="0">
                <a:solidFill>
                  <a:srgbClr val="3D3C2C"/>
                </a:solidFill>
                <a:latin typeface="Century Gothic"/>
                <a:cs typeface="Century Gothic"/>
              </a:rPr>
              <a:t>ces</a:t>
            </a:r>
            <a:r>
              <a:rPr sz="1900" spc="-20" dirty="0">
                <a:solidFill>
                  <a:srgbClr val="3D3C2C"/>
                </a:solidFill>
                <a:latin typeface="Century Gothic"/>
                <a:cs typeface="Century Gothic"/>
              </a:rPr>
              <a:t>so</a:t>
            </a:r>
            <a:r>
              <a:rPr sz="1900" spc="-5" dirty="0">
                <a:solidFill>
                  <a:srgbClr val="3D3C2C"/>
                </a:solidFill>
                <a:latin typeface="Century Gothic"/>
                <a:cs typeface="Century Gothic"/>
              </a:rPr>
              <a:t>r</a:t>
            </a:r>
            <a:r>
              <a:rPr sz="1900" spc="-10" dirty="0">
                <a:solidFill>
                  <a:srgbClr val="3D3C2C"/>
                </a:solidFill>
                <a:latin typeface="Century Gothic"/>
                <a:cs typeface="Century Gothic"/>
              </a:rPr>
              <a:t>:</a:t>
            </a:r>
            <a:r>
              <a:rPr sz="1900" spc="90" dirty="0">
                <a:solidFill>
                  <a:srgbClr val="3D3C2C"/>
                </a:solidFill>
                <a:latin typeface="Times New Roman"/>
                <a:cs typeface="Times New Roman"/>
              </a:rPr>
              <a:t> </a:t>
            </a:r>
            <a:r>
              <a:rPr sz="1900" dirty="0">
                <a:solidFill>
                  <a:srgbClr val="3D3C2C"/>
                </a:solidFill>
                <a:latin typeface="Century Gothic"/>
                <a:cs typeface="Century Gothic"/>
              </a:rPr>
              <a:t>i</a:t>
            </a:r>
            <a:r>
              <a:rPr sz="1900" spc="-15" dirty="0">
                <a:solidFill>
                  <a:srgbClr val="3D3C2C"/>
                </a:solidFill>
                <a:latin typeface="Century Gothic"/>
                <a:cs typeface="Century Gothic"/>
              </a:rPr>
              <a:t>n</a:t>
            </a:r>
            <a:r>
              <a:rPr sz="1900" spc="-20" dirty="0">
                <a:solidFill>
                  <a:srgbClr val="3D3C2C"/>
                </a:solidFill>
                <a:latin typeface="Century Gothic"/>
                <a:cs typeface="Century Gothic"/>
              </a:rPr>
              <a:t>s</a:t>
            </a:r>
            <a:r>
              <a:rPr sz="1900" spc="-10" dirty="0">
                <a:solidFill>
                  <a:srgbClr val="3D3C2C"/>
                </a:solidFill>
                <a:latin typeface="Century Gothic"/>
                <a:cs typeface="Century Gothic"/>
              </a:rPr>
              <a:t>t</a:t>
            </a:r>
            <a:r>
              <a:rPr sz="1900" spc="-5" dirty="0">
                <a:solidFill>
                  <a:srgbClr val="3D3C2C"/>
                </a:solidFill>
                <a:latin typeface="Century Gothic"/>
                <a:cs typeface="Century Gothic"/>
              </a:rPr>
              <a:t>r</a:t>
            </a:r>
            <a:r>
              <a:rPr sz="1900" spc="-10" dirty="0">
                <a:solidFill>
                  <a:srgbClr val="3D3C2C"/>
                </a:solidFill>
                <a:latin typeface="Century Gothic"/>
                <a:cs typeface="Century Gothic"/>
              </a:rPr>
              <a:t>uct</a:t>
            </a:r>
            <a:r>
              <a:rPr sz="1900" spc="5" dirty="0">
                <a:solidFill>
                  <a:srgbClr val="3D3C2C"/>
                </a:solidFill>
                <a:latin typeface="Century Gothic"/>
                <a:cs typeface="Century Gothic"/>
              </a:rPr>
              <a:t>i</a:t>
            </a:r>
            <a:r>
              <a:rPr sz="1900" spc="-25" dirty="0">
                <a:solidFill>
                  <a:srgbClr val="3D3C2C"/>
                </a:solidFill>
                <a:latin typeface="Century Gothic"/>
                <a:cs typeface="Century Gothic"/>
              </a:rPr>
              <a:t>o</a:t>
            </a:r>
            <a:r>
              <a:rPr sz="1900" spc="-10" dirty="0">
                <a:solidFill>
                  <a:srgbClr val="3D3C2C"/>
                </a:solidFill>
                <a:latin typeface="Century Gothic"/>
                <a:cs typeface="Century Gothic"/>
              </a:rPr>
              <a:t>ns</a:t>
            </a:r>
            <a:r>
              <a:rPr sz="1900" spc="50" dirty="0">
                <a:solidFill>
                  <a:srgbClr val="3D3C2C"/>
                </a:solidFill>
                <a:latin typeface="Times New Roman"/>
                <a:cs typeface="Times New Roman"/>
              </a:rPr>
              <a:t> </a:t>
            </a:r>
            <a:r>
              <a:rPr sz="1900" spc="-20" dirty="0">
                <a:solidFill>
                  <a:srgbClr val="3D3C2C"/>
                </a:solidFill>
                <a:latin typeface="Century Gothic"/>
                <a:cs typeface="Century Gothic"/>
              </a:rPr>
              <a:t>an</a:t>
            </a:r>
            <a:r>
              <a:rPr sz="1900" spc="-15" dirty="0">
                <a:solidFill>
                  <a:srgbClr val="3D3C2C"/>
                </a:solidFill>
                <a:latin typeface="Century Gothic"/>
                <a:cs typeface="Century Gothic"/>
              </a:rPr>
              <a:t>d</a:t>
            </a:r>
            <a:r>
              <a:rPr sz="1900" spc="55" dirty="0">
                <a:solidFill>
                  <a:srgbClr val="3D3C2C"/>
                </a:solidFill>
                <a:latin typeface="Times New Roman"/>
                <a:cs typeface="Times New Roman"/>
              </a:rPr>
              <a:t> </a:t>
            </a:r>
            <a:r>
              <a:rPr sz="1900" spc="-20" dirty="0">
                <a:solidFill>
                  <a:srgbClr val="3D3C2C"/>
                </a:solidFill>
                <a:latin typeface="Century Gothic"/>
                <a:cs typeface="Century Gothic"/>
              </a:rPr>
              <a:t>dat</a:t>
            </a:r>
            <a:r>
              <a:rPr sz="1900" spc="-10" dirty="0">
                <a:solidFill>
                  <a:srgbClr val="3D3C2C"/>
                </a:solidFill>
                <a:latin typeface="Century Gothic"/>
                <a:cs typeface="Century Gothic"/>
              </a:rPr>
              <a:t>a.</a:t>
            </a:r>
            <a:endParaRPr sz="1900">
              <a:solidFill>
                <a:prstClr val="black"/>
              </a:solidFill>
              <a:latin typeface="Century Gothic"/>
              <a:cs typeface="Century Gothic"/>
            </a:endParaRPr>
          </a:p>
          <a:p>
            <a:pPr>
              <a:spcBef>
                <a:spcPts val="29"/>
              </a:spcBef>
            </a:pPr>
            <a:endParaRPr sz="2350">
              <a:solidFill>
                <a:prstClr val="black"/>
              </a:solidFill>
              <a:latin typeface="Times New Roman"/>
              <a:cs typeface="Times New Roman"/>
            </a:endParaRPr>
          </a:p>
          <a:p>
            <a:pPr marL="287020" marR="6985" indent="-274955" algn="just">
              <a:lnSpc>
                <a:spcPts val="1830"/>
              </a:lnSpc>
            </a:pPr>
            <a:r>
              <a:rPr sz="1450" spc="-15" dirty="0">
                <a:solidFill>
                  <a:srgbClr val="93C500"/>
                </a:solidFill>
                <a:latin typeface="Wingdings 2"/>
                <a:cs typeface="Wingdings 2"/>
              </a:rPr>
              <a:t></a:t>
            </a:r>
            <a:r>
              <a:rPr sz="1450" spc="-15" dirty="0">
                <a:solidFill>
                  <a:srgbClr val="93C500"/>
                </a:solidFill>
                <a:latin typeface="Times New Roman"/>
                <a:cs typeface="Times New Roman"/>
              </a:rPr>
              <a:t> </a:t>
            </a:r>
            <a:r>
              <a:rPr sz="1450" spc="150" dirty="0">
                <a:solidFill>
                  <a:srgbClr val="93C500"/>
                </a:solidFill>
                <a:latin typeface="Times New Roman"/>
                <a:cs typeface="Times New Roman"/>
              </a:rPr>
              <a:t> </a:t>
            </a:r>
            <a:r>
              <a:rPr sz="1900" b="1" i="1" spc="-15" dirty="0">
                <a:solidFill>
                  <a:srgbClr val="3D3C2C"/>
                </a:solidFill>
                <a:latin typeface="Century Gothic"/>
                <a:cs typeface="Century Gothic"/>
              </a:rPr>
              <a:t>The</a:t>
            </a:r>
            <a:r>
              <a:rPr sz="1900" b="1" i="1" dirty="0">
                <a:solidFill>
                  <a:srgbClr val="3D3C2C"/>
                </a:solidFill>
                <a:latin typeface="Times New Roman"/>
                <a:cs typeface="Times New Roman"/>
              </a:rPr>
              <a:t> </a:t>
            </a:r>
            <a:r>
              <a:rPr sz="1900" b="1" i="1" spc="-220" dirty="0">
                <a:solidFill>
                  <a:srgbClr val="3D3C2C"/>
                </a:solidFill>
                <a:latin typeface="Times New Roman"/>
                <a:cs typeface="Times New Roman"/>
              </a:rPr>
              <a:t> </a:t>
            </a:r>
            <a:r>
              <a:rPr sz="1900" b="1" i="1" spc="-10" dirty="0">
                <a:solidFill>
                  <a:srgbClr val="3D3C2C"/>
                </a:solidFill>
                <a:latin typeface="Century Gothic"/>
                <a:cs typeface="Century Gothic"/>
              </a:rPr>
              <a:t>in</a:t>
            </a:r>
            <a:r>
              <a:rPr sz="1900" b="1" i="1" spc="-5" dirty="0">
                <a:solidFill>
                  <a:srgbClr val="3D3C2C"/>
                </a:solidFill>
                <a:latin typeface="Century Gothic"/>
                <a:cs typeface="Century Gothic"/>
              </a:rPr>
              <a:t>s</a:t>
            </a:r>
            <a:r>
              <a:rPr sz="1900" b="1" i="1" spc="-10" dirty="0">
                <a:solidFill>
                  <a:srgbClr val="3D3C2C"/>
                </a:solidFill>
                <a:latin typeface="Century Gothic"/>
                <a:cs typeface="Century Gothic"/>
              </a:rPr>
              <a:t>tru</a:t>
            </a:r>
            <a:r>
              <a:rPr sz="1900" b="1" i="1" spc="-5" dirty="0">
                <a:solidFill>
                  <a:srgbClr val="3D3C2C"/>
                </a:solidFill>
                <a:latin typeface="Century Gothic"/>
                <a:cs typeface="Century Gothic"/>
              </a:rPr>
              <a:t>c</a:t>
            </a:r>
            <a:r>
              <a:rPr sz="1900" b="1" i="1" spc="-10" dirty="0">
                <a:solidFill>
                  <a:srgbClr val="3D3C2C"/>
                </a:solidFill>
                <a:latin typeface="Century Gothic"/>
                <a:cs typeface="Century Gothic"/>
              </a:rPr>
              <a:t>tion</a:t>
            </a:r>
            <a:r>
              <a:rPr sz="1900" b="1" i="1" dirty="0">
                <a:solidFill>
                  <a:srgbClr val="3D3C2C"/>
                </a:solidFill>
                <a:latin typeface="Times New Roman"/>
                <a:cs typeface="Times New Roman"/>
              </a:rPr>
              <a:t> </a:t>
            </a:r>
            <a:r>
              <a:rPr sz="1900" b="1" i="1" spc="-220" dirty="0">
                <a:solidFill>
                  <a:srgbClr val="3D3C2C"/>
                </a:solidFill>
                <a:latin typeface="Times New Roman"/>
                <a:cs typeface="Times New Roman"/>
              </a:rPr>
              <a:t> </a:t>
            </a:r>
            <a:r>
              <a:rPr sz="1900" b="1" i="1" spc="-15" dirty="0">
                <a:solidFill>
                  <a:srgbClr val="3D3C2C"/>
                </a:solidFill>
                <a:latin typeface="Century Gothic"/>
                <a:cs typeface="Century Gothic"/>
              </a:rPr>
              <a:t>stream</a:t>
            </a:r>
            <a:r>
              <a:rPr sz="1900" b="1" i="1" dirty="0">
                <a:solidFill>
                  <a:srgbClr val="3D3C2C"/>
                </a:solidFill>
                <a:latin typeface="Times New Roman"/>
                <a:cs typeface="Times New Roman"/>
              </a:rPr>
              <a:t> </a:t>
            </a:r>
            <a:r>
              <a:rPr sz="1900" b="1" i="1" spc="-204" dirty="0">
                <a:solidFill>
                  <a:srgbClr val="3D3C2C"/>
                </a:solidFill>
                <a:latin typeface="Times New Roman"/>
                <a:cs typeface="Times New Roman"/>
              </a:rPr>
              <a:t> </a:t>
            </a:r>
            <a:r>
              <a:rPr sz="1900" spc="5" dirty="0">
                <a:solidFill>
                  <a:srgbClr val="3D3C2C"/>
                </a:solidFill>
                <a:latin typeface="Century Gothic"/>
                <a:cs typeface="Century Gothic"/>
              </a:rPr>
              <a:t>i</a:t>
            </a:r>
            <a:r>
              <a:rPr sz="1900" spc="-10" dirty="0">
                <a:solidFill>
                  <a:srgbClr val="3D3C2C"/>
                </a:solidFill>
                <a:latin typeface="Century Gothic"/>
                <a:cs typeface="Century Gothic"/>
              </a:rPr>
              <a:t>s</a:t>
            </a:r>
            <a:r>
              <a:rPr sz="1900" dirty="0">
                <a:solidFill>
                  <a:srgbClr val="3D3C2C"/>
                </a:solidFill>
                <a:latin typeface="Times New Roman"/>
                <a:cs typeface="Times New Roman"/>
              </a:rPr>
              <a:t> </a:t>
            </a:r>
            <a:r>
              <a:rPr sz="1900" spc="-210" dirty="0">
                <a:solidFill>
                  <a:srgbClr val="3D3C2C"/>
                </a:solidFill>
                <a:latin typeface="Times New Roman"/>
                <a:cs typeface="Times New Roman"/>
              </a:rPr>
              <a:t> </a:t>
            </a:r>
            <a:r>
              <a:rPr sz="1900" spc="-35" dirty="0">
                <a:solidFill>
                  <a:srgbClr val="3D3C2C"/>
                </a:solidFill>
                <a:latin typeface="Century Gothic"/>
                <a:cs typeface="Century Gothic"/>
              </a:rPr>
              <a:t>d</a:t>
            </a:r>
            <a:r>
              <a:rPr sz="1900" spc="-10" dirty="0">
                <a:solidFill>
                  <a:srgbClr val="3D3C2C"/>
                </a:solidFill>
                <a:latin typeface="Century Gothic"/>
                <a:cs typeface="Century Gothic"/>
              </a:rPr>
              <a:t>ef</a:t>
            </a:r>
            <a:r>
              <a:rPr sz="1900" dirty="0">
                <a:solidFill>
                  <a:srgbClr val="3D3C2C"/>
                </a:solidFill>
                <a:latin typeface="Century Gothic"/>
                <a:cs typeface="Century Gothic"/>
              </a:rPr>
              <a:t>i</a:t>
            </a:r>
            <a:r>
              <a:rPr sz="1900" spc="-15" dirty="0">
                <a:solidFill>
                  <a:srgbClr val="3D3C2C"/>
                </a:solidFill>
                <a:latin typeface="Century Gothic"/>
                <a:cs typeface="Century Gothic"/>
              </a:rPr>
              <a:t>ned</a:t>
            </a:r>
            <a:r>
              <a:rPr sz="1900" dirty="0">
                <a:solidFill>
                  <a:srgbClr val="3D3C2C"/>
                </a:solidFill>
                <a:latin typeface="Times New Roman"/>
                <a:cs typeface="Times New Roman"/>
              </a:rPr>
              <a:t> </a:t>
            </a:r>
            <a:r>
              <a:rPr sz="1900" spc="-204" dirty="0">
                <a:solidFill>
                  <a:srgbClr val="3D3C2C"/>
                </a:solidFill>
                <a:latin typeface="Times New Roman"/>
                <a:cs typeface="Times New Roman"/>
              </a:rPr>
              <a:t> </a:t>
            </a:r>
            <a:r>
              <a:rPr sz="1900" spc="-15" dirty="0">
                <a:solidFill>
                  <a:srgbClr val="3D3C2C"/>
                </a:solidFill>
                <a:latin typeface="Century Gothic"/>
                <a:cs typeface="Century Gothic"/>
              </a:rPr>
              <a:t>as</a:t>
            </a:r>
            <a:r>
              <a:rPr sz="1900" dirty="0">
                <a:solidFill>
                  <a:srgbClr val="3D3C2C"/>
                </a:solidFill>
                <a:latin typeface="Times New Roman"/>
                <a:cs typeface="Times New Roman"/>
              </a:rPr>
              <a:t> </a:t>
            </a:r>
            <a:r>
              <a:rPr sz="1900" spc="-210" dirty="0">
                <a:solidFill>
                  <a:srgbClr val="3D3C2C"/>
                </a:solidFill>
                <a:latin typeface="Times New Roman"/>
                <a:cs typeface="Times New Roman"/>
              </a:rPr>
              <a:t> </a:t>
            </a:r>
            <a:r>
              <a:rPr sz="1900" dirty="0">
                <a:solidFill>
                  <a:srgbClr val="3D3C2C"/>
                </a:solidFill>
                <a:latin typeface="Century Gothic"/>
                <a:cs typeface="Century Gothic"/>
              </a:rPr>
              <a:t>t</a:t>
            </a:r>
            <a:r>
              <a:rPr sz="1900" spc="-10" dirty="0">
                <a:solidFill>
                  <a:srgbClr val="3D3C2C"/>
                </a:solidFill>
                <a:latin typeface="Century Gothic"/>
                <a:cs typeface="Century Gothic"/>
              </a:rPr>
              <a:t>h</a:t>
            </a:r>
            <a:r>
              <a:rPr sz="1900" spc="-15" dirty="0">
                <a:solidFill>
                  <a:srgbClr val="3D3C2C"/>
                </a:solidFill>
                <a:latin typeface="Century Gothic"/>
                <a:cs typeface="Century Gothic"/>
              </a:rPr>
              <a:t>e</a:t>
            </a:r>
            <a:r>
              <a:rPr sz="1900" dirty="0">
                <a:solidFill>
                  <a:srgbClr val="3D3C2C"/>
                </a:solidFill>
                <a:latin typeface="Times New Roman"/>
                <a:cs typeface="Times New Roman"/>
              </a:rPr>
              <a:t> </a:t>
            </a:r>
            <a:r>
              <a:rPr sz="1900" spc="-200" dirty="0">
                <a:solidFill>
                  <a:srgbClr val="3D3C2C"/>
                </a:solidFill>
                <a:latin typeface="Times New Roman"/>
                <a:cs typeface="Times New Roman"/>
              </a:rPr>
              <a:t> </a:t>
            </a:r>
            <a:r>
              <a:rPr sz="1900" spc="-20" dirty="0">
                <a:solidFill>
                  <a:srgbClr val="3D3C2C"/>
                </a:solidFill>
                <a:latin typeface="Century Gothic"/>
                <a:cs typeface="Century Gothic"/>
              </a:rPr>
              <a:t>sequ</a:t>
            </a:r>
            <a:r>
              <a:rPr sz="1900" spc="-10" dirty="0">
                <a:solidFill>
                  <a:srgbClr val="3D3C2C"/>
                </a:solidFill>
                <a:latin typeface="Century Gothic"/>
                <a:cs typeface="Century Gothic"/>
              </a:rPr>
              <a:t>e</a:t>
            </a:r>
            <a:r>
              <a:rPr sz="1900" spc="-15" dirty="0">
                <a:solidFill>
                  <a:srgbClr val="3D3C2C"/>
                </a:solidFill>
                <a:latin typeface="Century Gothic"/>
                <a:cs typeface="Century Gothic"/>
              </a:rPr>
              <a:t>nce</a:t>
            </a:r>
            <a:r>
              <a:rPr sz="1900" dirty="0">
                <a:solidFill>
                  <a:srgbClr val="3D3C2C"/>
                </a:solidFill>
                <a:latin typeface="Times New Roman"/>
                <a:cs typeface="Times New Roman"/>
              </a:rPr>
              <a:t> </a:t>
            </a:r>
            <a:r>
              <a:rPr sz="1900" spc="-195" dirty="0">
                <a:solidFill>
                  <a:srgbClr val="3D3C2C"/>
                </a:solidFill>
                <a:latin typeface="Times New Roman"/>
                <a:cs typeface="Times New Roman"/>
              </a:rPr>
              <a:t> </a:t>
            </a:r>
            <a:r>
              <a:rPr sz="1900" spc="-20" dirty="0">
                <a:solidFill>
                  <a:srgbClr val="3D3C2C"/>
                </a:solidFill>
                <a:latin typeface="Century Gothic"/>
                <a:cs typeface="Century Gothic"/>
              </a:rPr>
              <a:t>of</a:t>
            </a:r>
            <a:r>
              <a:rPr sz="1900" spc="-15" dirty="0">
                <a:solidFill>
                  <a:srgbClr val="3D3C2C"/>
                </a:solidFill>
                <a:latin typeface="Times New Roman"/>
                <a:cs typeface="Times New Roman"/>
              </a:rPr>
              <a:t> </a:t>
            </a:r>
            <a:r>
              <a:rPr sz="1900" dirty="0">
                <a:solidFill>
                  <a:srgbClr val="3D3C2C"/>
                </a:solidFill>
                <a:latin typeface="Century Gothic"/>
                <a:cs typeface="Century Gothic"/>
              </a:rPr>
              <a:t>i</a:t>
            </a:r>
            <a:r>
              <a:rPr sz="1900" spc="-15" dirty="0">
                <a:solidFill>
                  <a:srgbClr val="3D3C2C"/>
                </a:solidFill>
                <a:latin typeface="Century Gothic"/>
                <a:cs typeface="Century Gothic"/>
              </a:rPr>
              <a:t>n</a:t>
            </a:r>
            <a:r>
              <a:rPr sz="1900" spc="-20" dirty="0">
                <a:solidFill>
                  <a:srgbClr val="3D3C2C"/>
                </a:solidFill>
                <a:latin typeface="Century Gothic"/>
                <a:cs typeface="Century Gothic"/>
              </a:rPr>
              <a:t>s</a:t>
            </a:r>
            <a:r>
              <a:rPr sz="1900" spc="-10" dirty="0">
                <a:solidFill>
                  <a:srgbClr val="3D3C2C"/>
                </a:solidFill>
                <a:latin typeface="Century Gothic"/>
                <a:cs typeface="Century Gothic"/>
              </a:rPr>
              <a:t>t</a:t>
            </a:r>
            <a:r>
              <a:rPr sz="1900" spc="-5" dirty="0">
                <a:solidFill>
                  <a:srgbClr val="3D3C2C"/>
                </a:solidFill>
                <a:latin typeface="Century Gothic"/>
                <a:cs typeface="Century Gothic"/>
              </a:rPr>
              <a:t>r</a:t>
            </a:r>
            <a:r>
              <a:rPr sz="1900" spc="-10" dirty="0">
                <a:solidFill>
                  <a:srgbClr val="3D3C2C"/>
                </a:solidFill>
                <a:latin typeface="Century Gothic"/>
                <a:cs typeface="Century Gothic"/>
              </a:rPr>
              <a:t>uct</a:t>
            </a:r>
            <a:r>
              <a:rPr sz="1900" spc="5" dirty="0">
                <a:solidFill>
                  <a:srgbClr val="3D3C2C"/>
                </a:solidFill>
                <a:latin typeface="Century Gothic"/>
                <a:cs typeface="Century Gothic"/>
              </a:rPr>
              <a:t>i</a:t>
            </a:r>
            <a:r>
              <a:rPr sz="1900" spc="-25" dirty="0">
                <a:solidFill>
                  <a:srgbClr val="3D3C2C"/>
                </a:solidFill>
                <a:latin typeface="Century Gothic"/>
                <a:cs typeface="Century Gothic"/>
              </a:rPr>
              <a:t>o</a:t>
            </a:r>
            <a:r>
              <a:rPr sz="1900" spc="-10" dirty="0">
                <a:solidFill>
                  <a:srgbClr val="3D3C2C"/>
                </a:solidFill>
                <a:latin typeface="Century Gothic"/>
                <a:cs typeface="Century Gothic"/>
              </a:rPr>
              <a:t>ns</a:t>
            </a:r>
            <a:r>
              <a:rPr sz="1900" spc="45" dirty="0">
                <a:solidFill>
                  <a:srgbClr val="3D3C2C"/>
                </a:solidFill>
                <a:latin typeface="Times New Roman"/>
                <a:cs typeface="Times New Roman"/>
              </a:rPr>
              <a:t> </a:t>
            </a:r>
            <a:r>
              <a:rPr sz="1900" spc="-20" dirty="0">
                <a:solidFill>
                  <a:srgbClr val="3D3C2C"/>
                </a:solidFill>
                <a:latin typeface="Century Gothic"/>
                <a:cs typeface="Century Gothic"/>
              </a:rPr>
              <a:t>p</a:t>
            </a:r>
            <a:r>
              <a:rPr sz="1900" spc="-10" dirty="0">
                <a:solidFill>
                  <a:srgbClr val="3D3C2C"/>
                </a:solidFill>
                <a:latin typeface="Century Gothic"/>
                <a:cs typeface="Century Gothic"/>
              </a:rPr>
              <a:t>er</a:t>
            </a:r>
            <a:r>
              <a:rPr sz="1900" spc="-5" dirty="0">
                <a:solidFill>
                  <a:srgbClr val="3D3C2C"/>
                </a:solidFill>
                <a:latin typeface="Century Gothic"/>
                <a:cs typeface="Century Gothic"/>
              </a:rPr>
              <a:t>f</a:t>
            </a:r>
            <a:r>
              <a:rPr sz="1900" spc="-25" dirty="0">
                <a:solidFill>
                  <a:srgbClr val="3D3C2C"/>
                </a:solidFill>
                <a:latin typeface="Century Gothic"/>
                <a:cs typeface="Century Gothic"/>
              </a:rPr>
              <a:t>o</a:t>
            </a:r>
            <a:r>
              <a:rPr sz="1900" spc="-15" dirty="0">
                <a:solidFill>
                  <a:srgbClr val="3D3C2C"/>
                </a:solidFill>
                <a:latin typeface="Century Gothic"/>
                <a:cs typeface="Century Gothic"/>
              </a:rPr>
              <a:t>rmed</a:t>
            </a:r>
            <a:r>
              <a:rPr sz="1900" spc="95" dirty="0">
                <a:solidFill>
                  <a:srgbClr val="3D3C2C"/>
                </a:solidFill>
                <a:latin typeface="Times New Roman"/>
                <a:cs typeface="Times New Roman"/>
              </a:rPr>
              <a:t> </a:t>
            </a:r>
            <a:r>
              <a:rPr sz="1900" spc="-15" dirty="0">
                <a:solidFill>
                  <a:srgbClr val="3D3C2C"/>
                </a:solidFill>
                <a:latin typeface="Century Gothic"/>
                <a:cs typeface="Century Gothic"/>
              </a:rPr>
              <a:t>by</a:t>
            </a:r>
            <a:r>
              <a:rPr sz="1900" spc="40" dirty="0">
                <a:solidFill>
                  <a:srgbClr val="3D3C2C"/>
                </a:solidFill>
                <a:latin typeface="Times New Roman"/>
                <a:cs typeface="Times New Roman"/>
              </a:rPr>
              <a:t> </a:t>
            </a:r>
            <a:r>
              <a:rPr sz="1900" spc="-15" dirty="0">
                <a:solidFill>
                  <a:srgbClr val="3D3C2C"/>
                </a:solidFill>
                <a:latin typeface="Century Gothic"/>
                <a:cs typeface="Century Gothic"/>
              </a:rPr>
              <a:t>the</a:t>
            </a:r>
            <a:r>
              <a:rPr sz="1900" spc="70" dirty="0">
                <a:solidFill>
                  <a:srgbClr val="3D3C2C"/>
                </a:solidFill>
                <a:latin typeface="Times New Roman"/>
                <a:cs typeface="Times New Roman"/>
              </a:rPr>
              <a:t> </a:t>
            </a:r>
            <a:r>
              <a:rPr sz="1900" spc="-20" dirty="0">
                <a:solidFill>
                  <a:srgbClr val="3D3C2C"/>
                </a:solidFill>
                <a:latin typeface="Century Gothic"/>
                <a:cs typeface="Century Gothic"/>
              </a:rPr>
              <a:t>p</a:t>
            </a:r>
            <a:r>
              <a:rPr sz="1900" spc="-5" dirty="0">
                <a:solidFill>
                  <a:srgbClr val="3D3C2C"/>
                </a:solidFill>
                <a:latin typeface="Century Gothic"/>
                <a:cs typeface="Century Gothic"/>
              </a:rPr>
              <a:t>r</a:t>
            </a:r>
            <a:r>
              <a:rPr sz="1900" spc="-25" dirty="0">
                <a:solidFill>
                  <a:srgbClr val="3D3C2C"/>
                </a:solidFill>
                <a:latin typeface="Century Gothic"/>
                <a:cs typeface="Century Gothic"/>
              </a:rPr>
              <a:t>o</a:t>
            </a:r>
            <a:r>
              <a:rPr sz="1900" spc="-15" dirty="0">
                <a:solidFill>
                  <a:srgbClr val="3D3C2C"/>
                </a:solidFill>
                <a:latin typeface="Century Gothic"/>
                <a:cs typeface="Century Gothic"/>
              </a:rPr>
              <a:t>ces</a:t>
            </a:r>
            <a:r>
              <a:rPr sz="1900" spc="-20" dirty="0">
                <a:solidFill>
                  <a:srgbClr val="3D3C2C"/>
                </a:solidFill>
                <a:latin typeface="Century Gothic"/>
                <a:cs typeface="Century Gothic"/>
              </a:rPr>
              <a:t>s</a:t>
            </a:r>
            <a:r>
              <a:rPr sz="1900" dirty="0">
                <a:solidFill>
                  <a:srgbClr val="3D3C2C"/>
                </a:solidFill>
                <a:latin typeface="Century Gothic"/>
                <a:cs typeface="Century Gothic"/>
              </a:rPr>
              <a:t>i</a:t>
            </a:r>
            <a:r>
              <a:rPr sz="1900" spc="-15" dirty="0">
                <a:solidFill>
                  <a:srgbClr val="3D3C2C"/>
                </a:solidFill>
                <a:latin typeface="Century Gothic"/>
                <a:cs typeface="Century Gothic"/>
              </a:rPr>
              <a:t>ng</a:t>
            </a:r>
            <a:r>
              <a:rPr sz="1900" spc="70" dirty="0">
                <a:solidFill>
                  <a:srgbClr val="3D3C2C"/>
                </a:solidFill>
                <a:latin typeface="Times New Roman"/>
                <a:cs typeface="Times New Roman"/>
              </a:rPr>
              <a:t> </a:t>
            </a:r>
            <a:r>
              <a:rPr sz="1900" spc="-15" dirty="0">
                <a:solidFill>
                  <a:srgbClr val="3D3C2C"/>
                </a:solidFill>
                <a:latin typeface="Century Gothic"/>
                <a:cs typeface="Century Gothic"/>
              </a:rPr>
              <a:t>un</a:t>
            </a:r>
            <a:r>
              <a:rPr sz="1900" spc="-5" dirty="0">
                <a:solidFill>
                  <a:srgbClr val="3D3C2C"/>
                </a:solidFill>
                <a:latin typeface="Century Gothic"/>
                <a:cs typeface="Century Gothic"/>
              </a:rPr>
              <a:t>it</a:t>
            </a:r>
            <a:r>
              <a:rPr sz="1900" spc="-10" dirty="0">
                <a:solidFill>
                  <a:srgbClr val="3D3C2C"/>
                </a:solidFill>
                <a:latin typeface="Century Gothic"/>
                <a:cs typeface="Century Gothic"/>
              </a:rPr>
              <a:t>.</a:t>
            </a:r>
            <a:endParaRPr sz="1900">
              <a:solidFill>
                <a:prstClr val="black"/>
              </a:solidFill>
              <a:latin typeface="Century Gothic"/>
              <a:cs typeface="Century Gothic"/>
            </a:endParaRPr>
          </a:p>
        </p:txBody>
      </p:sp>
      <p:sp>
        <p:nvSpPr>
          <p:cNvPr id="7" name="object 7"/>
          <p:cNvSpPr txBox="1"/>
          <p:nvPr/>
        </p:nvSpPr>
        <p:spPr>
          <a:xfrm>
            <a:off x="2713363" y="5002470"/>
            <a:ext cx="4911090" cy="292388"/>
          </a:xfrm>
          <a:prstGeom prst="rect">
            <a:avLst/>
          </a:prstGeom>
        </p:spPr>
        <p:txBody>
          <a:bodyPr vert="horz" wrap="square" lIns="0" tIns="0" rIns="0" bIns="0" rtlCol="0">
            <a:spAutoFit/>
          </a:bodyPr>
          <a:lstStyle/>
          <a:p>
            <a:pPr marL="12700">
              <a:tabLst>
                <a:tab pos="885825" algn="l"/>
                <a:tab pos="1626870" algn="l"/>
                <a:tab pos="2617470" algn="l"/>
                <a:tab pos="2952750" algn="l"/>
                <a:tab pos="4060825" algn="l"/>
                <a:tab pos="4510405" algn="l"/>
              </a:tabLst>
            </a:pPr>
            <a:r>
              <a:rPr sz="1450" spc="-15" dirty="0">
                <a:solidFill>
                  <a:srgbClr val="93C500"/>
                </a:solidFill>
                <a:latin typeface="Wingdings 2"/>
                <a:cs typeface="Wingdings 2"/>
              </a:rPr>
              <a:t></a:t>
            </a:r>
            <a:r>
              <a:rPr sz="1450" spc="-15" dirty="0">
                <a:solidFill>
                  <a:srgbClr val="93C500"/>
                </a:solidFill>
                <a:latin typeface="Times New Roman"/>
                <a:cs typeface="Times New Roman"/>
              </a:rPr>
              <a:t> </a:t>
            </a:r>
            <a:r>
              <a:rPr sz="1450" spc="150" dirty="0">
                <a:solidFill>
                  <a:srgbClr val="93C500"/>
                </a:solidFill>
                <a:latin typeface="Times New Roman"/>
                <a:cs typeface="Times New Roman"/>
              </a:rPr>
              <a:t> </a:t>
            </a:r>
            <a:r>
              <a:rPr sz="1900" spc="-15" dirty="0">
                <a:solidFill>
                  <a:srgbClr val="3D3C2C"/>
                </a:solidFill>
                <a:latin typeface="Century Gothic"/>
                <a:cs typeface="Century Gothic"/>
              </a:rPr>
              <a:t>The</a:t>
            </a:r>
            <a:r>
              <a:rPr sz="1900" dirty="0">
                <a:solidFill>
                  <a:srgbClr val="3D3C2C"/>
                </a:solidFill>
                <a:latin typeface="Times New Roman"/>
                <a:cs typeface="Times New Roman"/>
              </a:rPr>
              <a:t>	</a:t>
            </a:r>
            <a:r>
              <a:rPr sz="1900" b="1" i="1" spc="-20" dirty="0">
                <a:solidFill>
                  <a:srgbClr val="3D3C2C"/>
                </a:solidFill>
                <a:latin typeface="Century Gothic"/>
                <a:cs typeface="Century Gothic"/>
              </a:rPr>
              <a:t>dat</a:t>
            </a:r>
            <a:r>
              <a:rPr sz="1900" b="1" i="1" spc="-15" dirty="0">
                <a:solidFill>
                  <a:srgbClr val="3D3C2C"/>
                </a:solidFill>
                <a:latin typeface="Century Gothic"/>
                <a:cs typeface="Century Gothic"/>
              </a:rPr>
              <a:t>a</a:t>
            </a:r>
            <a:r>
              <a:rPr sz="1900" b="1" i="1" dirty="0">
                <a:solidFill>
                  <a:srgbClr val="3D3C2C"/>
                </a:solidFill>
                <a:latin typeface="Times New Roman"/>
                <a:cs typeface="Times New Roman"/>
              </a:rPr>
              <a:t>	</a:t>
            </a:r>
            <a:r>
              <a:rPr sz="1900" b="1" i="1" dirty="0">
                <a:solidFill>
                  <a:srgbClr val="3D3C2C"/>
                </a:solidFill>
                <a:latin typeface="Century Gothic"/>
                <a:cs typeface="Century Gothic"/>
              </a:rPr>
              <a:t>s</a:t>
            </a:r>
            <a:r>
              <a:rPr sz="1900" b="1" i="1" spc="-5" dirty="0">
                <a:solidFill>
                  <a:srgbClr val="3D3C2C"/>
                </a:solidFill>
                <a:latin typeface="Century Gothic"/>
                <a:cs typeface="Century Gothic"/>
              </a:rPr>
              <a:t>t</a:t>
            </a:r>
            <a:r>
              <a:rPr sz="1900" b="1" i="1" spc="-15" dirty="0">
                <a:solidFill>
                  <a:srgbClr val="3D3C2C"/>
                </a:solidFill>
                <a:latin typeface="Century Gothic"/>
                <a:cs typeface="Century Gothic"/>
              </a:rPr>
              <a:t>ream</a:t>
            </a:r>
            <a:r>
              <a:rPr sz="1900" b="1" i="1" dirty="0">
                <a:solidFill>
                  <a:srgbClr val="3D3C2C"/>
                </a:solidFill>
                <a:latin typeface="Times New Roman"/>
                <a:cs typeface="Times New Roman"/>
              </a:rPr>
              <a:t>	</a:t>
            </a:r>
            <a:r>
              <a:rPr sz="1900" spc="5" dirty="0">
                <a:solidFill>
                  <a:srgbClr val="3D3C2C"/>
                </a:solidFill>
                <a:latin typeface="Century Gothic"/>
                <a:cs typeface="Century Gothic"/>
              </a:rPr>
              <a:t>i</a:t>
            </a:r>
            <a:r>
              <a:rPr sz="1900" spc="-10" dirty="0">
                <a:solidFill>
                  <a:srgbClr val="3D3C2C"/>
                </a:solidFill>
                <a:latin typeface="Century Gothic"/>
                <a:cs typeface="Century Gothic"/>
              </a:rPr>
              <a:t>s</a:t>
            </a:r>
            <a:r>
              <a:rPr sz="1900" dirty="0">
                <a:solidFill>
                  <a:srgbClr val="3D3C2C"/>
                </a:solidFill>
                <a:latin typeface="Times New Roman"/>
                <a:cs typeface="Times New Roman"/>
              </a:rPr>
              <a:t>	</a:t>
            </a:r>
            <a:r>
              <a:rPr sz="1900" spc="-20" dirty="0">
                <a:solidFill>
                  <a:srgbClr val="3D3C2C"/>
                </a:solidFill>
                <a:latin typeface="Century Gothic"/>
                <a:cs typeface="Century Gothic"/>
              </a:rPr>
              <a:t>def</a:t>
            </a:r>
            <a:r>
              <a:rPr sz="1900" spc="10" dirty="0">
                <a:solidFill>
                  <a:srgbClr val="3D3C2C"/>
                </a:solidFill>
                <a:latin typeface="Century Gothic"/>
                <a:cs typeface="Century Gothic"/>
              </a:rPr>
              <a:t>i</a:t>
            </a:r>
            <a:r>
              <a:rPr sz="1900" spc="-15" dirty="0">
                <a:solidFill>
                  <a:srgbClr val="3D3C2C"/>
                </a:solidFill>
                <a:latin typeface="Century Gothic"/>
                <a:cs typeface="Century Gothic"/>
              </a:rPr>
              <a:t>ned</a:t>
            </a:r>
            <a:r>
              <a:rPr sz="1900" dirty="0">
                <a:solidFill>
                  <a:srgbClr val="3D3C2C"/>
                </a:solidFill>
                <a:latin typeface="Times New Roman"/>
                <a:cs typeface="Times New Roman"/>
              </a:rPr>
              <a:t>	</a:t>
            </a:r>
            <a:r>
              <a:rPr sz="1900" spc="-15" dirty="0">
                <a:solidFill>
                  <a:srgbClr val="3D3C2C"/>
                </a:solidFill>
                <a:latin typeface="Century Gothic"/>
                <a:cs typeface="Century Gothic"/>
              </a:rPr>
              <a:t>as</a:t>
            </a:r>
            <a:r>
              <a:rPr sz="1900" dirty="0">
                <a:solidFill>
                  <a:srgbClr val="3D3C2C"/>
                </a:solidFill>
                <a:latin typeface="Times New Roman"/>
                <a:cs typeface="Times New Roman"/>
              </a:rPr>
              <a:t>	</a:t>
            </a:r>
            <a:r>
              <a:rPr sz="1900" dirty="0">
                <a:solidFill>
                  <a:srgbClr val="3D3C2C"/>
                </a:solidFill>
                <a:latin typeface="Century Gothic"/>
                <a:cs typeface="Century Gothic"/>
              </a:rPr>
              <a:t>t</a:t>
            </a:r>
            <a:r>
              <a:rPr sz="1900" spc="-15" dirty="0">
                <a:solidFill>
                  <a:srgbClr val="3D3C2C"/>
                </a:solidFill>
                <a:latin typeface="Century Gothic"/>
                <a:cs typeface="Century Gothic"/>
              </a:rPr>
              <a:t>he</a:t>
            </a:r>
            <a:endParaRPr sz="1900">
              <a:solidFill>
                <a:prstClr val="black"/>
              </a:solidFill>
              <a:latin typeface="Century Gothic"/>
              <a:cs typeface="Century Gothic"/>
            </a:endParaRPr>
          </a:p>
        </p:txBody>
      </p:sp>
      <p:sp>
        <p:nvSpPr>
          <p:cNvPr id="8" name="object 8"/>
          <p:cNvSpPr txBox="1"/>
          <p:nvPr/>
        </p:nvSpPr>
        <p:spPr>
          <a:xfrm>
            <a:off x="7792277" y="5002471"/>
            <a:ext cx="1471295" cy="461665"/>
          </a:xfrm>
          <a:prstGeom prst="rect">
            <a:avLst/>
          </a:prstGeom>
        </p:spPr>
        <p:txBody>
          <a:bodyPr vert="horz" wrap="square" lIns="0" tIns="0" rIns="0" bIns="0" rtlCol="0">
            <a:spAutoFit/>
          </a:bodyPr>
          <a:lstStyle/>
          <a:p>
            <a:pPr marL="276225" marR="5080" indent="-264160">
              <a:lnSpc>
                <a:spcPts val="1820"/>
              </a:lnSpc>
              <a:tabLst>
                <a:tab pos="782320" algn="l"/>
                <a:tab pos="1071880" algn="l"/>
              </a:tabLst>
            </a:pPr>
            <a:r>
              <a:rPr sz="1900" spc="-20" dirty="0">
                <a:solidFill>
                  <a:srgbClr val="3D3C2C"/>
                </a:solidFill>
                <a:latin typeface="Century Gothic"/>
                <a:cs typeface="Century Gothic"/>
              </a:rPr>
              <a:t>dat</a:t>
            </a:r>
            <a:r>
              <a:rPr sz="1900" spc="-15" dirty="0">
                <a:solidFill>
                  <a:srgbClr val="3D3C2C"/>
                </a:solidFill>
                <a:latin typeface="Century Gothic"/>
                <a:cs typeface="Century Gothic"/>
              </a:rPr>
              <a:t>a</a:t>
            </a:r>
            <a:r>
              <a:rPr sz="1900" dirty="0">
                <a:solidFill>
                  <a:srgbClr val="3D3C2C"/>
                </a:solidFill>
                <a:latin typeface="Times New Roman"/>
                <a:cs typeface="Times New Roman"/>
              </a:rPr>
              <a:t>	</a:t>
            </a:r>
            <a:r>
              <a:rPr sz="1900" spc="-10" dirty="0">
                <a:solidFill>
                  <a:srgbClr val="3D3C2C"/>
                </a:solidFill>
                <a:latin typeface="Century Gothic"/>
                <a:cs typeface="Century Gothic"/>
              </a:rPr>
              <a:t>t</a:t>
            </a:r>
            <a:r>
              <a:rPr sz="1900" spc="-5" dirty="0">
                <a:solidFill>
                  <a:srgbClr val="3D3C2C"/>
                </a:solidFill>
                <a:latin typeface="Century Gothic"/>
                <a:cs typeface="Century Gothic"/>
              </a:rPr>
              <a:t>r</a:t>
            </a:r>
            <a:r>
              <a:rPr sz="1900" spc="-15" dirty="0">
                <a:solidFill>
                  <a:srgbClr val="3D3C2C"/>
                </a:solidFill>
                <a:latin typeface="Century Gothic"/>
                <a:cs typeface="Century Gothic"/>
              </a:rPr>
              <a:t>af</a:t>
            </a:r>
            <a:r>
              <a:rPr sz="1900" spc="-5" dirty="0">
                <a:solidFill>
                  <a:srgbClr val="3D3C2C"/>
                </a:solidFill>
                <a:latin typeface="Century Gothic"/>
                <a:cs typeface="Century Gothic"/>
              </a:rPr>
              <a:t>f</a:t>
            </a:r>
            <a:r>
              <a:rPr sz="1900" spc="-15" dirty="0">
                <a:solidFill>
                  <a:srgbClr val="3D3C2C"/>
                </a:solidFill>
                <a:latin typeface="Century Gothic"/>
                <a:cs typeface="Century Gothic"/>
              </a:rPr>
              <a:t>ic</a:t>
            </a:r>
            <a:r>
              <a:rPr sz="1900" spc="-10" dirty="0">
                <a:solidFill>
                  <a:srgbClr val="3D3C2C"/>
                </a:solidFill>
                <a:latin typeface="Times New Roman"/>
                <a:cs typeface="Times New Roman"/>
              </a:rPr>
              <a:t> </a:t>
            </a:r>
            <a:r>
              <a:rPr sz="1900" spc="-5" dirty="0">
                <a:solidFill>
                  <a:srgbClr val="3D3C2C"/>
                </a:solidFill>
                <a:latin typeface="Century Gothic"/>
                <a:cs typeface="Century Gothic"/>
              </a:rPr>
              <a:t>a</a:t>
            </a:r>
            <a:r>
              <a:rPr sz="1900" spc="-15" dirty="0">
                <a:solidFill>
                  <a:srgbClr val="3D3C2C"/>
                </a:solidFill>
                <a:latin typeface="Century Gothic"/>
                <a:cs typeface="Century Gothic"/>
              </a:rPr>
              <a:t>nd</a:t>
            </a:r>
            <a:r>
              <a:rPr sz="1900" dirty="0">
                <a:solidFill>
                  <a:srgbClr val="3D3C2C"/>
                </a:solidFill>
                <a:latin typeface="Times New Roman"/>
                <a:cs typeface="Times New Roman"/>
              </a:rPr>
              <a:t>		</a:t>
            </a:r>
            <a:r>
              <a:rPr sz="1900" spc="-15" dirty="0">
                <a:solidFill>
                  <a:srgbClr val="3D3C2C"/>
                </a:solidFill>
                <a:latin typeface="Century Gothic"/>
                <a:cs typeface="Century Gothic"/>
              </a:rPr>
              <a:t>the</a:t>
            </a:r>
            <a:endParaRPr sz="1900">
              <a:solidFill>
                <a:prstClr val="black"/>
              </a:solidFill>
              <a:latin typeface="Century Gothic"/>
              <a:cs typeface="Century Gothic"/>
            </a:endParaRPr>
          </a:p>
        </p:txBody>
      </p:sp>
      <p:sp>
        <p:nvSpPr>
          <p:cNvPr id="9" name="object 9"/>
          <p:cNvSpPr txBox="1"/>
          <p:nvPr/>
        </p:nvSpPr>
        <p:spPr>
          <a:xfrm>
            <a:off x="2987748" y="5234118"/>
            <a:ext cx="4775200" cy="292388"/>
          </a:xfrm>
          <a:prstGeom prst="rect">
            <a:avLst/>
          </a:prstGeom>
        </p:spPr>
        <p:txBody>
          <a:bodyPr vert="horz" wrap="square" lIns="0" tIns="0" rIns="0" bIns="0" rtlCol="0">
            <a:spAutoFit/>
          </a:bodyPr>
          <a:lstStyle/>
          <a:p>
            <a:pPr marL="12700">
              <a:tabLst>
                <a:tab pos="1702435" algn="l"/>
                <a:tab pos="3086735" algn="l"/>
                <a:tab pos="3790950" algn="l"/>
              </a:tabLst>
            </a:pPr>
            <a:r>
              <a:rPr sz="1900" spc="-15" dirty="0">
                <a:solidFill>
                  <a:srgbClr val="3D3C2C"/>
                </a:solidFill>
                <a:latin typeface="Century Gothic"/>
                <a:cs typeface="Century Gothic"/>
              </a:rPr>
              <a:t>exch</a:t>
            </a:r>
            <a:r>
              <a:rPr sz="1900" spc="-10" dirty="0">
                <a:solidFill>
                  <a:srgbClr val="3D3C2C"/>
                </a:solidFill>
                <a:latin typeface="Century Gothic"/>
                <a:cs typeface="Century Gothic"/>
              </a:rPr>
              <a:t>an</a:t>
            </a:r>
            <a:r>
              <a:rPr sz="1900" spc="-15" dirty="0">
                <a:solidFill>
                  <a:srgbClr val="3D3C2C"/>
                </a:solidFill>
                <a:latin typeface="Century Gothic"/>
                <a:cs typeface="Century Gothic"/>
              </a:rPr>
              <a:t>ged</a:t>
            </a:r>
            <a:r>
              <a:rPr sz="1900" dirty="0">
                <a:solidFill>
                  <a:srgbClr val="3D3C2C"/>
                </a:solidFill>
                <a:latin typeface="Times New Roman"/>
                <a:cs typeface="Times New Roman"/>
              </a:rPr>
              <a:t>	</a:t>
            </a:r>
            <a:r>
              <a:rPr sz="1900" spc="-20" dirty="0">
                <a:solidFill>
                  <a:srgbClr val="3D3C2C"/>
                </a:solidFill>
                <a:latin typeface="Century Gothic"/>
                <a:cs typeface="Century Gothic"/>
              </a:rPr>
              <a:t>b</a:t>
            </a:r>
            <a:r>
              <a:rPr sz="1900" spc="-15" dirty="0">
                <a:solidFill>
                  <a:srgbClr val="3D3C2C"/>
                </a:solidFill>
                <a:latin typeface="Century Gothic"/>
                <a:cs typeface="Century Gothic"/>
              </a:rPr>
              <a:t>etwe</a:t>
            </a:r>
            <a:r>
              <a:rPr sz="1900" dirty="0">
                <a:solidFill>
                  <a:srgbClr val="3D3C2C"/>
                </a:solidFill>
                <a:latin typeface="Century Gothic"/>
                <a:cs typeface="Century Gothic"/>
              </a:rPr>
              <a:t>e</a:t>
            </a:r>
            <a:r>
              <a:rPr sz="1900" spc="-15" dirty="0">
                <a:solidFill>
                  <a:srgbClr val="3D3C2C"/>
                </a:solidFill>
                <a:latin typeface="Century Gothic"/>
                <a:cs typeface="Century Gothic"/>
              </a:rPr>
              <a:t>n</a:t>
            </a:r>
            <a:r>
              <a:rPr sz="1900" dirty="0">
                <a:solidFill>
                  <a:srgbClr val="3D3C2C"/>
                </a:solidFill>
                <a:latin typeface="Times New Roman"/>
                <a:cs typeface="Times New Roman"/>
              </a:rPr>
              <a:t>	</a:t>
            </a:r>
            <a:r>
              <a:rPr sz="1900" spc="-15" dirty="0">
                <a:solidFill>
                  <a:srgbClr val="3D3C2C"/>
                </a:solidFill>
                <a:latin typeface="Century Gothic"/>
                <a:cs typeface="Century Gothic"/>
              </a:rPr>
              <a:t>the</a:t>
            </a:r>
            <a:r>
              <a:rPr sz="1900" dirty="0">
                <a:solidFill>
                  <a:srgbClr val="3D3C2C"/>
                </a:solidFill>
                <a:latin typeface="Times New Roman"/>
                <a:cs typeface="Times New Roman"/>
              </a:rPr>
              <a:t>	</a:t>
            </a:r>
            <a:r>
              <a:rPr sz="1900" spc="-15" dirty="0">
                <a:solidFill>
                  <a:srgbClr val="3D3C2C"/>
                </a:solidFill>
                <a:latin typeface="Century Gothic"/>
                <a:cs typeface="Century Gothic"/>
              </a:rPr>
              <a:t>m</a:t>
            </a:r>
            <a:r>
              <a:rPr sz="1900" spc="-5" dirty="0">
                <a:solidFill>
                  <a:srgbClr val="3D3C2C"/>
                </a:solidFill>
                <a:latin typeface="Century Gothic"/>
                <a:cs typeface="Century Gothic"/>
              </a:rPr>
              <a:t>e</a:t>
            </a:r>
            <a:r>
              <a:rPr sz="1900" spc="-15" dirty="0">
                <a:solidFill>
                  <a:srgbClr val="3D3C2C"/>
                </a:solidFill>
                <a:latin typeface="Century Gothic"/>
                <a:cs typeface="Century Gothic"/>
              </a:rPr>
              <a:t>m</a:t>
            </a:r>
            <a:r>
              <a:rPr sz="1900" spc="-25" dirty="0">
                <a:solidFill>
                  <a:srgbClr val="3D3C2C"/>
                </a:solidFill>
                <a:latin typeface="Century Gothic"/>
                <a:cs typeface="Century Gothic"/>
              </a:rPr>
              <a:t>o</a:t>
            </a:r>
            <a:r>
              <a:rPr sz="1900" spc="-10" dirty="0">
                <a:solidFill>
                  <a:srgbClr val="3D3C2C"/>
                </a:solidFill>
                <a:latin typeface="Century Gothic"/>
                <a:cs typeface="Century Gothic"/>
              </a:rPr>
              <a:t>ry</a:t>
            </a:r>
            <a:endParaRPr sz="1900">
              <a:solidFill>
                <a:prstClr val="black"/>
              </a:solidFill>
              <a:latin typeface="Century Gothic"/>
              <a:cs typeface="Century Gothic"/>
            </a:endParaRPr>
          </a:p>
        </p:txBody>
      </p:sp>
      <p:sp>
        <p:nvSpPr>
          <p:cNvPr id="10" name="object 10"/>
          <p:cNvSpPr txBox="1"/>
          <p:nvPr/>
        </p:nvSpPr>
        <p:spPr>
          <a:xfrm>
            <a:off x="2987749" y="5465742"/>
            <a:ext cx="1839595" cy="292388"/>
          </a:xfrm>
          <a:prstGeom prst="rect">
            <a:avLst/>
          </a:prstGeom>
        </p:spPr>
        <p:txBody>
          <a:bodyPr vert="horz" wrap="square" lIns="0" tIns="0" rIns="0" bIns="0" rtlCol="0">
            <a:spAutoFit/>
          </a:bodyPr>
          <a:lstStyle/>
          <a:p>
            <a:pPr marL="12700"/>
            <a:r>
              <a:rPr sz="1900" spc="-20" dirty="0">
                <a:solidFill>
                  <a:srgbClr val="3D3C2C"/>
                </a:solidFill>
                <a:latin typeface="Century Gothic"/>
                <a:cs typeface="Century Gothic"/>
              </a:rPr>
              <a:t>p</a:t>
            </a:r>
            <a:r>
              <a:rPr sz="1900" spc="-5" dirty="0">
                <a:solidFill>
                  <a:srgbClr val="3D3C2C"/>
                </a:solidFill>
                <a:latin typeface="Century Gothic"/>
                <a:cs typeface="Century Gothic"/>
              </a:rPr>
              <a:t>r</a:t>
            </a:r>
            <a:r>
              <a:rPr sz="1900" spc="-25" dirty="0">
                <a:solidFill>
                  <a:srgbClr val="3D3C2C"/>
                </a:solidFill>
                <a:latin typeface="Century Gothic"/>
                <a:cs typeface="Century Gothic"/>
              </a:rPr>
              <a:t>o</a:t>
            </a:r>
            <a:r>
              <a:rPr sz="1900" spc="-15" dirty="0">
                <a:solidFill>
                  <a:srgbClr val="3D3C2C"/>
                </a:solidFill>
                <a:latin typeface="Century Gothic"/>
                <a:cs typeface="Century Gothic"/>
              </a:rPr>
              <a:t>ces</a:t>
            </a:r>
            <a:r>
              <a:rPr sz="1900" spc="-20" dirty="0">
                <a:solidFill>
                  <a:srgbClr val="3D3C2C"/>
                </a:solidFill>
                <a:latin typeface="Century Gothic"/>
                <a:cs typeface="Century Gothic"/>
              </a:rPr>
              <a:t>s</a:t>
            </a:r>
            <a:r>
              <a:rPr sz="1900" dirty="0">
                <a:solidFill>
                  <a:srgbClr val="3D3C2C"/>
                </a:solidFill>
                <a:latin typeface="Century Gothic"/>
                <a:cs typeface="Century Gothic"/>
              </a:rPr>
              <a:t>i</a:t>
            </a:r>
            <a:r>
              <a:rPr sz="1900" spc="-15" dirty="0">
                <a:solidFill>
                  <a:srgbClr val="3D3C2C"/>
                </a:solidFill>
                <a:latin typeface="Century Gothic"/>
                <a:cs typeface="Century Gothic"/>
              </a:rPr>
              <a:t>ng</a:t>
            </a:r>
            <a:r>
              <a:rPr sz="1900" spc="70" dirty="0">
                <a:solidFill>
                  <a:srgbClr val="3D3C2C"/>
                </a:solidFill>
                <a:latin typeface="Times New Roman"/>
                <a:cs typeface="Times New Roman"/>
              </a:rPr>
              <a:t> </a:t>
            </a:r>
            <a:r>
              <a:rPr sz="1900" spc="-15" dirty="0">
                <a:solidFill>
                  <a:srgbClr val="3D3C2C"/>
                </a:solidFill>
                <a:latin typeface="Century Gothic"/>
                <a:cs typeface="Century Gothic"/>
              </a:rPr>
              <a:t>un</a:t>
            </a:r>
            <a:r>
              <a:rPr sz="1900" spc="-5" dirty="0">
                <a:solidFill>
                  <a:srgbClr val="3D3C2C"/>
                </a:solidFill>
                <a:latin typeface="Century Gothic"/>
                <a:cs typeface="Century Gothic"/>
              </a:rPr>
              <a:t>it</a:t>
            </a:r>
            <a:r>
              <a:rPr sz="1900" spc="-10" dirty="0">
                <a:solidFill>
                  <a:srgbClr val="3D3C2C"/>
                </a:solidFill>
                <a:latin typeface="Century Gothic"/>
                <a:cs typeface="Century Gothic"/>
              </a:rPr>
              <a:t>.</a:t>
            </a:r>
            <a:endParaRPr sz="1900">
              <a:solidFill>
                <a:prstClr val="black"/>
              </a:solidFill>
              <a:latin typeface="Century Gothic"/>
              <a:cs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8518" y="1089608"/>
            <a:ext cx="9196614" cy="1104144"/>
          </a:xfrm>
          <a:prstGeom prst="rect">
            <a:avLst/>
          </a:prstGeom>
        </p:spPr>
        <p:txBody>
          <a:bodyPr vert="horz" wrap="square" lIns="0" tIns="560066" rIns="0" bIns="0" rtlCol="0">
            <a:spAutoFit/>
          </a:bodyPr>
          <a:lstStyle/>
          <a:p>
            <a:pPr marL="12700">
              <a:lnSpc>
                <a:spcPts val="4245"/>
              </a:lnSpc>
            </a:pPr>
            <a:r>
              <a:rPr sz="3600" dirty="0"/>
              <a:t>Types</a:t>
            </a:r>
            <a:r>
              <a:rPr sz="3600" spc="90" dirty="0">
                <a:latin typeface="Times New Roman"/>
                <a:cs typeface="Times New Roman"/>
              </a:rPr>
              <a:t> </a:t>
            </a:r>
            <a:r>
              <a:rPr sz="3600" spc="-40" dirty="0"/>
              <a:t>o</a:t>
            </a:r>
            <a:r>
              <a:rPr sz="3600" spc="-15" dirty="0"/>
              <a:t>f</a:t>
            </a:r>
            <a:r>
              <a:rPr sz="3600" spc="105" dirty="0">
                <a:latin typeface="Times New Roman"/>
                <a:cs typeface="Times New Roman"/>
              </a:rPr>
              <a:t> </a:t>
            </a:r>
            <a:r>
              <a:rPr sz="3600" b="1" i="1" spc="-20" dirty="0"/>
              <a:t>FLYNN’S</a:t>
            </a:r>
            <a:r>
              <a:rPr sz="3600" b="1" i="1" spc="20" dirty="0"/>
              <a:t> </a:t>
            </a:r>
            <a:r>
              <a:rPr sz="3600" b="1" i="1" dirty="0"/>
              <a:t>TAXONOMY</a:t>
            </a:r>
            <a:endParaRPr sz="3600"/>
          </a:p>
        </p:txBody>
      </p:sp>
      <p:sp>
        <p:nvSpPr>
          <p:cNvPr id="3" name="object 3"/>
          <p:cNvSpPr txBox="1"/>
          <p:nvPr/>
        </p:nvSpPr>
        <p:spPr>
          <a:xfrm>
            <a:off x="2713351" y="2352297"/>
            <a:ext cx="3686175" cy="1253490"/>
          </a:xfrm>
          <a:prstGeom prst="rect">
            <a:avLst/>
          </a:prstGeom>
        </p:spPr>
        <p:txBody>
          <a:bodyPr vert="horz" wrap="square" lIns="0" tIns="0" rIns="0" bIns="0" rtlCol="0">
            <a:spAutoFit/>
          </a:bodyPr>
          <a:lstStyle/>
          <a:p>
            <a:pPr marL="287020" marR="5080" indent="-274955" algn="just">
              <a:lnSpc>
                <a:spcPct val="80000"/>
              </a:lnSpc>
            </a:pPr>
            <a:r>
              <a:rPr sz="1300" spc="-15" dirty="0">
                <a:solidFill>
                  <a:srgbClr val="93C500"/>
                </a:solidFill>
                <a:latin typeface="Wingdings 2"/>
                <a:cs typeface="Wingdings 2"/>
              </a:rPr>
              <a:t></a:t>
            </a:r>
            <a:r>
              <a:rPr sz="1300" spc="-15" dirty="0">
                <a:solidFill>
                  <a:srgbClr val="93C500"/>
                </a:solidFill>
                <a:latin typeface="Times New Roman"/>
                <a:cs typeface="Times New Roman"/>
              </a:rPr>
              <a:t>  </a:t>
            </a:r>
            <a:r>
              <a:rPr sz="1300" spc="30" dirty="0">
                <a:solidFill>
                  <a:srgbClr val="93C500"/>
                </a:solidFill>
                <a:latin typeface="Times New Roman"/>
                <a:cs typeface="Times New Roman"/>
              </a:rPr>
              <a:t> </a:t>
            </a:r>
            <a:r>
              <a:rPr sz="1700" spc="-15" dirty="0">
                <a:solidFill>
                  <a:srgbClr val="3D3C2C"/>
                </a:solidFill>
                <a:latin typeface="Century Gothic"/>
                <a:cs typeface="Century Gothic"/>
              </a:rPr>
              <a:t>t</a:t>
            </a:r>
            <a:r>
              <a:rPr sz="1700" dirty="0">
                <a:solidFill>
                  <a:srgbClr val="3D3C2C"/>
                </a:solidFill>
                <a:latin typeface="Century Gothic"/>
                <a:cs typeface="Century Gothic"/>
              </a:rPr>
              <a:t>o</a:t>
            </a:r>
            <a:r>
              <a:rPr sz="1700" spc="140" dirty="0">
                <a:solidFill>
                  <a:srgbClr val="3D3C2C"/>
                </a:solidFill>
                <a:latin typeface="Times New Roman"/>
                <a:cs typeface="Times New Roman"/>
              </a:rPr>
              <a:t> </a:t>
            </a:r>
            <a:r>
              <a:rPr sz="1700" dirty="0">
                <a:solidFill>
                  <a:srgbClr val="3D3C2C"/>
                </a:solidFill>
                <a:latin typeface="Century Gothic"/>
                <a:cs typeface="Century Gothic"/>
              </a:rPr>
              <a:t>F</a:t>
            </a:r>
            <a:r>
              <a:rPr sz="1700" spc="15" dirty="0">
                <a:solidFill>
                  <a:srgbClr val="3D3C2C"/>
                </a:solidFill>
                <a:latin typeface="Century Gothic"/>
                <a:cs typeface="Century Gothic"/>
              </a:rPr>
              <a:t>l</a:t>
            </a:r>
            <a:r>
              <a:rPr sz="1700" dirty="0">
                <a:solidFill>
                  <a:srgbClr val="3D3C2C"/>
                </a:solidFill>
                <a:latin typeface="Century Gothic"/>
                <a:cs typeface="Century Gothic"/>
              </a:rPr>
              <a:t>y</a:t>
            </a:r>
            <a:r>
              <a:rPr sz="1700" spc="-10" dirty="0">
                <a:solidFill>
                  <a:srgbClr val="3D3C2C"/>
                </a:solidFill>
                <a:latin typeface="Century Gothic"/>
                <a:cs typeface="Century Gothic"/>
              </a:rPr>
              <a:t>n</a:t>
            </a:r>
            <a:r>
              <a:rPr sz="1700" dirty="0">
                <a:solidFill>
                  <a:srgbClr val="3D3C2C"/>
                </a:solidFill>
                <a:latin typeface="Century Gothic"/>
                <a:cs typeface="Century Gothic"/>
              </a:rPr>
              <a:t>n</a:t>
            </a:r>
            <a:r>
              <a:rPr sz="1700" spc="5" dirty="0">
                <a:solidFill>
                  <a:srgbClr val="3D3C2C"/>
                </a:solidFill>
                <a:latin typeface="Century Gothic"/>
                <a:cs typeface="Century Gothic"/>
              </a:rPr>
              <a:t>’</a:t>
            </a:r>
            <a:r>
              <a:rPr sz="1700" dirty="0">
                <a:solidFill>
                  <a:srgbClr val="3D3C2C"/>
                </a:solidFill>
                <a:latin typeface="Century Gothic"/>
                <a:cs typeface="Century Gothic"/>
              </a:rPr>
              <a:t>s</a:t>
            </a:r>
            <a:r>
              <a:rPr sz="1700" spc="90" dirty="0">
                <a:solidFill>
                  <a:srgbClr val="3D3C2C"/>
                </a:solidFill>
                <a:latin typeface="Century Gothic"/>
                <a:cs typeface="Century Gothic"/>
              </a:rPr>
              <a:t> </a:t>
            </a:r>
            <a:r>
              <a:rPr sz="1700" spc="-15" dirty="0">
                <a:solidFill>
                  <a:srgbClr val="3D3C2C"/>
                </a:solidFill>
                <a:latin typeface="Century Gothic"/>
                <a:cs typeface="Century Gothic"/>
              </a:rPr>
              <a:t>c</a:t>
            </a:r>
            <a:r>
              <a:rPr sz="1700" spc="15" dirty="0">
                <a:solidFill>
                  <a:srgbClr val="3D3C2C"/>
                </a:solidFill>
                <a:latin typeface="Century Gothic"/>
                <a:cs typeface="Century Gothic"/>
              </a:rPr>
              <a:t>l</a:t>
            </a:r>
            <a:r>
              <a:rPr sz="1700" spc="-5" dirty="0">
                <a:solidFill>
                  <a:srgbClr val="3D3C2C"/>
                </a:solidFill>
                <a:latin typeface="Century Gothic"/>
                <a:cs typeface="Century Gothic"/>
              </a:rPr>
              <a:t>as</a:t>
            </a:r>
            <a:r>
              <a:rPr sz="1700" spc="-15" dirty="0">
                <a:solidFill>
                  <a:srgbClr val="3D3C2C"/>
                </a:solidFill>
                <a:latin typeface="Century Gothic"/>
                <a:cs typeface="Century Gothic"/>
              </a:rPr>
              <a:t>s</a:t>
            </a:r>
            <a:r>
              <a:rPr sz="1700" dirty="0">
                <a:solidFill>
                  <a:srgbClr val="3D3C2C"/>
                </a:solidFill>
                <a:latin typeface="Century Gothic"/>
                <a:cs typeface="Century Gothic"/>
              </a:rPr>
              <a:t>i</a:t>
            </a:r>
            <a:r>
              <a:rPr sz="1700" spc="-10" dirty="0">
                <a:solidFill>
                  <a:srgbClr val="3D3C2C"/>
                </a:solidFill>
                <a:latin typeface="Century Gothic"/>
                <a:cs typeface="Century Gothic"/>
              </a:rPr>
              <a:t>f</a:t>
            </a:r>
            <a:r>
              <a:rPr sz="1700" dirty="0">
                <a:solidFill>
                  <a:srgbClr val="3D3C2C"/>
                </a:solidFill>
                <a:latin typeface="Century Gothic"/>
                <a:cs typeface="Century Gothic"/>
              </a:rPr>
              <a:t>ica</a:t>
            </a:r>
            <a:r>
              <a:rPr sz="1700" spc="-15" dirty="0">
                <a:solidFill>
                  <a:srgbClr val="3D3C2C"/>
                </a:solidFill>
                <a:latin typeface="Century Gothic"/>
                <a:cs typeface="Century Gothic"/>
              </a:rPr>
              <a:t>t</a:t>
            </a:r>
            <a:r>
              <a:rPr sz="1700" spc="-5" dirty="0">
                <a:solidFill>
                  <a:srgbClr val="3D3C2C"/>
                </a:solidFill>
                <a:latin typeface="Century Gothic"/>
                <a:cs typeface="Century Gothic"/>
              </a:rPr>
              <a:t>ion</a:t>
            </a:r>
            <a:r>
              <a:rPr sz="1700" dirty="0">
                <a:solidFill>
                  <a:srgbClr val="3D3C2C"/>
                </a:solidFill>
                <a:latin typeface="Century Gothic"/>
                <a:cs typeface="Century Gothic"/>
              </a:rPr>
              <a:t>,</a:t>
            </a:r>
            <a:r>
              <a:rPr sz="1700" spc="130" dirty="0">
                <a:solidFill>
                  <a:srgbClr val="3D3C2C"/>
                </a:solidFill>
                <a:latin typeface="Times New Roman"/>
                <a:cs typeface="Times New Roman"/>
              </a:rPr>
              <a:t> </a:t>
            </a:r>
            <a:r>
              <a:rPr sz="1700" dirty="0">
                <a:solidFill>
                  <a:srgbClr val="3D3C2C"/>
                </a:solidFill>
                <a:latin typeface="Century Gothic"/>
                <a:cs typeface="Century Gothic"/>
              </a:rPr>
              <a:t>ei</a:t>
            </a:r>
            <a:r>
              <a:rPr sz="1700" spc="-15" dirty="0">
                <a:solidFill>
                  <a:srgbClr val="3D3C2C"/>
                </a:solidFill>
                <a:latin typeface="Century Gothic"/>
                <a:cs typeface="Century Gothic"/>
              </a:rPr>
              <a:t>t</a:t>
            </a:r>
            <a:r>
              <a:rPr sz="1700" dirty="0">
                <a:solidFill>
                  <a:srgbClr val="3D3C2C"/>
                </a:solidFill>
                <a:latin typeface="Century Gothic"/>
                <a:cs typeface="Century Gothic"/>
              </a:rPr>
              <a:t>her</a:t>
            </a:r>
            <a:r>
              <a:rPr sz="1700" spc="140" dirty="0">
                <a:solidFill>
                  <a:srgbClr val="3D3C2C"/>
                </a:solidFill>
                <a:latin typeface="Times New Roman"/>
                <a:cs typeface="Times New Roman"/>
              </a:rPr>
              <a:t> </a:t>
            </a:r>
            <a:r>
              <a:rPr sz="1700" dirty="0">
                <a:solidFill>
                  <a:srgbClr val="3D3C2C"/>
                </a:solidFill>
                <a:latin typeface="Century Gothic"/>
                <a:cs typeface="Century Gothic"/>
              </a:rPr>
              <a:t>of</a:t>
            </a:r>
            <a:r>
              <a:rPr sz="1700" dirty="0">
                <a:solidFill>
                  <a:srgbClr val="3D3C2C"/>
                </a:solidFill>
                <a:latin typeface="Times New Roman"/>
                <a:cs typeface="Times New Roman"/>
              </a:rPr>
              <a:t> </a:t>
            </a:r>
            <a:r>
              <a:rPr sz="1700" spc="-15" dirty="0">
                <a:solidFill>
                  <a:srgbClr val="3D3C2C"/>
                </a:solidFill>
                <a:latin typeface="Century Gothic"/>
                <a:cs typeface="Century Gothic"/>
              </a:rPr>
              <a:t>t</a:t>
            </a:r>
            <a:r>
              <a:rPr sz="1700" dirty="0">
                <a:solidFill>
                  <a:srgbClr val="3D3C2C"/>
                </a:solidFill>
                <a:latin typeface="Century Gothic"/>
                <a:cs typeface="Century Gothic"/>
              </a:rPr>
              <a:t>he</a:t>
            </a:r>
            <a:r>
              <a:rPr sz="1700" dirty="0">
                <a:solidFill>
                  <a:srgbClr val="3D3C2C"/>
                </a:solidFill>
                <a:latin typeface="Times New Roman"/>
                <a:cs typeface="Times New Roman"/>
              </a:rPr>
              <a:t> </a:t>
            </a:r>
            <a:r>
              <a:rPr sz="1700" spc="50" dirty="0">
                <a:solidFill>
                  <a:srgbClr val="3D3C2C"/>
                </a:solidFill>
                <a:latin typeface="Times New Roman"/>
                <a:cs typeface="Times New Roman"/>
              </a:rPr>
              <a:t> </a:t>
            </a:r>
            <a:r>
              <a:rPr sz="1700" dirty="0">
                <a:solidFill>
                  <a:srgbClr val="3D3C2C"/>
                </a:solidFill>
                <a:latin typeface="Century Gothic"/>
                <a:cs typeface="Century Gothic"/>
              </a:rPr>
              <a:t>ins</a:t>
            </a:r>
            <a:r>
              <a:rPr sz="1700" spc="-15" dirty="0">
                <a:solidFill>
                  <a:srgbClr val="3D3C2C"/>
                </a:solidFill>
                <a:latin typeface="Century Gothic"/>
                <a:cs typeface="Century Gothic"/>
              </a:rPr>
              <a:t>t</a:t>
            </a:r>
            <a:r>
              <a:rPr sz="1700" dirty="0">
                <a:solidFill>
                  <a:srgbClr val="3D3C2C"/>
                </a:solidFill>
                <a:latin typeface="Century Gothic"/>
                <a:cs typeface="Century Gothic"/>
              </a:rPr>
              <a:t>ruc</a:t>
            </a:r>
            <a:r>
              <a:rPr sz="1700" spc="-15" dirty="0">
                <a:solidFill>
                  <a:srgbClr val="3D3C2C"/>
                </a:solidFill>
                <a:latin typeface="Century Gothic"/>
                <a:cs typeface="Century Gothic"/>
              </a:rPr>
              <a:t>t</a:t>
            </a:r>
            <a:r>
              <a:rPr sz="1700" dirty="0">
                <a:solidFill>
                  <a:srgbClr val="3D3C2C"/>
                </a:solidFill>
                <a:latin typeface="Century Gothic"/>
                <a:cs typeface="Century Gothic"/>
              </a:rPr>
              <a:t>ion</a:t>
            </a:r>
            <a:r>
              <a:rPr sz="1700" dirty="0">
                <a:solidFill>
                  <a:srgbClr val="3D3C2C"/>
                </a:solidFill>
                <a:latin typeface="Times New Roman"/>
                <a:cs typeface="Times New Roman"/>
              </a:rPr>
              <a:t> </a:t>
            </a:r>
            <a:r>
              <a:rPr sz="1700" spc="55" dirty="0">
                <a:solidFill>
                  <a:srgbClr val="3D3C2C"/>
                </a:solidFill>
                <a:latin typeface="Times New Roman"/>
                <a:cs typeface="Times New Roman"/>
              </a:rPr>
              <a:t> </a:t>
            </a:r>
            <a:r>
              <a:rPr sz="1700" dirty="0">
                <a:solidFill>
                  <a:srgbClr val="3D3C2C"/>
                </a:solidFill>
                <a:latin typeface="Century Gothic"/>
                <a:cs typeface="Century Gothic"/>
              </a:rPr>
              <a:t>or</a:t>
            </a:r>
            <a:r>
              <a:rPr sz="1700" dirty="0">
                <a:solidFill>
                  <a:srgbClr val="3D3C2C"/>
                </a:solidFill>
                <a:latin typeface="Times New Roman"/>
                <a:cs typeface="Times New Roman"/>
              </a:rPr>
              <a:t> </a:t>
            </a:r>
            <a:r>
              <a:rPr sz="1700" spc="55" dirty="0">
                <a:solidFill>
                  <a:srgbClr val="3D3C2C"/>
                </a:solidFill>
                <a:latin typeface="Times New Roman"/>
                <a:cs typeface="Times New Roman"/>
              </a:rPr>
              <a:t> </a:t>
            </a:r>
            <a:r>
              <a:rPr sz="1700" dirty="0">
                <a:solidFill>
                  <a:srgbClr val="3D3C2C"/>
                </a:solidFill>
                <a:latin typeface="Century Gothic"/>
                <a:cs typeface="Century Gothic"/>
              </a:rPr>
              <a:t>d</a:t>
            </a:r>
            <a:r>
              <a:rPr sz="1700" spc="5" dirty="0">
                <a:solidFill>
                  <a:srgbClr val="3D3C2C"/>
                </a:solidFill>
                <a:latin typeface="Century Gothic"/>
                <a:cs typeface="Century Gothic"/>
              </a:rPr>
              <a:t>a</a:t>
            </a:r>
            <a:r>
              <a:rPr sz="1700" spc="-15" dirty="0">
                <a:solidFill>
                  <a:srgbClr val="3D3C2C"/>
                </a:solidFill>
                <a:latin typeface="Century Gothic"/>
                <a:cs typeface="Century Gothic"/>
              </a:rPr>
              <a:t>t</a:t>
            </a:r>
            <a:r>
              <a:rPr sz="1700" dirty="0">
                <a:solidFill>
                  <a:srgbClr val="3D3C2C"/>
                </a:solidFill>
                <a:latin typeface="Century Gothic"/>
                <a:cs typeface="Century Gothic"/>
              </a:rPr>
              <a:t>a</a:t>
            </a:r>
            <a:r>
              <a:rPr sz="1700" dirty="0">
                <a:solidFill>
                  <a:srgbClr val="3D3C2C"/>
                </a:solidFill>
                <a:latin typeface="Times New Roman"/>
                <a:cs typeface="Times New Roman"/>
              </a:rPr>
              <a:t> </a:t>
            </a:r>
            <a:r>
              <a:rPr sz="1700" spc="60" dirty="0">
                <a:solidFill>
                  <a:srgbClr val="3D3C2C"/>
                </a:solidFill>
                <a:latin typeface="Times New Roman"/>
                <a:cs typeface="Times New Roman"/>
              </a:rPr>
              <a:t> </a:t>
            </a:r>
            <a:r>
              <a:rPr sz="1700" spc="5" dirty="0">
                <a:solidFill>
                  <a:srgbClr val="3D3C2C"/>
                </a:solidFill>
                <a:latin typeface="Century Gothic"/>
                <a:cs typeface="Century Gothic"/>
              </a:rPr>
              <a:t>s</a:t>
            </a:r>
            <a:r>
              <a:rPr sz="1700" spc="-15" dirty="0">
                <a:solidFill>
                  <a:srgbClr val="3D3C2C"/>
                </a:solidFill>
                <a:latin typeface="Century Gothic"/>
                <a:cs typeface="Century Gothic"/>
              </a:rPr>
              <a:t>t</a:t>
            </a:r>
            <a:r>
              <a:rPr sz="1700" dirty="0">
                <a:solidFill>
                  <a:srgbClr val="3D3C2C"/>
                </a:solidFill>
                <a:latin typeface="Century Gothic"/>
                <a:cs typeface="Century Gothic"/>
              </a:rPr>
              <a:t>reams</a:t>
            </a:r>
            <a:r>
              <a:rPr sz="1700" dirty="0">
                <a:solidFill>
                  <a:srgbClr val="3D3C2C"/>
                </a:solidFill>
                <a:latin typeface="Times New Roman"/>
                <a:cs typeface="Times New Roman"/>
              </a:rPr>
              <a:t> </a:t>
            </a:r>
            <a:r>
              <a:rPr sz="1700" dirty="0">
                <a:solidFill>
                  <a:srgbClr val="3D3C2C"/>
                </a:solidFill>
                <a:latin typeface="Century Gothic"/>
                <a:cs typeface="Century Gothic"/>
              </a:rPr>
              <a:t>can</a:t>
            </a:r>
            <a:r>
              <a:rPr sz="1700" dirty="0">
                <a:solidFill>
                  <a:srgbClr val="3D3C2C"/>
                </a:solidFill>
                <a:latin typeface="Times New Roman"/>
                <a:cs typeface="Times New Roman"/>
              </a:rPr>
              <a:t>    </a:t>
            </a:r>
            <a:r>
              <a:rPr sz="1700" spc="-170" dirty="0">
                <a:solidFill>
                  <a:srgbClr val="3D3C2C"/>
                </a:solidFill>
                <a:latin typeface="Times New Roman"/>
                <a:cs typeface="Times New Roman"/>
              </a:rPr>
              <a:t> </a:t>
            </a:r>
            <a:r>
              <a:rPr sz="1700" dirty="0">
                <a:solidFill>
                  <a:srgbClr val="3D3C2C"/>
                </a:solidFill>
                <a:latin typeface="Century Gothic"/>
                <a:cs typeface="Century Gothic"/>
              </a:rPr>
              <a:t>be</a:t>
            </a:r>
            <a:r>
              <a:rPr sz="1700" dirty="0">
                <a:solidFill>
                  <a:srgbClr val="3D3C2C"/>
                </a:solidFill>
                <a:latin typeface="Times New Roman"/>
                <a:cs typeface="Times New Roman"/>
              </a:rPr>
              <a:t>    </a:t>
            </a:r>
            <a:r>
              <a:rPr sz="1700" spc="-175" dirty="0">
                <a:solidFill>
                  <a:srgbClr val="3D3C2C"/>
                </a:solidFill>
                <a:latin typeface="Times New Roman"/>
                <a:cs typeface="Times New Roman"/>
              </a:rPr>
              <a:t> </a:t>
            </a:r>
            <a:r>
              <a:rPr sz="1700" spc="-5" dirty="0">
                <a:solidFill>
                  <a:srgbClr val="3D3C2C"/>
                </a:solidFill>
                <a:latin typeface="Century Gothic"/>
                <a:cs typeface="Century Gothic"/>
              </a:rPr>
              <a:t>sin</a:t>
            </a:r>
            <a:r>
              <a:rPr sz="1700" spc="-15" dirty="0">
                <a:solidFill>
                  <a:srgbClr val="3D3C2C"/>
                </a:solidFill>
                <a:latin typeface="Century Gothic"/>
                <a:cs typeface="Century Gothic"/>
              </a:rPr>
              <a:t>g</a:t>
            </a:r>
            <a:r>
              <a:rPr sz="1700" spc="15" dirty="0">
                <a:solidFill>
                  <a:srgbClr val="3D3C2C"/>
                </a:solidFill>
                <a:latin typeface="Century Gothic"/>
                <a:cs typeface="Century Gothic"/>
              </a:rPr>
              <a:t>l</a:t>
            </a:r>
            <a:r>
              <a:rPr sz="1700" dirty="0">
                <a:solidFill>
                  <a:srgbClr val="3D3C2C"/>
                </a:solidFill>
                <a:latin typeface="Century Gothic"/>
                <a:cs typeface="Century Gothic"/>
              </a:rPr>
              <a:t>e</a:t>
            </a:r>
            <a:r>
              <a:rPr sz="1700" dirty="0">
                <a:solidFill>
                  <a:srgbClr val="3D3C2C"/>
                </a:solidFill>
                <a:latin typeface="Times New Roman"/>
                <a:cs typeface="Times New Roman"/>
              </a:rPr>
              <a:t>    </a:t>
            </a:r>
            <a:r>
              <a:rPr sz="1700" spc="-175" dirty="0">
                <a:solidFill>
                  <a:srgbClr val="3D3C2C"/>
                </a:solidFill>
                <a:latin typeface="Times New Roman"/>
                <a:cs typeface="Times New Roman"/>
              </a:rPr>
              <a:t> </a:t>
            </a:r>
            <a:r>
              <a:rPr sz="1700" spc="-5" dirty="0">
                <a:solidFill>
                  <a:srgbClr val="3D3C2C"/>
                </a:solidFill>
                <a:latin typeface="Century Gothic"/>
                <a:cs typeface="Century Gothic"/>
              </a:rPr>
              <a:t>o</a:t>
            </a:r>
            <a:r>
              <a:rPr sz="1700" dirty="0">
                <a:solidFill>
                  <a:srgbClr val="3D3C2C"/>
                </a:solidFill>
                <a:latin typeface="Century Gothic"/>
                <a:cs typeface="Century Gothic"/>
              </a:rPr>
              <a:t>r</a:t>
            </a:r>
            <a:r>
              <a:rPr sz="1700" dirty="0">
                <a:solidFill>
                  <a:srgbClr val="3D3C2C"/>
                </a:solidFill>
                <a:latin typeface="Times New Roman"/>
                <a:cs typeface="Times New Roman"/>
              </a:rPr>
              <a:t>    </a:t>
            </a:r>
            <a:r>
              <a:rPr sz="1700" spc="-170" dirty="0">
                <a:solidFill>
                  <a:srgbClr val="3D3C2C"/>
                </a:solidFill>
                <a:latin typeface="Times New Roman"/>
                <a:cs typeface="Times New Roman"/>
              </a:rPr>
              <a:t> </a:t>
            </a:r>
            <a:r>
              <a:rPr sz="1700" dirty="0">
                <a:solidFill>
                  <a:srgbClr val="3D3C2C"/>
                </a:solidFill>
                <a:latin typeface="Century Gothic"/>
                <a:cs typeface="Century Gothic"/>
              </a:rPr>
              <a:t>m</a:t>
            </a:r>
            <a:r>
              <a:rPr sz="1700" spc="-15" dirty="0">
                <a:solidFill>
                  <a:srgbClr val="3D3C2C"/>
                </a:solidFill>
                <a:latin typeface="Century Gothic"/>
                <a:cs typeface="Century Gothic"/>
              </a:rPr>
              <a:t>u</a:t>
            </a:r>
            <a:r>
              <a:rPr sz="1700" spc="15" dirty="0">
                <a:solidFill>
                  <a:srgbClr val="3D3C2C"/>
                </a:solidFill>
                <a:latin typeface="Century Gothic"/>
                <a:cs typeface="Century Gothic"/>
              </a:rPr>
              <a:t>l</a:t>
            </a:r>
            <a:r>
              <a:rPr sz="1700" spc="-15" dirty="0">
                <a:solidFill>
                  <a:srgbClr val="3D3C2C"/>
                </a:solidFill>
                <a:latin typeface="Century Gothic"/>
                <a:cs typeface="Century Gothic"/>
              </a:rPr>
              <a:t>t</a:t>
            </a:r>
            <a:r>
              <a:rPr sz="1700" spc="-10" dirty="0">
                <a:solidFill>
                  <a:srgbClr val="3D3C2C"/>
                </a:solidFill>
                <a:latin typeface="Century Gothic"/>
                <a:cs typeface="Century Gothic"/>
              </a:rPr>
              <a:t>i</a:t>
            </a:r>
            <a:r>
              <a:rPr sz="1700" spc="-15" dirty="0">
                <a:solidFill>
                  <a:srgbClr val="3D3C2C"/>
                </a:solidFill>
                <a:latin typeface="Century Gothic"/>
                <a:cs typeface="Century Gothic"/>
              </a:rPr>
              <a:t>p</a:t>
            </a:r>
            <a:r>
              <a:rPr sz="1700" spc="15" dirty="0">
                <a:solidFill>
                  <a:srgbClr val="3D3C2C"/>
                </a:solidFill>
                <a:latin typeface="Century Gothic"/>
                <a:cs typeface="Century Gothic"/>
              </a:rPr>
              <a:t>l</a:t>
            </a:r>
            <a:r>
              <a:rPr sz="1700" spc="-5" dirty="0">
                <a:solidFill>
                  <a:srgbClr val="3D3C2C"/>
                </a:solidFill>
                <a:latin typeface="Century Gothic"/>
                <a:cs typeface="Century Gothic"/>
              </a:rPr>
              <a:t>e</a:t>
            </a:r>
            <a:r>
              <a:rPr sz="1700" dirty="0">
                <a:solidFill>
                  <a:srgbClr val="3D3C2C"/>
                </a:solidFill>
                <a:latin typeface="Century Gothic"/>
                <a:cs typeface="Century Gothic"/>
              </a:rPr>
              <a:t>.</a:t>
            </a:r>
            <a:r>
              <a:rPr sz="1700" dirty="0">
                <a:solidFill>
                  <a:srgbClr val="3D3C2C"/>
                </a:solidFill>
                <a:latin typeface="Times New Roman"/>
                <a:cs typeface="Times New Roman"/>
              </a:rPr>
              <a:t> </a:t>
            </a:r>
            <a:r>
              <a:rPr sz="1700" spc="-5" dirty="0">
                <a:solidFill>
                  <a:srgbClr val="3D3C2C"/>
                </a:solidFill>
                <a:latin typeface="Century Gothic"/>
                <a:cs typeface="Century Gothic"/>
              </a:rPr>
              <a:t>C</a:t>
            </a:r>
            <a:r>
              <a:rPr sz="1700" dirty="0">
                <a:solidFill>
                  <a:srgbClr val="3D3C2C"/>
                </a:solidFill>
                <a:latin typeface="Century Gothic"/>
                <a:cs typeface="Century Gothic"/>
              </a:rPr>
              <a:t>ompu</a:t>
            </a:r>
            <a:r>
              <a:rPr sz="1700" spc="-15" dirty="0">
                <a:solidFill>
                  <a:srgbClr val="3D3C2C"/>
                </a:solidFill>
                <a:latin typeface="Century Gothic"/>
                <a:cs typeface="Century Gothic"/>
              </a:rPr>
              <a:t>t</a:t>
            </a:r>
            <a:r>
              <a:rPr sz="1700" dirty="0">
                <a:solidFill>
                  <a:srgbClr val="3D3C2C"/>
                </a:solidFill>
                <a:latin typeface="Century Gothic"/>
                <a:cs typeface="Century Gothic"/>
              </a:rPr>
              <a:t>er</a:t>
            </a:r>
            <a:r>
              <a:rPr sz="1700" dirty="0">
                <a:solidFill>
                  <a:srgbClr val="3D3C2C"/>
                </a:solidFill>
                <a:latin typeface="Times New Roman"/>
                <a:cs typeface="Times New Roman"/>
              </a:rPr>
              <a:t> </a:t>
            </a:r>
            <a:r>
              <a:rPr sz="1700" spc="-45" dirty="0">
                <a:solidFill>
                  <a:srgbClr val="3D3C2C"/>
                </a:solidFill>
                <a:latin typeface="Times New Roman"/>
                <a:cs typeface="Times New Roman"/>
              </a:rPr>
              <a:t> </a:t>
            </a:r>
            <a:r>
              <a:rPr sz="1700" spc="-5" dirty="0">
                <a:solidFill>
                  <a:srgbClr val="3D3C2C"/>
                </a:solidFill>
                <a:latin typeface="Century Gothic"/>
                <a:cs typeface="Century Gothic"/>
              </a:rPr>
              <a:t>arc</a:t>
            </a:r>
            <a:r>
              <a:rPr sz="1700" spc="5" dirty="0">
                <a:solidFill>
                  <a:srgbClr val="3D3C2C"/>
                </a:solidFill>
                <a:latin typeface="Century Gothic"/>
                <a:cs typeface="Century Gothic"/>
              </a:rPr>
              <a:t>h</a:t>
            </a:r>
            <a:r>
              <a:rPr sz="1700" dirty="0">
                <a:solidFill>
                  <a:srgbClr val="3D3C2C"/>
                </a:solidFill>
                <a:latin typeface="Century Gothic"/>
                <a:cs typeface="Century Gothic"/>
              </a:rPr>
              <a:t>i</a:t>
            </a:r>
            <a:r>
              <a:rPr sz="1700" spc="-15" dirty="0">
                <a:solidFill>
                  <a:srgbClr val="3D3C2C"/>
                </a:solidFill>
                <a:latin typeface="Century Gothic"/>
                <a:cs typeface="Century Gothic"/>
              </a:rPr>
              <a:t>t</a:t>
            </a:r>
            <a:r>
              <a:rPr sz="1700" dirty="0">
                <a:solidFill>
                  <a:srgbClr val="3D3C2C"/>
                </a:solidFill>
                <a:latin typeface="Century Gothic"/>
                <a:cs typeface="Century Gothic"/>
              </a:rPr>
              <a:t>ec</a:t>
            </a:r>
            <a:r>
              <a:rPr sz="1700" spc="-20" dirty="0">
                <a:solidFill>
                  <a:srgbClr val="3D3C2C"/>
                </a:solidFill>
                <a:latin typeface="Century Gothic"/>
                <a:cs typeface="Century Gothic"/>
              </a:rPr>
              <a:t>t</a:t>
            </a:r>
            <a:r>
              <a:rPr sz="1700" dirty="0">
                <a:solidFill>
                  <a:srgbClr val="3D3C2C"/>
                </a:solidFill>
                <a:latin typeface="Century Gothic"/>
                <a:cs typeface="Century Gothic"/>
              </a:rPr>
              <a:t>ure</a:t>
            </a:r>
            <a:r>
              <a:rPr sz="1700" dirty="0">
                <a:solidFill>
                  <a:srgbClr val="3D3C2C"/>
                </a:solidFill>
                <a:latin typeface="Times New Roman"/>
                <a:cs typeface="Times New Roman"/>
              </a:rPr>
              <a:t> </a:t>
            </a:r>
            <a:r>
              <a:rPr sz="1700" spc="-45" dirty="0">
                <a:solidFill>
                  <a:srgbClr val="3D3C2C"/>
                </a:solidFill>
                <a:latin typeface="Times New Roman"/>
                <a:cs typeface="Times New Roman"/>
              </a:rPr>
              <a:t> </a:t>
            </a:r>
            <a:r>
              <a:rPr sz="1700" dirty="0">
                <a:solidFill>
                  <a:srgbClr val="3D3C2C"/>
                </a:solidFill>
                <a:latin typeface="Century Gothic"/>
                <a:cs typeface="Century Gothic"/>
              </a:rPr>
              <a:t>can</a:t>
            </a:r>
            <a:r>
              <a:rPr sz="1700" dirty="0">
                <a:solidFill>
                  <a:srgbClr val="3D3C2C"/>
                </a:solidFill>
                <a:latin typeface="Times New Roman"/>
                <a:cs typeface="Times New Roman"/>
              </a:rPr>
              <a:t> </a:t>
            </a:r>
            <a:r>
              <a:rPr sz="1700" spc="-55" dirty="0">
                <a:solidFill>
                  <a:srgbClr val="3D3C2C"/>
                </a:solidFill>
                <a:latin typeface="Times New Roman"/>
                <a:cs typeface="Times New Roman"/>
              </a:rPr>
              <a:t> </a:t>
            </a:r>
            <a:r>
              <a:rPr sz="1700" dirty="0">
                <a:solidFill>
                  <a:srgbClr val="3D3C2C"/>
                </a:solidFill>
                <a:latin typeface="Century Gothic"/>
                <a:cs typeface="Century Gothic"/>
              </a:rPr>
              <a:t>be</a:t>
            </a:r>
            <a:r>
              <a:rPr sz="1700" dirty="0">
                <a:solidFill>
                  <a:srgbClr val="3D3C2C"/>
                </a:solidFill>
                <a:latin typeface="Times New Roman"/>
                <a:cs typeface="Times New Roman"/>
              </a:rPr>
              <a:t> </a:t>
            </a:r>
            <a:r>
              <a:rPr sz="1700" spc="-15" dirty="0">
                <a:solidFill>
                  <a:srgbClr val="3D3C2C"/>
                </a:solidFill>
                <a:latin typeface="Century Gothic"/>
                <a:cs typeface="Century Gothic"/>
              </a:rPr>
              <a:t>c</a:t>
            </a:r>
            <a:r>
              <a:rPr sz="1700" spc="15" dirty="0">
                <a:solidFill>
                  <a:srgbClr val="3D3C2C"/>
                </a:solidFill>
                <a:latin typeface="Century Gothic"/>
                <a:cs typeface="Century Gothic"/>
              </a:rPr>
              <a:t>l</a:t>
            </a:r>
            <a:r>
              <a:rPr sz="1700" spc="-5" dirty="0">
                <a:solidFill>
                  <a:srgbClr val="3D3C2C"/>
                </a:solidFill>
                <a:latin typeface="Century Gothic"/>
                <a:cs typeface="Century Gothic"/>
              </a:rPr>
              <a:t>as</a:t>
            </a:r>
            <a:r>
              <a:rPr sz="1700" spc="-15" dirty="0">
                <a:solidFill>
                  <a:srgbClr val="3D3C2C"/>
                </a:solidFill>
                <a:latin typeface="Century Gothic"/>
                <a:cs typeface="Century Gothic"/>
              </a:rPr>
              <a:t>s</a:t>
            </a:r>
            <a:r>
              <a:rPr sz="1700" dirty="0">
                <a:solidFill>
                  <a:srgbClr val="3D3C2C"/>
                </a:solidFill>
                <a:latin typeface="Century Gothic"/>
                <a:cs typeface="Century Gothic"/>
              </a:rPr>
              <a:t>i</a:t>
            </a:r>
            <a:r>
              <a:rPr sz="1700" spc="-10" dirty="0">
                <a:solidFill>
                  <a:srgbClr val="3D3C2C"/>
                </a:solidFill>
                <a:latin typeface="Century Gothic"/>
                <a:cs typeface="Century Gothic"/>
              </a:rPr>
              <a:t>f</a:t>
            </a:r>
            <a:r>
              <a:rPr sz="1700" dirty="0">
                <a:solidFill>
                  <a:srgbClr val="3D3C2C"/>
                </a:solidFill>
                <a:latin typeface="Century Gothic"/>
                <a:cs typeface="Century Gothic"/>
              </a:rPr>
              <a:t>ied</a:t>
            </a:r>
            <a:r>
              <a:rPr sz="1700" dirty="0">
                <a:solidFill>
                  <a:srgbClr val="3D3C2C"/>
                </a:solidFill>
                <a:latin typeface="Times New Roman"/>
                <a:cs typeface="Times New Roman"/>
              </a:rPr>
              <a:t> </a:t>
            </a:r>
            <a:r>
              <a:rPr sz="1700" spc="-145" dirty="0">
                <a:solidFill>
                  <a:srgbClr val="3D3C2C"/>
                </a:solidFill>
                <a:latin typeface="Times New Roman"/>
                <a:cs typeface="Times New Roman"/>
              </a:rPr>
              <a:t> </a:t>
            </a:r>
            <a:r>
              <a:rPr sz="1700" spc="-5" dirty="0">
                <a:solidFill>
                  <a:srgbClr val="3D3C2C"/>
                </a:solidFill>
                <a:latin typeface="Century Gothic"/>
                <a:cs typeface="Century Gothic"/>
              </a:rPr>
              <a:t>in</a:t>
            </a:r>
            <a:r>
              <a:rPr sz="1700" spc="-15" dirty="0">
                <a:solidFill>
                  <a:srgbClr val="3D3C2C"/>
                </a:solidFill>
                <a:latin typeface="Century Gothic"/>
                <a:cs typeface="Century Gothic"/>
              </a:rPr>
              <a:t>t</a:t>
            </a:r>
            <a:r>
              <a:rPr sz="1700" dirty="0">
                <a:solidFill>
                  <a:srgbClr val="3D3C2C"/>
                </a:solidFill>
                <a:latin typeface="Century Gothic"/>
                <a:cs typeface="Century Gothic"/>
              </a:rPr>
              <a:t>o</a:t>
            </a:r>
            <a:r>
              <a:rPr sz="1700" dirty="0">
                <a:solidFill>
                  <a:srgbClr val="3D3C2C"/>
                </a:solidFill>
                <a:latin typeface="Times New Roman"/>
                <a:cs typeface="Times New Roman"/>
              </a:rPr>
              <a:t> </a:t>
            </a:r>
            <a:r>
              <a:rPr sz="1700" spc="-130" dirty="0">
                <a:solidFill>
                  <a:srgbClr val="3D3C2C"/>
                </a:solidFill>
                <a:latin typeface="Times New Roman"/>
                <a:cs typeface="Times New Roman"/>
              </a:rPr>
              <a:t> </a:t>
            </a:r>
            <a:r>
              <a:rPr sz="1700" spc="-15" dirty="0">
                <a:solidFill>
                  <a:srgbClr val="3D3C2C"/>
                </a:solidFill>
                <a:latin typeface="Century Gothic"/>
                <a:cs typeface="Century Gothic"/>
              </a:rPr>
              <a:t>t</a:t>
            </a:r>
            <a:r>
              <a:rPr sz="1700" dirty="0">
                <a:solidFill>
                  <a:srgbClr val="3D3C2C"/>
                </a:solidFill>
                <a:latin typeface="Century Gothic"/>
                <a:cs typeface="Century Gothic"/>
              </a:rPr>
              <a:t>he</a:t>
            </a:r>
            <a:r>
              <a:rPr sz="1700" dirty="0">
                <a:solidFill>
                  <a:srgbClr val="3D3C2C"/>
                </a:solidFill>
                <a:latin typeface="Times New Roman"/>
                <a:cs typeface="Times New Roman"/>
              </a:rPr>
              <a:t> </a:t>
            </a:r>
            <a:r>
              <a:rPr sz="1700" spc="-130" dirty="0">
                <a:solidFill>
                  <a:srgbClr val="3D3C2C"/>
                </a:solidFill>
                <a:latin typeface="Times New Roman"/>
                <a:cs typeface="Times New Roman"/>
              </a:rPr>
              <a:t> </a:t>
            </a:r>
            <a:r>
              <a:rPr sz="1700" dirty="0">
                <a:solidFill>
                  <a:srgbClr val="3D3C2C"/>
                </a:solidFill>
                <a:latin typeface="Century Gothic"/>
                <a:cs typeface="Century Gothic"/>
              </a:rPr>
              <a:t>f</a:t>
            </a:r>
            <a:r>
              <a:rPr sz="1700" spc="-10" dirty="0">
                <a:solidFill>
                  <a:srgbClr val="3D3C2C"/>
                </a:solidFill>
                <a:latin typeface="Century Gothic"/>
                <a:cs typeface="Century Gothic"/>
              </a:rPr>
              <a:t>o</a:t>
            </a:r>
            <a:r>
              <a:rPr sz="1700" dirty="0">
                <a:solidFill>
                  <a:srgbClr val="3D3C2C"/>
                </a:solidFill>
                <a:latin typeface="Century Gothic"/>
                <a:cs typeface="Century Gothic"/>
              </a:rPr>
              <a:t>ll</a:t>
            </a:r>
            <a:r>
              <a:rPr sz="1700" spc="-15" dirty="0">
                <a:solidFill>
                  <a:srgbClr val="3D3C2C"/>
                </a:solidFill>
                <a:latin typeface="Century Gothic"/>
                <a:cs typeface="Century Gothic"/>
              </a:rPr>
              <a:t>o</a:t>
            </a:r>
            <a:r>
              <a:rPr sz="1700" dirty="0">
                <a:solidFill>
                  <a:srgbClr val="3D3C2C"/>
                </a:solidFill>
                <a:latin typeface="Century Gothic"/>
                <a:cs typeface="Century Gothic"/>
              </a:rPr>
              <a:t>wing</a:t>
            </a:r>
            <a:r>
              <a:rPr sz="1700" dirty="0">
                <a:solidFill>
                  <a:srgbClr val="3D3C2C"/>
                </a:solidFill>
                <a:latin typeface="Times New Roman"/>
                <a:cs typeface="Times New Roman"/>
              </a:rPr>
              <a:t> </a:t>
            </a:r>
            <a:r>
              <a:rPr sz="1700" spc="-125" dirty="0">
                <a:solidFill>
                  <a:srgbClr val="3D3C2C"/>
                </a:solidFill>
                <a:latin typeface="Times New Roman"/>
                <a:cs typeface="Times New Roman"/>
              </a:rPr>
              <a:t> </a:t>
            </a:r>
            <a:r>
              <a:rPr sz="1700" spc="-10" dirty="0">
                <a:solidFill>
                  <a:srgbClr val="3D3C2C"/>
                </a:solidFill>
                <a:latin typeface="Century Gothic"/>
                <a:cs typeface="Century Gothic"/>
              </a:rPr>
              <a:t>f</a:t>
            </a:r>
            <a:r>
              <a:rPr sz="1700" dirty="0">
                <a:solidFill>
                  <a:srgbClr val="3D3C2C"/>
                </a:solidFill>
                <a:latin typeface="Century Gothic"/>
                <a:cs typeface="Century Gothic"/>
              </a:rPr>
              <a:t>our</a:t>
            </a:r>
            <a:r>
              <a:rPr sz="1700" dirty="0">
                <a:solidFill>
                  <a:srgbClr val="3D3C2C"/>
                </a:solidFill>
                <a:latin typeface="Times New Roman"/>
                <a:cs typeface="Times New Roman"/>
              </a:rPr>
              <a:t> </a:t>
            </a:r>
            <a:r>
              <a:rPr sz="1700" dirty="0">
                <a:solidFill>
                  <a:srgbClr val="3D3C2C"/>
                </a:solidFill>
                <a:latin typeface="Century Gothic"/>
                <a:cs typeface="Century Gothic"/>
              </a:rPr>
              <a:t>dis</a:t>
            </a:r>
            <a:r>
              <a:rPr sz="1700" spc="-15" dirty="0">
                <a:solidFill>
                  <a:srgbClr val="3D3C2C"/>
                </a:solidFill>
                <a:latin typeface="Century Gothic"/>
                <a:cs typeface="Century Gothic"/>
              </a:rPr>
              <a:t>t</a:t>
            </a:r>
            <a:r>
              <a:rPr sz="1700" dirty="0">
                <a:solidFill>
                  <a:srgbClr val="3D3C2C"/>
                </a:solidFill>
                <a:latin typeface="Century Gothic"/>
                <a:cs typeface="Century Gothic"/>
              </a:rPr>
              <a:t>in</a:t>
            </a:r>
            <a:r>
              <a:rPr sz="1700" spc="5" dirty="0">
                <a:solidFill>
                  <a:srgbClr val="3D3C2C"/>
                </a:solidFill>
                <a:latin typeface="Century Gothic"/>
                <a:cs typeface="Century Gothic"/>
              </a:rPr>
              <a:t>c</a:t>
            </a:r>
            <a:r>
              <a:rPr sz="1700" dirty="0">
                <a:solidFill>
                  <a:srgbClr val="3D3C2C"/>
                </a:solidFill>
                <a:latin typeface="Century Gothic"/>
                <a:cs typeface="Century Gothic"/>
              </a:rPr>
              <a:t>t</a:t>
            </a:r>
            <a:r>
              <a:rPr sz="1700" spc="30" dirty="0">
                <a:solidFill>
                  <a:srgbClr val="3D3C2C"/>
                </a:solidFill>
                <a:latin typeface="Times New Roman"/>
                <a:cs typeface="Times New Roman"/>
              </a:rPr>
              <a:t> </a:t>
            </a:r>
            <a:r>
              <a:rPr sz="1700" dirty="0">
                <a:solidFill>
                  <a:srgbClr val="3D3C2C"/>
                </a:solidFill>
                <a:latin typeface="Century Gothic"/>
                <a:cs typeface="Century Gothic"/>
              </a:rPr>
              <a:t>ca</a:t>
            </a:r>
            <a:r>
              <a:rPr sz="1700" spc="-15" dirty="0">
                <a:solidFill>
                  <a:srgbClr val="3D3C2C"/>
                </a:solidFill>
                <a:latin typeface="Century Gothic"/>
                <a:cs typeface="Century Gothic"/>
              </a:rPr>
              <a:t>t</a:t>
            </a:r>
            <a:r>
              <a:rPr sz="1700" dirty="0">
                <a:solidFill>
                  <a:srgbClr val="3D3C2C"/>
                </a:solidFill>
                <a:latin typeface="Century Gothic"/>
                <a:cs typeface="Century Gothic"/>
              </a:rPr>
              <a:t>egor</a:t>
            </a:r>
            <a:r>
              <a:rPr sz="1700" spc="10" dirty="0">
                <a:solidFill>
                  <a:srgbClr val="3D3C2C"/>
                </a:solidFill>
                <a:latin typeface="Century Gothic"/>
                <a:cs typeface="Century Gothic"/>
              </a:rPr>
              <a:t>i</a:t>
            </a:r>
            <a:r>
              <a:rPr sz="1700" dirty="0">
                <a:solidFill>
                  <a:srgbClr val="3D3C2C"/>
                </a:solidFill>
                <a:latin typeface="Century Gothic"/>
                <a:cs typeface="Century Gothic"/>
              </a:rPr>
              <a:t>e</a:t>
            </a:r>
            <a:r>
              <a:rPr sz="1700" spc="-5" dirty="0">
                <a:solidFill>
                  <a:srgbClr val="3D3C2C"/>
                </a:solidFill>
                <a:latin typeface="Century Gothic"/>
                <a:cs typeface="Century Gothic"/>
              </a:rPr>
              <a:t>s</a:t>
            </a:r>
            <a:r>
              <a:rPr sz="1700" dirty="0">
                <a:solidFill>
                  <a:srgbClr val="3D3C2C"/>
                </a:solidFill>
                <a:latin typeface="Century Gothic"/>
                <a:cs typeface="Century Gothic"/>
              </a:rPr>
              <a:t>:</a:t>
            </a:r>
            <a:endParaRPr sz="1700">
              <a:solidFill>
                <a:prstClr val="black"/>
              </a:solidFill>
              <a:latin typeface="Century Gothic"/>
              <a:cs typeface="Century Gothic"/>
            </a:endParaRPr>
          </a:p>
        </p:txBody>
      </p:sp>
      <p:sp>
        <p:nvSpPr>
          <p:cNvPr id="4" name="object 4"/>
          <p:cNvSpPr txBox="1"/>
          <p:nvPr/>
        </p:nvSpPr>
        <p:spPr>
          <a:xfrm>
            <a:off x="3330893" y="3887490"/>
            <a:ext cx="1662430" cy="758825"/>
          </a:xfrm>
          <a:prstGeom prst="rect">
            <a:avLst/>
          </a:prstGeom>
        </p:spPr>
        <p:txBody>
          <a:bodyPr vert="horz" wrap="square" lIns="0" tIns="0" rIns="0" bIns="0" rtlCol="0">
            <a:spAutoFit/>
          </a:bodyPr>
          <a:lstStyle/>
          <a:p>
            <a:pPr marL="241300" marR="5080" indent="-228600">
              <a:lnSpc>
                <a:spcPts val="1340"/>
              </a:lnSpc>
            </a:pPr>
            <a:r>
              <a:rPr sz="1050" spc="5" dirty="0">
                <a:solidFill>
                  <a:srgbClr val="93C500"/>
                </a:solidFill>
                <a:latin typeface="Wingdings 2"/>
                <a:cs typeface="Wingdings 2"/>
              </a:rPr>
              <a:t></a:t>
            </a:r>
            <a:r>
              <a:rPr sz="1050" spc="5" dirty="0">
                <a:solidFill>
                  <a:srgbClr val="93C500"/>
                </a:solidFill>
                <a:latin typeface="Times New Roman"/>
                <a:cs typeface="Times New Roman"/>
              </a:rPr>
              <a:t>  </a:t>
            </a:r>
            <a:r>
              <a:rPr sz="1050" spc="60" dirty="0">
                <a:solidFill>
                  <a:srgbClr val="93C500"/>
                </a:solidFill>
                <a:latin typeface="Times New Roman"/>
                <a:cs typeface="Times New Roman"/>
              </a:rPr>
              <a:t> </a:t>
            </a:r>
            <a:r>
              <a:rPr sz="1400" spc="-20" dirty="0">
                <a:solidFill>
                  <a:srgbClr val="3D3C2C"/>
                </a:solidFill>
                <a:latin typeface="Century Gothic"/>
                <a:cs typeface="Century Gothic"/>
              </a:rPr>
              <a:t>s</a:t>
            </a:r>
            <a:r>
              <a:rPr sz="1400" spc="15" dirty="0">
                <a:solidFill>
                  <a:srgbClr val="3D3C2C"/>
                </a:solidFill>
                <a:latin typeface="Century Gothic"/>
                <a:cs typeface="Century Gothic"/>
              </a:rPr>
              <a:t>i</a:t>
            </a:r>
            <a:r>
              <a:rPr sz="1400" spc="-20" dirty="0">
                <a:solidFill>
                  <a:srgbClr val="3D3C2C"/>
                </a:solidFill>
                <a:latin typeface="Century Gothic"/>
                <a:cs typeface="Century Gothic"/>
              </a:rPr>
              <a:t>n</a:t>
            </a:r>
            <a:r>
              <a:rPr sz="1400" spc="-10" dirty="0">
                <a:solidFill>
                  <a:srgbClr val="3D3C2C"/>
                </a:solidFill>
                <a:latin typeface="Century Gothic"/>
                <a:cs typeface="Century Gothic"/>
              </a:rPr>
              <a:t>g</a:t>
            </a:r>
            <a:r>
              <a:rPr sz="1400" spc="5" dirty="0">
                <a:solidFill>
                  <a:srgbClr val="3D3C2C"/>
                </a:solidFill>
                <a:latin typeface="Century Gothic"/>
                <a:cs typeface="Century Gothic"/>
              </a:rPr>
              <a:t>l</a:t>
            </a:r>
            <a:r>
              <a:rPr sz="1400" spc="-10" dirty="0">
                <a:solidFill>
                  <a:srgbClr val="3D3C2C"/>
                </a:solidFill>
                <a:latin typeface="Century Gothic"/>
                <a:cs typeface="Century Gothic"/>
              </a:rPr>
              <a:t>e</a:t>
            </a:r>
            <a:r>
              <a:rPr sz="1400" spc="-15" dirty="0">
                <a:solidFill>
                  <a:srgbClr val="3D3C2C"/>
                </a:solidFill>
                <a:latin typeface="Century Gothic"/>
                <a:cs typeface="Century Gothic"/>
              </a:rPr>
              <a:t>-</a:t>
            </a:r>
            <a:r>
              <a:rPr sz="1400" spc="5" dirty="0">
                <a:solidFill>
                  <a:srgbClr val="3D3C2C"/>
                </a:solidFill>
                <a:latin typeface="Century Gothic"/>
                <a:cs typeface="Century Gothic"/>
              </a:rPr>
              <a:t>i</a:t>
            </a:r>
            <a:r>
              <a:rPr sz="1400" spc="-5" dirty="0">
                <a:solidFill>
                  <a:srgbClr val="3D3C2C"/>
                </a:solidFill>
                <a:latin typeface="Century Gothic"/>
                <a:cs typeface="Century Gothic"/>
              </a:rPr>
              <a:t>ns</a:t>
            </a:r>
            <a:r>
              <a:rPr sz="1400" spc="-10" dirty="0">
                <a:solidFill>
                  <a:srgbClr val="3D3C2C"/>
                </a:solidFill>
                <a:latin typeface="Century Gothic"/>
                <a:cs typeface="Century Gothic"/>
              </a:rPr>
              <a:t>t</a:t>
            </a:r>
            <a:r>
              <a:rPr sz="1400" dirty="0">
                <a:solidFill>
                  <a:srgbClr val="3D3C2C"/>
                </a:solidFill>
                <a:latin typeface="Century Gothic"/>
                <a:cs typeface="Century Gothic"/>
              </a:rPr>
              <a:t>r</a:t>
            </a:r>
            <a:r>
              <a:rPr sz="1400" spc="-5" dirty="0">
                <a:solidFill>
                  <a:srgbClr val="3D3C2C"/>
                </a:solidFill>
                <a:latin typeface="Century Gothic"/>
                <a:cs typeface="Century Gothic"/>
              </a:rPr>
              <a:t>u</a:t>
            </a:r>
            <a:r>
              <a:rPr sz="1400" dirty="0">
                <a:solidFill>
                  <a:srgbClr val="3D3C2C"/>
                </a:solidFill>
                <a:latin typeface="Century Gothic"/>
                <a:cs typeface="Century Gothic"/>
              </a:rPr>
              <a:t>c</a:t>
            </a:r>
            <a:r>
              <a:rPr sz="1400" spc="-20" dirty="0">
                <a:solidFill>
                  <a:srgbClr val="3D3C2C"/>
                </a:solidFill>
                <a:latin typeface="Century Gothic"/>
                <a:cs typeface="Century Gothic"/>
              </a:rPr>
              <a:t>t</a:t>
            </a:r>
            <a:r>
              <a:rPr sz="1400" spc="5" dirty="0">
                <a:solidFill>
                  <a:srgbClr val="3D3C2C"/>
                </a:solidFill>
                <a:latin typeface="Century Gothic"/>
                <a:cs typeface="Century Gothic"/>
              </a:rPr>
              <a:t>i</a:t>
            </a:r>
            <a:r>
              <a:rPr sz="1400" spc="-10" dirty="0">
                <a:solidFill>
                  <a:srgbClr val="3D3C2C"/>
                </a:solidFill>
                <a:latin typeface="Century Gothic"/>
                <a:cs typeface="Century Gothic"/>
              </a:rPr>
              <a:t>o</a:t>
            </a:r>
            <a:r>
              <a:rPr sz="1400" dirty="0">
                <a:solidFill>
                  <a:srgbClr val="3D3C2C"/>
                </a:solidFill>
                <a:latin typeface="Century Gothic"/>
                <a:cs typeface="Century Gothic"/>
              </a:rPr>
              <a:t>n</a:t>
            </a:r>
            <a:r>
              <a:rPr sz="1400" dirty="0">
                <a:solidFill>
                  <a:srgbClr val="3D3C2C"/>
                </a:solidFill>
                <a:latin typeface="Times New Roman"/>
                <a:cs typeface="Times New Roman"/>
              </a:rPr>
              <a:t> </a:t>
            </a:r>
            <a:r>
              <a:rPr sz="1400" spc="-5" dirty="0">
                <a:solidFill>
                  <a:srgbClr val="3D3C2C"/>
                </a:solidFill>
                <a:latin typeface="Century Gothic"/>
                <a:cs typeface="Century Gothic"/>
              </a:rPr>
              <a:t>s</a:t>
            </a:r>
            <a:r>
              <a:rPr sz="1400" spc="-10" dirty="0">
                <a:solidFill>
                  <a:srgbClr val="3D3C2C"/>
                </a:solidFill>
                <a:latin typeface="Century Gothic"/>
                <a:cs typeface="Century Gothic"/>
              </a:rPr>
              <a:t>t</a:t>
            </a:r>
            <a:r>
              <a:rPr sz="1400" dirty="0">
                <a:solidFill>
                  <a:srgbClr val="3D3C2C"/>
                </a:solidFill>
                <a:latin typeface="Century Gothic"/>
                <a:cs typeface="Century Gothic"/>
              </a:rPr>
              <a:t>reams</a:t>
            </a:r>
            <a:r>
              <a:rPr sz="1400" spc="25" dirty="0">
                <a:solidFill>
                  <a:srgbClr val="3D3C2C"/>
                </a:solidFill>
                <a:latin typeface="Times New Roman"/>
                <a:cs typeface="Times New Roman"/>
              </a:rPr>
              <a:t> </a:t>
            </a:r>
            <a:r>
              <a:rPr sz="1400" spc="-15" dirty="0">
                <a:solidFill>
                  <a:srgbClr val="3D3C2C"/>
                </a:solidFill>
                <a:latin typeface="Century Gothic"/>
                <a:cs typeface="Century Gothic"/>
              </a:rPr>
              <a:t>(</a:t>
            </a:r>
            <a:r>
              <a:rPr sz="1400" b="1" dirty="0">
                <a:solidFill>
                  <a:srgbClr val="3D3C2C"/>
                </a:solidFill>
                <a:latin typeface="Century Gothic"/>
                <a:cs typeface="Century Gothic"/>
              </a:rPr>
              <a:t>SISD</a:t>
            </a:r>
            <a:r>
              <a:rPr sz="1400" spc="-15" dirty="0">
                <a:solidFill>
                  <a:srgbClr val="3D3C2C"/>
                </a:solidFill>
                <a:latin typeface="Century Gothic"/>
                <a:cs typeface="Century Gothic"/>
              </a:rPr>
              <a:t>)</a:t>
            </a:r>
            <a:r>
              <a:rPr sz="1400" dirty="0">
                <a:solidFill>
                  <a:srgbClr val="3D3C2C"/>
                </a:solidFill>
                <a:latin typeface="Century Gothic"/>
                <a:cs typeface="Century Gothic"/>
              </a:rPr>
              <a:t>;</a:t>
            </a:r>
            <a:endParaRPr sz="1400">
              <a:solidFill>
                <a:prstClr val="black"/>
              </a:solidFill>
              <a:latin typeface="Century Gothic"/>
              <a:cs typeface="Century Gothic"/>
            </a:endParaRPr>
          </a:p>
          <a:p>
            <a:pPr marL="241300" marR="5080" indent="-228600">
              <a:lnSpc>
                <a:spcPts val="1350"/>
              </a:lnSpc>
              <a:spcBef>
                <a:spcPts val="330"/>
              </a:spcBef>
            </a:pPr>
            <a:r>
              <a:rPr sz="1050" spc="5" dirty="0">
                <a:solidFill>
                  <a:srgbClr val="93C500"/>
                </a:solidFill>
                <a:latin typeface="Wingdings 2"/>
                <a:cs typeface="Wingdings 2"/>
              </a:rPr>
              <a:t></a:t>
            </a:r>
            <a:r>
              <a:rPr sz="1050" spc="5" dirty="0">
                <a:solidFill>
                  <a:srgbClr val="93C500"/>
                </a:solidFill>
                <a:latin typeface="Times New Roman"/>
                <a:cs typeface="Times New Roman"/>
              </a:rPr>
              <a:t>  </a:t>
            </a:r>
            <a:r>
              <a:rPr sz="1050" spc="60" dirty="0">
                <a:solidFill>
                  <a:srgbClr val="93C500"/>
                </a:solidFill>
                <a:latin typeface="Times New Roman"/>
                <a:cs typeface="Times New Roman"/>
              </a:rPr>
              <a:t> </a:t>
            </a:r>
            <a:r>
              <a:rPr sz="1400" spc="-20" dirty="0">
                <a:solidFill>
                  <a:srgbClr val="3D3C2C"/>
                </a:solidFill>
                <a:latin typeface="Century Gothic"/>
                <a:cs typeface="Century Gothic"/>
              </a:rPr>
              <a:t>s</a:t>
            </a:r>
            <a:r>
              <a:rPr sz="1400" spc="15" dirty="0">
                <a:solidFill>
                  <a:srgbClr val="3D3C2C"/>
                </a:solidFill>
                <a:latin typeface="Century Gothic"/>
                <a:cs typeface="Century Gothic"/>
              </a:rPr>
              <a:t>i</a:t>
            </a:r>
            <a:r>
              <a:rPr sz="1400" spc="-20" dirty="0">
                <a:solidFill>
                  <a:srgbClr val="3D3C2C"/>
                </a:solidFill>
                <a:latin typeface="Century Gothic"/>
                <a:cs typeface="Century Gothic"/>
              </a:rPr>
              <a:t>n</a:t>
            </a:r>
            <a:r>
              <a:rPr sz="1400" spc="-10" dirty="0">
                <a:solidFill>
                  <a:srgbClr val="3D3C2C"/>
                </a:solidFill>
                <a:latin typeface="Century Gothic"/>
                <a:cs typeface="Century Gothic"/>
              </a:rPr>
              <a:t>g</a:t>
            </a:r>
            <a:r>
              <a:rPr sz="1400" spc="5" dirty="0">
                <a:solidFill>
                  <a:srgbClr val="3D3C2C"/>
                </a:solidFill>
                <a:latin typeface="Century Gothic"/>
                <a:cs typeface="Century Gothic"/>
              </a:rPr>
              <a:t>l</a:t>
            </a:r>
            <a:r>
              <a:rPr sz="1400" spc="-10" dirty="0">
                <a:solidFill>
                  <a:srgbClr val="3D3C2C"/>
                </a:solidFill>
                <a:latin typeface="Century Gothic"/>
                <a:cs typeface="Century Gothic"/>
              </a:rPr>
              <a:t>e</a:t>
            </a:r>
            <a:r>
              <a:rPr sz="1400" spc="-15" dirty="0">
                <a:solidFill>
                  <a:srgbClr val="3D3C2C"/>
                </a:solidFill>
                <a:latin typeface="Century Gothic"/>
                <a:cs typeface="Century Gothic"/>
              </a:rPr>
              <a:t>-</a:t>
            </a:r>
            <a:r>
              <a:rPr sz="1400" spc="5" dirty="0">
                <a:solidFill>
                  <a:srgbClr val="3D3C2C"/>
                </a:solidFill>
                <a:latin typeface="Century Gothic"/>
                <a:cs typeface="Century Gothic"/>
              </a:rPr>
              <a:t>i</a:t>
            </a:r>
            <a:r>
              <a:rPr sz="1400" spc="-5" dirty="0">
                <a:solidFill>
                  <a:srgbClr val="3D3C2C"/>
                </a:solidFill>
                <a:latin typeface="Century Gothic"/>
                <a:cs typeface="Century Gothic"/>
              </a:rPr>
              <a:t>ns</a:t>
            </a:r>
            <a:r>
              <a:rPr sz="1400" spc="-10" dirty="0">
                <a:solidFill>
                  <a:srgbClr val="3D3C2C"/>
                </a:solidFill>
                <a:latin typeface="Century Gothic"/>
                <a:cs typeface="Century Gothic"/>
              </a:rPr>
              <a:t>t</a:t>
            </a:r>
            <a:r>
              <a:rPr sz="1400" dirty="0">
                <a:solidFill>
                  <a:srgbClr val="3D3C2C"/>
                </a:solidFill>
                <a:latin typeface="Century Gothic"/>
                <a:cs typeface="Century Gothic"/>
              </a:rPr>
              <a:t>r</a:t>
            </a:r>
            <a:r>
              <a:rPr sz="1400" spc="-5" dirty="0">
                <a:solidFill>
                  <a:srgbClr val="3D3C2C"/>
                </a:solidFill>
                <a:latin typeface="Century Gothic"/>
                <a:cs typeface="Century Gothic"/>
              </a:rPr>
              <a:t>u</a:t>
            </a:r>
            <a:r>
              <a:rPr sz="1400" dirty="0">
                <a:solidFill>
                  <a:srgbClr val="3D3C2C"/>
                </a:solidFill>
                <a:latin typeface="Century Gothic"/>
                <a:cs typeface="Century Gothic"/>
              </a:rPr>
              <a:t>c</a:t>
            </a:r>
            <a:r>
              <a:rPr sz="1400" spc="-20" dirty="0">
                <a:solidFill>
                  <a:srgbClr val="3D3C2C"/>
                </a:solidFill>
                <a:latin typeface="Century Gothic"/>
                <a:cs typeface="Century Gothic"/>
              </a:rPr>
              <a:t>t</a:t>
            </a:r>
            <a:r>
              <a:rPr sz="1400" spc="5" dirty="0">
                <a:solidFill>
                  <a:srgbClr val="3D3C2C"/>
                </a:solidFill>
                <a:latin typeface="Century Gothic"/>
                <a:cs typeface="Century Gothic"/>
              </a:rPr>
              <a:t>i</a:t>
            </a:r>
            <a:r>
              <a:rPr sz="1400" spc="-10" dirty="0">
                <a:solidFill>
                  <a:srgbClr val="3D3C2C"/>
                </a:solidFill>
                <a:latin typeface="Century Gothic"/>
                <a:cs typeface="Century Gothic"/>
              </a:rPr>
              <a:t>o</a:t>
            </a:r>
            <a:r>
              <a:rPr sz="1400" dirty="0">
                <a:solidFill>
                  <a:srgbClr val="3D3C2C"/>
                </a:solidFill>
                <a:latin typeface="Century Gothic"/>
                <a:cs typeface="Century Gothic"/>
              </a:rPr>
              <a:t>n</a:t>
            </a:r>
            <a:r>
              <a:rPr sz="1400" dirty="0">
                <a:solidFill>
                  <a:srgbClr val="3D3C2C"/>
                </a:solidFill>
                <a:latin typeface="Times New Roman"/>
                <a:cs typeface="Times New Roman"/>
              </a:rPr>
              <a:t> </a:t>
            </a:r>
            <a:r>
              <a:rPr sz="1400" spc="-5" dirty="0">
                <a:solidFill>
                  <a:srgbClr val="3D3C2C"/>
                </a:solidFill>
                <a:latin typeface="Century Gothic"/>
                <a:cs typeface="Century Gothic"/>
              </a:rPr>
              <a:t>s</a:t>
            </a:r>
            <a:r>
              <a:rPr sz="1400" spc="-10" dirty="0">
                <a:solidFill>
                  <a:srgbClr val="3D3C2C"/>
                </a:solidFill>
                <a:latin typeface="Century Gothic"/>
                <a:cs typeface="Century Gothic"/>
              </a:rPr>
              <a:t>t</a:t>
            </a:r>
            <a:r>
              <a:rPr sz="1400" dirty="0">
                <a:solidFill>
                  <a:srgbClr val="3D3C2C"/>
                </a:solidFill>
                <a:latin typeface="Century Gothic"/>
                <a:cs typeface="Century Gothic"/>
              </a:rPr>
              <a:t>reams</a:t>
            </a:r>
            <a:r>
              <a:rPr sz="1400" spc="25" dirty="0">
                <a:solidFill>
                  <a:srgbClr val="3D3C2C"/>
                </a:solidFill>
                <a:latin typeface="Times New Roman"/>
                <a:cs typeface="Times New Roman"/>
              </a:rPr>
              <a:t> </a:t>
            </a:r>
            <a:r>
              <a:rPr sz="1400" spc="-15" dirty="0">
                <a:solidFill>
                  <a:srgbClr val="3D3C2C"/>
                </a:solidFill>
                <a:latin typeface="Century Gothic"/>
                <a:cs typeface="Century Gothic"/>
              </a:rPr>
              <a:t>(</a:t>
            </a:r>
            <a:r>
              <a:rPr sz="1400" b="1" dirty="0">
                <a:solidFill>
                  <a:srgbClr val="3D3C2C"/>
                </a:solidFill>
                <a:latin typeface="Century Gothic"/>
                <a:cs typeface="Century Gothic"/>
              </a:rPr>
              <a:t>SIMD</a:t>
            </a:r>
            <a:r>
              <a:rPr sz="1400" spc="-15" dirty="0">
                <a:solidFill>
                  <a:srgbClr val="3D3C2C"/>
                </a:solidFill>
                <a:latin typeface="Century Gothic"/>
                <a:cs typeface="Century Gothic"/>
              </a:rPr>
              <a:t>)</a:t>
            </a:r>
            <a:r>
              <a:rPr sz="1400" dirty="0">
                <a:solidFill>
                  <a:srgbClr val="3D3C2C"/>
                </a:solidFill>
                <a:latin typeface="Century Gothic"/>
                <a:cs typeface="Century Gothic"/>
              </a:rPr>
              <a:t>;</a:t>
            </a:r>
            <a:endParaRPr sz="1400">
              <a:solidFill>
                <a:prstClr val="black"/>
              </a:solidFill>
              <a:latin typeface="Century Gothic"/>
              <a:cs typeface="Century Gothic"/>
            </a:endParaRPr>
          </a:p>
        </p:txBody>
      </p:sp>
      <p:sp>
        <p:nvSpPr>
          <p:cNvPr id="5" name="object 5"/>
          <p:cNvSpPr txBox="1"/>
          <p:nvPr/>
        </p:nvSpPr>
        <p:spPr>
          <a:xfrm>
            <a:off x="5403785" y="3887489"/>
            <a:ext cx="993140" cy="215444"/>
          </a:xfrm>
          <a:prstGeom prst="rect">
            <a:avLst/>
          </a:prstGeom>
        </p:spPr>
        <p:txBody>
          <a:bodyPr vert="horz" wrap="square" lIns="0" tIns="0" rIns="0" bIns="0" rtlCol="0">
            <a:spAutoFit/>
          </a:bodyPr>
          <a:lstStyle/>
          <a:p>
            <a:pPr marL="12700"/>
            <a:r>
              <a:rPr sz="1400" spc="-20" dirty="0">
                <a:solidFill>
                  <a:srgbClr val="3D3C2C"/>
                </a:solidFill>
                <a:latin typeface="Century Gothic"/>
                <a:cs typeface="Century Gothic"/>
              </a:rPr>
              <a:t>s</a:t>
            </a:r>
            <a:r>
              <a:rPr sz="1400" spc="15" dirty="0">
                <a:solidFill>
                  <a:srgbClr val="3D3C2C"/>
                </a:solidFill>
                <a:latin typeface="Century Gothic"/>
                <a:cs typeface="Century Gothic"/>
              </a:rPr>
              <a:t>i</a:t>
            </a:r>
            <a:r>
              <a:rPr sz="1400" spc="-20" dirty="0">
                <a:solidFill>
                  <a:srgbClr val="3D3C2C"/>
                </a:solidFill>
                <a:latin typeface="Century Gothic"/>
                <a:cs typeface="Century Gothic"/>
              </a:rPr>
              <a:t>n</a:t>
            </a:r>
            <a:r>
              <a:rPr sz="1400" spc="-10" dirty="0">
                <a:solidFill>
                  <a:srgbClr val="3D3C2C"/>
                </a:solidFill>
                <a:latin typeface="Century Gothic"/>
                <a:cs typeface="Century Gothic"/>
              </a:rPr>
              <a:t>g</a:t>
            </a:r>
            <a:r>
              <a:rPr sz="1400" spc="5" dirty="0">
                <a:solidFill>
                  <a:srgbClr val="3D3C2C"/>
                </a:solidFill>
                <a:latin typeface="Century Gothic"/>
                <a:cs typeface="Century Gothic"/>
              </a:rPr>
              <a:t>l</a:t>
            </a:r>
            <a:r>
              <a:rPr sz="1400" dirty="0">
                <a:solidFill>
                  <a:srgbClr val="3D3C2C"/>
                </a:solidFill>
                <a:latin typeface="Century Gothic"/>
                <a:cs typeface="Century Gothic"/>
              </a:rPr>
              <a:t>e-da</a:t>
            </a:r>
            <a:r>
              <a:rPr sz="1400" spc="-10" dirty="0">
                <a:solidFill>
                  <a:srgbClr val="3D3C2C"/>
                </a:solidFill>
                <a:latin typeface="Century Gothic"/>
                <a:cs typeface="Century Gothic"/>
              </a:rPr>
              <a:t>t</a:t>
            </a:r>
            <a:r>
              <a:rPr sz="1400" dirty="0">
                <a:solidFill>
                  <a:srgbClr val="3D3C2C"/>
                </a:solidFill>
                <a:latin typeface="Century Gothic"/>
                <a:cs typeface="Century Gothic"/>
              </a:rPr>
              <a:t>a</a:t>
            </a:r>
            <a:endParaRPr sz="1400">
              <a:solidFill>
                <a:prstClr val="black"/>
              </a:solidFill>
              <a:latin typeface="Century Gothic"/>
              <a:cs typeface="Century Gothic"/>
            </a:endParaRPr>
          </a:p>
        </p:txBody>
      </p:sp>
      <p:sp>
        <p:nvSpPr>
          <p:cNvPr id="6" name="object 6"/>
          <p:cNvSpPr txBox="1"/>
          <p:nvPr/>
        </p:nvSpPr>
        <p:spPr>
          <a:xfrm>
            <a:off x="5208712" y="4271537"/>
            <a:ext cx="1188720" cy="215444"/>
          </a:xfrm>
          <a:prstGeom prst="rect">
            <a:avLst/>
          </a:prstGeom>
        </p:spPr>
        <p:txBody>
          <a:bodyPr vert="horz" wrap="square" lIns="0" tIns="0" rIns="0" bIns="0" rtlCol="0">
            <a:spAutoFit/>
          </a:bodyPr>
          <a:lstStyle/>
          <a:p>
            <a:pPr marL="12700"/>
            <a:r>
              <a:rPr sz="1400" dirty="0">
                <a:solidFill>
                  <a:srgbClr val="3D3C2C"/>
                </a:solidFill>
                <a:latin typeface="Century Gothic"/>
                <a:cs typeface="Century Gothic"/>
              </a:rPr>
              <a:t>m</a:t>
            </a:r>
            <a:r>
              <a:rPr sz="1400" spc="-15" dirty="0">
                <a:solidFill>
                  <a:srgbClr val="3D3C2C"/>
                </a:solidFill>
                <a:latin typeface="Century Gothic"/>
                <a:cs typeface="Century Gothic"/>
              </a:rPr>
              <a:t>u</a:t>
            </a:r>
            <a:r>
              <a:rPr sz="1400" spc="15" dirty="0">
                <a:solidFill>
                  <a:srgbClr val="3D3C2C"/>
                </a:solidFill>
                <a:latin typeface="Century Gothic"/>
                <a:cs typeface="Century Gothic"/>
              </a:rPr>
              <a:t>l</a:t>
            </a:r>
            <a:r>
              <a:rPr sz="1400" spc="-20" dirty="0">
                <a:solidFill>
                  <a:srgbClr val="3D3C2C"/>
                </a:solidFill>
                <a:latin typeface="Century Gothic"/>
                <a:cs typeface="Century Gothic"/>
              </a:rPr>
              <a:t>t</a:t>
            </a:r>
            <a:r>
              <a:rPr sz="1400" spc="5" dirty="0">
                <a:solidFill>
                  <a:srgbClr val="3D3C2C"/>
                </a:solidFill>
                <a:latin typeface="Century Gothic"/>
                <a:cs typeface="Century Gothic"/>
              </a:rPr>
              <a:t>i</a:t>
            </a:r>
            <a:r>
              <a:rPr sz="1400" spc="-25" dirty="0">
                <a:solidFill>
                  <a:srgbClr val="3D3C2C"/>
                </a:solidFill>
                <a:latin typeface="Century Gothic"/>
                <a:cs typeface="Century Gothic"/>
              </a:rPr>
              <a:t>p</a:t>
            </a:r>
            <a:r>
              <a:rPr sz="1400" spc="5" dirty="0">
                <a:solidFill>
                  <a:srgbClr val="3D3C2C"/>
                </a:solidFill>
                <a:latin typeface="Century Gothic"/>
                <a:cs typeface="Century Gothic"/>
              </a:rPr>
              <a:t>l</a:t>
            </a:r>
            <a:r>
              <a:rPr sz="1400" dirty="0">
                <a:solidFill>
                  <a:srgbClr val="3D3C2C"/>
                </a:solidFill>
                <a:latin typeface="Century Gothic"/>
                <a:cs typeface="Century Gothic"/>
              </a:rPr>
              <a:t>e-da</a:t>
            </a:r>
            <a:r>
              <a:rPr sz="1400" spc="-10" dirty="0">
                <a:solidFill>
                  <a:srgbClr val="3D3C2C"/>
                </a:solidFill>
                <a:latin typeface="Century Gothic"/>
                <a:cs typeface="Century Gothic"/>
              </a:rPr>
              <a:t>t</a:t>
            </a:r>
            <a:r>
              <a:rPr sz="1400" dirty="0">
                <a:solidFill>
                  <a:srgbClr val="3D3C2C"/>
                </a:solidFill>
                <a:latin typeface="Century Gothic"/>
                <a:cs typeface="Century Gothic"/>
              </a:rPr>
              <a:t>a</a:t>
            </a:r>
            <a:endParaRPr sz="1400">
              <a:solidFill>
                <a:prstClr val="black"/>
              </a:solidFill>
              <a:latin typeface="Century Gothic"/>
              <a:cs typeface="Century Gothic"/>
            </a:endParaRPr>
          </a:p>
        </p:txBody>
      </p:sp>
      <p:sp>
        <p:nvSpPr>
          <p:cNvPr id="7" name="object 7"/>
          <p:cNvSpPr txBox="1"/>
          <p:nvPr/>
        </p:nvSpPr>
        <p:spPr>
          <a:xfrm>
            <a:off x="3330894" y="4655967"/>
            <a:ext cx="3067685" cy="705321"/>
          </a:xfrm>
          <a:prstGeom prst="rect">
            <a:avLst/>
          </a:prstGeom>
        </p:spPr>
        <p:txBody>
          <a:bodyPr vert="horz" wrap="square" lIns="0" tIns="0" rIns="0" bIns="0" rtlCol="0">
            <a:spAutoFit/>
          </a:bodyPr>
          <a:lstStyle/>
          <a:p>
            <a:pPr marL="241300" marR="6350" indent="-228600">
              <a:lnSpc>
                <a:spcPts val="1340"/>
              </a:lnSpc>
              <a:tabLst>
                <a:tab pos="2085339" algn="l"/>
              </a:tabLst>
            </a:pPr>
            <a:r>
              <a:rPr sz="1050" spc="5" dirty="0">
                <a:solidFill>
                  <a:srgbClr val="93C500"/>
                </a:solidFill>
                <a:latin typeface="Wingdings 2"/>
                <a:cs typeface="Wingdings 2"/>
              </a:rPr>
              <a:t></a:t>
            </a:r>
            <a:r>
              <a:rPr sz="1050" spc="5" dirty="0">
                <a:solidFill>
                  <a:srgbClr val="93C500"/>
                </a:solidFill>
                <a:latin typeface="Times New Roman"/>
                <a:cs typeface="Times New Roman"/>
              </a:rPr>
              <a:t>  </a:t>
            </a:r>
            <a:r>
              <a:rPr sz="1050" spc="60" dirty="0">
                <a:solidFill>
                  <a:srgbClr val="93C500"/>
                </a:solidFill>
                <a:latin typeface="Times New Roman"/>
                <a:cs typeface="Times New Roman"/>
              </a:rPr>
              <a:t> </a:t>
            </a:r>
            <a:r>
              <a:rPr sz="1400" dirty="0">
                <a:solidFill>
                  <a:srgbClr val="3D3C2C"/>
                </a:solidFill>
                <a:latin typeface="Century Gothic"/>
                <a:cs typeface="Century Gothic"/>
              </a:rPr>
              <a:t>m</a:t>
            </a:r>
            <a:r>
              <a:rPr sz="1400" spc="-15" dirty="0">
                <a:solidFill>
                  <a:srgbClr val="3D3C2C"/>
                </a:solidFill>
                <a:latin typeface="Century Gothic"/>
                <a:cs typeface="Century Gothic"/>
              </a:rPr>
              <a:t>u</a:t>
            </a:r>
            <a:r>
              <a:rPr sz="1400" spc="15" dirty="0">
                <a:solidFill>
                  <a:srgbClr val="3D3C2C"/>
                </a:solidFill>
                <a:latin typeface="Century Gothic"/>
                <a:cs typeface="Century Gothic"/>
              </a:rPr>
              <a:t>l</a:t>
            </a:r>
            <a:r>
              <a:rPr sz="1400" spc="-20" dirty="0">
                <a:solidFill>
                  <a:srgbClr val="3D3C2C"/>
                </a:solidFill>
                <a:latin typeface="Century Gothic"/>
                <a:cs typeface="Century Gothic"/>
              </a:rPr>
              <a:t>t</a:t>
            </a:r>
            <a:r>
              <a:rPr sz="1400" spc="5" dirty="0">
                <a:solidFill>
                  <a:srgbClr val="3D3C2C"/>
                </a:solidFill>
                <a:latin typeface="Century Gothic"/>
                <a:cs typeface="Century Gothic"/>
              </a:rPr>
              <a:t>i</a:t>
            </a:r>
            <a:r>
              <a:rPr sz="1400" spc="-25" dirty="0">
                <a:solidFill>
                  <a:srgbClr val="3D3C2C"/>
                </a:solidFill>
                <a:latin typeface="Century Gothic"/>
                <a:cs typeface="Century Gothic"/>
              </a:rPr>
              <a:t>p</a:t>
            </a:r>
            <a:r>
              <a:rPr sz="1400" spc="5" dirty="0">
                <a:solidFill>
                  <a:srgbClr val="3D3C2C"/>
                </a:solidFill>
                <a:latin typeface="Century Gothic"/>
                <a:cs typeface="Century Gothic"/>
              </a:rPr>
              <a:t>l</a:t>
            </a:r>
            <a:r>
              <a:rPr sz="1400" spc="-10" dirty="0">
                <a:solidFill>
                  <a:srgbClr val="3D3C2C"/>
                </a:solidFill>
                <a:latin typeface="Century Gothic"/>
                <a:cs typeface="Century Gothic"/>
              </a:rPr>
              <a:t>e</a:t>
            </a:r>
            <a:r>
              <a:rPr sz="1400" spc="-15" dirty="0">
                <a:solidFill>
                  <a:srgbClr val="3D3C2C"/>
                </a:solidFill>
                <a:latin typeface="Century Gothic"/>
                <a:cs typeface="Century Gothic"/>
              </a:rPr>
              <a:t>-</a:t>
            </a:r>
            <a:r>
              <a:rPr sz="1400" spc="5" dirty="0">
                <a:solidFill>
                  <a:srgbClr val="3D3C2C"/>
                </a:solidFill>
                <a:latin typeface="Century Gothic"/>
                <a:cs typeface="Century Gothic"/>
              </a:rPr>
              <a:t>i</a:t>
            </a:r>
            <a:r>
              <a:rPr sz="1400" spc="-5" dirty="0">
                <a:solidFill>
                  <a:srgbClr val="3D3C2C"/>
                </a:solidFill>
                <a:latin typeface="Century Gothic"/>
                <a:cs typeface="Century Gothic"/>
              </a:rPr>
              <a:t>ns</a:t>
            </a:r>
            <a:r>
              <a:rPr sz="1400" spc="-10" dirty="0">
                <a:solidFill>
                  <a:srgbClr val="3D3C2C"/>
                </a:solidFill>
                <a:latin typeface="Century Gothic"/>
                <a:cs typeface="Century Gothic"/>
              </a:rPr>
              <a:t>t</a:t>
            </a:r>
            <a:r>
              <a:rPr sz="1400" dirty="0">
                <a:solidFill>
                  <a:srgbClr val="3D3C2C"/>
                </a:solidFill>
                <a:latin typeface="Century Gothic"/>
                <a:cs typeface="Century Gothic"/>
              </a:rPr>
              <a:t>r</a:t>
            </a:r>
            <a:r>
              <a:rPr sz="1400" spc="-5" dirty="0">
                <a:solidFill>
                  <a:srgbClr val="3D3C2C"/>
                </a:solidFill>
                <a:latin typeface="Century Gothic"/>
                <a:cs typeface="Century Gothic"/>
              </a:rPr>
              <a:t>u</a:t>
            </a:r>
            <a:r>
              <a:rPr sz="1400" dirty="0">
                <a:solidFill>
                  <a:srgbClr val="3D3C2C"/>
                </a:solidFill>
                <a:latin typeface="Century Gothic"/>
                <a:cs typeface="Century Gothic"/>
              </a:rPr>
              <a:t>c</a:t>
            </a:r>
            <a:r>
              <a:rPr sz="1400" spc="-20" dirty="0">
                <a:solidFill>
                  <a:srgbClr val="3D3C2C"/>
                </a:solidFill>
                <a:latin typeface="Century Gothic"/>
                <a:cs typeface="Century Gothic"/>
              </a:rPr>
              <a:t>t</a:t>
            </a:r>
            <a:r>
              <a:rPr sz="1400" spc="5" dirty="0">
                <a:solidFill>
                  <a:srgbClr val="3D3C2C"/>
                </a:solidFill>
                <a:latin typeface="Century Gothic"/>
                <a:cs typeface="Century Gothic"/>
              </a:rPr>
              <a:t>i</a:t>
            </a:r>
            <a:r>
              <a:rPr sz="1400" spc="-20" dirty="0">
                <a:solidFill>
                  <a:srgbClr val="3D3C2C"/>
                </a:solidFill>
                <a:latin typeface="Century Gothic"/>
                <a:cs typeface="Century Gothic"/>
              </a:rPr>
              <a:t>o</a:t>
            </a:r>
            <a:r>
              <a:rPr sz="1400" dirty="0">
                <a:solidFill>
                  <a:srgbClr val="3D3C2C"/>
                </a:solidFill>
                <a:latin typeface="Century Gothic"/>
                <a:cs typeface="Century Gothic"/>
              </a:rPr>
              <a:t>n</a:t>
            </a:r>
            <a:r>
              <a:rPr sz="1400" dirty="0">
                <a:solidFill>
                  <a:srgbClr val="3D3C2C"/>
                </a:solidFill>
                <a:latin typeface="Times New Roman"/>
                <a:cs typeface="Times New Roman"/>
              </a:rPr>
              <a:t>	</a:t>
            </a:r>
            <a:r>
              <a:rPr sz="1400" spc="-20" dirty="0">
                <a:solidFill>
                  <a:srgbClr val="3D3C2C"/>
                </a:solidFill>
                <a:latin typeface="Century Gothic"/>
                <a:cs typeface="Century Gothic"/>
              </a:rPr>
              <a:t>s</a:t>
            </a:r>
            <a:r>
              <a:rPr sz="1400" spc="15" dirty="0">
                <a:solidFill>
                  <a:srgbClr val="3D3C2C"/>
                </a:solidFill>
                <a:latin typeface="Century Gothic"/>
                <a:cs typeface="Century Gothic"/>
              </a:rPr>
              <a:t>i</a:t>
            </a:r>
            <a:r>
              <a:rPr sz="1400" spc="-20" dirty="0">
                <a:solidFill>
                  <a:srgbClr val="3D3C2C"/>
                </a:solidFill>
                <a:latin typeface="Century Gothic"/>
                <a:cs typeface="Century Gothic"/>
              </a:rPr>
              <a:t>n</a:t>
            </a:r>
            <a:r>
              <a:rPr sz="1400" spc="-10" dirty="0">
                <a:solidFill>
                  <a:srgbClr val="3D3C2C"/>
                </a:solidFill>
                <a:latin typeface="Century Gothic"/>
                <a:cs typeface="Century Gothic"/>
              </a:rPr>
              <a:t>g</a:t>
            </a:r>
            <a:r>
              <a:rPr sz="1400" spc="5" dirty="0">
                <a:solidFill>
                  <a:srgbClr val="3D3C2C"/>
                </a:solidFill>
                <a:latin typeface="Century Gothic"/>
                <a:cs typeface="Century Gothic"/>
              </a:rPr>
              <a:t>l</a:t>
            </a:r>
            <a:r>
              <a:rPr sz="1400" dirty="0">
                <a:solidFill>
                  <a:srgbClr val="3D3C2C"/>
                </a:solidFill>
                <a:latin typeface="Century Gothic"/>
                <a:cs typeface="Century Gothic"/>
              </a:rPr>
              <a:t>e-da</a:t>
            </a:r>
            <a:r>
              <a:rPr sz="1400" spc="-10" dirty="0">
                <a:solidFill>
                  <a:srgbClr val="3D3C2C"/>
                </a:solidFill>
                <a:latin typeface="Century Gothic"/>
                <a:cs typeface="Century Gothic"/>
              </a:rPr>
              <a:t>t</a:t>
            </a:r>
            <a:r>
              <a:rPr sz="1400" dirty="0">
                <a:solidFill>
                  <a:srgbClr val="3D3C2C"/>
                </a:solidFill>
                <a:latin typeface="Century Gothic"/>
                <a:cs typeface="Century Gothic"/>
              </a:rPr>
              <a:t>a</a:t>
            </a:r>
            <a:r>
              <a:rPr sz="1400" dirty="0">
                <a:solidFill>
                  <a:srgbClr val="3D3C2C"/>
                </a:solidFill>
                <a:latin typeface="Times New Roman"/>
                <a:cs typeface="Times New Roman"/>
              </a:rPr>
              <a:t> </a:t>
            </a:r>
            <a:r>
              <a:rPr sz="1400" spc="-5" dirty="0">
                <a:solidFill>
                  <a:srgbClr val="3D3C2C"/>
                </a:solidFill>
                <a:latin typeface="Century Gothic"/>
                <a:cs typeface="Century Gothic"/>
              </a:rPr>
              <a:t>s</a:t>
            </a:r>
            <a:r>
              <a:rPr sz="1400" spc="-10" dirty="0">
                <a:solidFill>
                  <a:srgbClr val="3D3C2C"/>
                </a:solidFill>
                <a:latin typeface="Century Gothic"/>
                <a:cs typeface="Century Gothic"/>
              </a:rPr>
              <a:t>t</a:t>
            </a:r>
            <a:r>
              <a:rPr sz="1400" dirty="0">
                <a:solidFill>
                  <a:srgbClr val="3D3C2C"/>
                </a:solidFill>
                <a:latin typeface="Century Gothic"/>
                <a:cs typeface="Century Gothic"/>
              </a:rPr>
              <a:t>reams</a:t>
            </a:r>
            <a:r>
              <a:rPr sz="1400" spc="25" dirty="0">
                <a:solidFill>
                  <a:srgbClr val="3D3C2C"/>
                </a:solidFill>
                <a:latin typeface="Times New Roman"/>
                <a:cs typeface="Times New Roman"/>
              </a:rPr>
              <a:t> </a:t>
            </a:r>
            <a:r>
              <a:rPr sz="1400" spc="-15" dirty="0">
                <a:solidFill>
                  <a:srgbClr val="3D3C2C"/>
                </a:solidFill>
                <a:latin typeface="Century Gothic"/>
                <a:cs typeface="Century Gothic"/>
              </a:rPr>
              <a:t>(</a:t>
            </a:r>
            <a:r>
              <a:rPr sz="1400" b="1" dirty="0">
                <a:solidFill>
                  <a:srgbClr val="3D3C2C"/>
                </a:solidFill>
                <a:latin typeface="Century Gothic"/>
                <a:cs typeface="Century Gothic"/>
              </a:rPr>
              <a:t>MISD</a:t>
            </a:r>
            <a:r>
              <a:rPr sz="1400" spc="-15" dirty="0">
                <a:solidFill>
                  <a:srgbClr val="3D3C2C"/>
                </a:solidFill>
                <a:latin typeface="Century Gothic"/>
                <a:cs typeface="Century Gothic"/>
              </a:rPr>
              <a:t>)</a:t>
            </a:r>
            <a:r>
              <a:rPr sz="1400" dirty="0">
                <a:solidFill>
                  <a:srgbClr val="3D3C2C"/>
                </a:solidFill>
                <a:latin typeface="Century Gothic"/>
                <a:cs typeface="Century Gothic"/>
              </a:rPr>
              <a:t>;</a:t>
            </a:r>
            <a:r>
              <a:rPr sz="1400" spc="40" dirty="0">
                <a:solidFill>
                  <a:srgbClr val="3D3C2C"/>
                </a:solidFill>
                <a:latin typeface="Times New Roman"/>
                <a:cs typeface="Times New Roman"/>
              </a:rPr>
              <a:t> </a:t>
            </a:r>
            <a:r>
              <a:rPr sz="1400" spc="-5" dirty="0">
                <a:solidFill>
                  <a:srgbClr val="3D3C2C"/>
                </a:solidFill>
                <a:latin typeface="Century Gothic"/>
                <a:cs typeface="Century Gothic"/>
              </a:rPr>
              <a:t>and</a:t>
            </a:r>
            <a:endParaRPr sz="1400">
              <a:solidFill>
                <a:prstClr val="black"/>
              </a:solidFill>
              <a:latin typeface="Century Gothic"/>
              <a:cs typeface="Century Gothic"/>
            </a:endParaRPr>
          </a:p>
          <a:p>
            <a:pPr marL="241300" marR="5080" indent="-228600">
              <a:lnSpc>
                <a:spcPts val="1340"/>
              </a:lnSpc>
              <a:spcBef>
                <a:spcPts val="340"/>
              </a:spcBef>
              <a:tabLst>
                <a:tab pos="2317115" algn="l"/>
              </a:tabLst>
            </a:pPr>
            <a:r>
              <a:rPr sz="1050" spc="5" dirty="0">
                <a:solidFill>
                  <a:srgbClr val="93C500"/>
                </a:solidFill>
                <a:latin typeface="Wingdings 2"/>
                <a:cs typeface="Wingdings 2"/>
              </a:rPr>
              <a:t></a:t>
            </a:r>
            <a:r>
              <a:rPr sz="1050" spc="5" dirty="0">
                <a:solidFill>
                  <a:srgbClr val="93C500"/>
                </a:solidFill>
                <a:latin typeface="Times New Roman"/>
                <a:cs typeface="Times New Roman"/>
              </a:rPr>
              <a:t>  </a:t>
            </a:r>
            <a:r>
              <a:rPr sz="1050" spc="60" dirty="0">
                <a:solidFill>
                  <a:srgbClr val="93C500"/>
                </a:solidFill>
                <a:latin typeface="Times New Roman"/>
                <a:cs typeface="Times New Roman"/>
              </a:rPr>
              <a:t> </a:t>
            </a:r>
            <a:r>
              <a:rPr sz="1400" dirty="0">
                <a:solidFill>
                  <a:srgbClr val="3D3C2C"/>
                </a:solidFill>
                <a:latin typeface="Century Gothic"/>
                <a:cs typeface="Century Gothic"/>
              </a:rPr>
              <a:t>m</a:t>
            </a:r>
            <a:r>
              <a:rPr sz="1400" spc="-15" dirty="0">
                <a:solidFill>
                  <a:srgbClr val="3D3C2C"/>
                </a:solidFill>
                <a:latin typeface="Century Gothic"/>
                <a:cs typeface="Century Gothic"/>
              </a:rPr>
              <a:t>u</a:t>
            </a:r>
            <a:r>
              <a:rPr sz="1400" spc="15" dirty="0">
                <a:solidFill>
                  <a:srgbClr val="3D3C2C"/>
                </a:solidFill>
                <a:latin typeface="Century Gothic"/>
                <a:cs typeface="Century Gothic"/>
              </a:rPr>
              <a:t>l</a:t>
            </a:r>
            <a:r>
              <a:rPr sz="1400" spc="-20" dirty="0">
                <a:solidFill>
                  <a:srgbClr val="3D3C2C"/>
                </a:solidFill>
                <a:latin typeface="Century Gothic"/>
                <a:cs typeface="Century Gothic"/>
              </a:rPr>
              <a:t>t</a:t>
            </a:r>
            <a:r>
              <a:rPr sz="1400" spc="5" dirty="0">
                <a:solidFill>
                  <a:srgbClr val="3D3C2C"/>
                </a:solidFill>
                <a:latin typeface="Century Gothic"/>
                <a:cs typeface="Century Gothic"/>
              </a:rPr>
              <a:t>i</a:t>
            </a:r>
            <a:r>
              <a:rPr sz="1400" spc="-25" dirty="0">
                <a:solidFill>
                  <a:srgbClr val="3D3C2C"/>
                </a:solidFill>
                <a:latin typeface="Century Gothic"/>
                <a:cs typeface="Century Gothic"/>
              </a:rPr>
              <a:t>p</a:t>
            </a:r>
            <a:r>
              <a:rPr sz="1400" spc="5" dirty="0">
                <a:solidFill>
                  <a:srgbClr val="3D3C2C"/>
                </a:solidFill>
                <a:latin typeface="Century Gothic"/>
                <a:cs typeface="Century Gothic"/>
              </a:rPr>
              <a:t>l</a:t>
            </a:r>
            <a:r>
              <a:rPr sz="1400" spc="-10" dirty="0">
                <a:solidFill>
                  <a:srgbClr val="3D3C2C"/>
                </a:solidFill>
                <a:latin typeface="Century Gothic"/>
                <a:cs typeface="Century Gothic"/>
              </a:rPr>
              <a:t>e</a:t>
            </a:r>
            <a:r>
              <a:rPr sz="1400" spc="-15" dirty="0">
                <a:solidFill>
                  <a:srgbClr val="3D3C2C"/>
                </a:solidFill>
                <a:latin typeface="Century Gothic"/>
                <a:cs typeface="Century Gothic"/>
              </a:rPr>
              <a:t>-</a:t>
            </a:r>
            <a:r>
              <a:rPr sz="1400" spc="5" dirty="0">
                <a:solidFill>
                  <a:srgbClr val="3D3C2C"/>
                </a:solidFill>
                <a:latin typeface="Century Gothic"/>
                <a:cs typeface="Century Gothic"/>
              </a:rPr>
              <a:t>i</a:t>
            </a:r>
            <a:r>
              <a:rPr sz="1400" spc="-5" dirty="0">
                <a:solidFill>
                  <a:srgbClr val="3D3C2C"/>
                </a:solidFill>
                <a:latin typeface="Century Gothic"/>
                <a:cs typeface="Century Gothic"/>
              </a:rPr>
              <a:t>ns</a:t>
            </a:r>
            <a:r>
              <a:rPr sz="1400" spc="-10" dirty="0">
                <a:solidFill>
                  <a:srgbClr val="3D3C2C"/>
                </a:solidFill>
                <a:latin typeface="Century Gothic"/>
                <a:cs typeface="Century Gothic"/>
              </a:rPr>
              <a:t>t</a:t>
            </a:r>
            <a:r>
              <a:rPr sz="1400" dirty="0">
                <a:solidFill>
                  <a:srgbClr val="3D3C2C"/>
                </a:solidFill>
                <a:latin typeface="Century Gothic"/>
                <a:cs typeface="Century Gothic"/>
              </a:rPr>
              <a:t>r</a:t>
            </a:r>
            <a:r>
              <a:rPr sz="1400" spc="-5" dirty="0">
                <a:solidFill>
                  <a:srgbClr val="3D3C2C"/>
                </a:solidFill>
                <a:latin typeface="Century Gothic"/>
                <a:cs typeface="Century Gothic"/>
              </a:rPr>
              <a:t>u</a:t>
            </a:r>
            <a:r>
              <a:rPr sz="1400" dirty="0">
                <a:solidFill>
                  <a:srgbClr val="3D3C2C"/>
                </a:solidFill>
                <a:latin typeface="Century Gothic"/>
                <a:cs typeface="Century Gothic"/>
              </a:rPr>
              <a:t>c</a:t>
            </a:r>
            <a:r>
              <a:rPr sz="1400" spc="-20" dirty="0">
                <a:solidFill>
                  <a:srgbClr val="3D3C2C"/>
                </a:solidFill>
                <a:latin typeface="Century Gothic"/>
                <a:cs typeface="Century Gothic"/>
              </a:rPr>
              <a:t>t</a:t>
            </a:r>
            <a:r>
              <a:rPr sz="1400" spc="5" dirty="0">
                <a:solidFill>
                  <a:srgbClr val="3D3C2C"/>
                </a:solidFill>
                <a:latin typeface="Century Gothic"/>
                <a:cs typeface="Century Gothic"/>
              </a:rPr>
              <a:t>i</a:t>
            </a:r>
            <a:r>
              <a:rPr sz="1400" spc="-20" dirty="0">
                <a:solidFill>
                  <a:srgbClr val="3D3C2C"/>
                </a:solidFill>
                <a:latin typeface="Century Gothic"/>
                <a:cs typeface="Century Gothic"/>
              </a:rPr>
              <a:t>o</a:t>
            </a:r>
            <a:r>
              <a:rPr sz="1400" dirty="0">
                <a:solidFill>
                  <a:srgbClr val="3D3C2C"/>
                </a:solidFill>
                <a:latin typeface="Century Gothic"/>
                <a:cs typeface="Century Gothic"/>
              </a:rPr>
              <a:t>n</a:t>
            </a:r>
            <a:r>
              <a:rPr sz="1400" dirty="0">
                <a:solidFill>
                  <a:srgbClr val="3D3C2C"/>
                </a:solidFill>
                <a:latin typeface="Times New Roman"/>
                <a:cs typeface="Times New Roman"/>
              </a:rPr>
              <a:t>	</a:t>
            </a:r>
            <a:r>
              <a:rPr sz="1400" dirty="0">
                <a:solidFill>
                  <a:srgbClr val="3D3C2C"/>
                </a:solidFill>
                <a:latin typeface="Century Gothic"/>
                <a:cs typeface="Century Gothic"/>
              </a:rPr>
              <a:t>m</a:t>
            </a:r>
            <a:r>
              <a:rPr sz="1400" spc="-15" dirty="0">
                <a:solidFill>
                  <a:srgbClr val="3D3C2C"/>
                </a:solidFill>
                <a:latin typeface="Century Gothic"/>
                <a:cs typeface="Century Gothic"/>
              </a:rPr>
              <a:t>u</a:t>
            </a:r>
            <a:r>
              <a:rPr sz="1400" spc="15" dirty="0">
                <a:solidFill>
                  <a:srgbClr val="3D3C2C"/>
                </a:solidFill>
                <a:latin typeface="Century Gothic"/>
                <a:cs typeface="Century Gothic"/>
              </a:rPr>
              <a:t>l</a:t>
            </a:r>
            <a:r>
              <a:rPr sz="1400" spc="-20" dirty="0">
                <a:solidFill>
                  <a:srgbClr val="3D3C2C"/>
                </a:solidFill>
                <a:latin typeface="Century Gothic"/>
                <a:cs typeface="Century Gothic"/>
              </a:rPr>
              <a:t>t</a:t>
            </a:r>
            <a:r>
              <a:rPr sz="1400" spc="5" dirty="0">
                <a:solidFill>
                  <a:srgbClr val="3D3C2C"/>
                </a:solidFill>
                <a:latin typeface="Century Gothic"/>
                <a:cs typeface="Century Gothic"/>
              </a:rPr>
              <a:t>i</a:t>
            </a:r>
            <a:r>
              <a:rPr sz="1400" spc="-25" dirty="0">
                <a:solidFill>
                  <a:srgbClr val="3D3C2C"/>
                </a:solidFill>
                <a:latin typeface="Century Gothic"/>
                <a:cs typeface="Century Gothic"/>
              </a:rPr>
              <a:t>p</a:t>
            </a:r>
            <a:r>
              <a:rPr sz="1400" spc="5" dirty="0">
                <a:solidFill>
                  <a:srgbClr val="3D3C2C"/>
                </a:solidFill>
                <a:latin typeface="Century Gothic"/>
                <a:cs typeface="Century Gothic"/>
              </a:rPr>
              <a:t>l</a:t>
            </a:r>
            <a:r>
              <a:rPr sz="1400" dirty="0">
                <a:solidFill>
                  <a:srgbClr val="3D3C2C"/>
                </a:solidFill>
                <a:latin typeface="Century Gothic"/>
                <a:cs typeface="Century Gothic"/>
              </a:rPr>
              <a:t>e-</a:t>
            </a:r>
            <a:r>
              <a:rPr sz="1400" dirty="0">
                <a:solidFill>
                  <a:srgbClr val="3D3C2C"/>
                </a:solidFill>
                <a:latin typeface="Times New Roman"/>
                <a:cs typeface="Times New Roman"/>
              </a:rPr>
              <a:t> </a:t>
            </a:r>
            <a:r>
              <a:rPr sz="1400" dirty="0">
                <a:solidFill>
                  <a:srgbClr val="3D3C2C"/>
                </a:solidFill>
                <a:latin typeface="Century Gothic"/>
                <a:cs typeface="Century Gothic"/>
              </a:rPr>
              <a:t>da</a:t>
            </a:r>
            <a:r>
              <a:rPr sz="1400" spc="-10" dirty="0">
                <a:solidFill>
                  <a:srgbClr val="3D3C2C"/>
                </a:solidFill>
                <a:latin typeface="Century Gothic"/>
                <a:cs typeface="Century Gothic"/>
              </a:rPr>
              <a:t>t</a:t>
            </a:r>
            <a:r>
              <a:rPr sz="1400" dirty="0">
                <a:solidFill>
                  <a:srgbClr val="3D3C2C"/>
                </a:solidFill>
                <a:latin typeface="Century Gothic"/>
                <a:cs typeface="Century Gothic"/>
              </a:rPr>
              <a:t>a</a:t>
            </a:r>
            <a:r>
              <a:rPr sz="1400" spc="45" dirty="0">
                <a:solidFill>
                  <a:srgbClr val="3D3C2C"/>
                </a:solidFill>
                <a:latin typeface="Times New Roman"/>
                <a:cs typeface="Times New Roman"/>
              </a:rPr>
              <a:t> </a:t>
            </a:r>
            <a:r>
              <a:rPr sz="1400" spc="-5" dirty="0">
                <a:solidFill>
                  <a:srgbClr val="3D3C2C"/>
                </a:solidFill>
                <a:latin typeface="Century Gothic"/>
                <a:cs typeface="Century Gothic"/>
              </a:rPr>
              <a:t>s</a:t>
            </a:r>
            <a:r>
              <a:rPr sz="1400" spc="-10" dirty="0">
                <a:solidFill>
                  <a:srgbClr val="3D3C2C"/>
                </a:solidFill>
                <a:latin typeface="Century Gothic"/>
                <a:cs typeface="Century Gothic"/>
              </a:rPr>
              <a:t>t</a:t>
            </a:r>
            <a:r>
              <a:rPr sz="1400" dirty="0">
                <a:solidFill>
                  <a:srgbClr val="3D3C2C"/>
                </a:solidFill>
                <a:latin typeface="Century Gothic"/>
                <a:cs typeface="Century Gothic"/>
              </a:rPr>
              <a:t>reams</a:t>
            </a:r>
            <a:r>
              <a:rPr sz="1400" spc="40" dirty="0">
                <a:solidFill>
                  <a:srgbClr val="3D3C2C"/>
                </a:solidFill>
                <a:latin typeface="Times New Roman"/>
                <a:cs typeface="Times New Roman"/>
              </a:rPr>
              <a:t> </a:t>
            </a:r>
            <a:r>
              <a:rPr sz="1400" spc="-15" dirty="0">
                <a:solidFill>
                  <a:srgbClr val="3D3C2C"/>
                </a:solidFill>
                <a:latin typeface="Century Gothic"/>
                <a:cs typeface="Century Gothic"/>
              </a:rPr>
              <a:t>(</a:t>
            </a:r>
            <a:r>
              <a:rPr sz="1400" b="1" dirty="0">
                <a:solidFill>
                  <a:srgbClr val="3D3C2C"/>
                </a:solidFill>
                <a:latin typeface="Century Gothic"/>
                <a:cs typeface="Century Gothic"/>
              </a:rPr>
              <a:t>MI</a:t>
            </a:r>
            <a:r>
              <a:rPr sz="1400" b="1" spc="-5" dirty="0">
                <a:solidFill>
                  <a:srgbClr val="3D3C2C"/>
                </a:solidFill>
                <a:latin typeface="Century Gothic"/>
                <a:cs typeface="Century Gothic"/>
              </a:rPr>
              <a:t>M</a:t>
            </a:r>
            <a:r>
              <a:rPr sz="1400" b="1" dirty="0">
                <a:solidFill>
                  <a:srgbClr val="3D3C2C"/>
                </a:solidFill>
                <a:latin typeface="Century Gothic"/>
                <a:cs typeface="Century Gothic"/>
              </a:rPr>
              <a:t>D</a:t>
            </a:r>
            <a:r>
              <a:rPr sz="1400" spc="-15" dirty="0">
                <a:solidFill>
                  <a:srgbClr val="3D3C2C"/>
                </a:solidFill>
                <a:latin typeface="Century Gothic"/>
                <a:cs typeface="Century Gothic"/>
              </a:rPr>
              <a:t>)</a:t>
            </a:r>
            <a:r>
              <a:rPr sz="1400" dirty="0">
                <a:solidFill>
                  <a:srgbClr val="3D3C2C"/>
                </a:solidFill>
                <a:latin typeface="Century Gothic"/>
                <a:cs typeface="Century Gothic"/>
              </a:rPr>
              <a:t>.</a:t>
            </a:r>
            <a:endParaRPr sz="1400">
              <a:solidFill>
                <a:prstClr val="black"/>
              </a:solidFill>
              <a:latin typeface="Century Gothic"/>
              <a:cs typeface="Century Gothic"/>
            </a:endParaRPr>
          </a:p>
        </p:txBody>
      </p:sp>
      <p:sp>
        <p:nvSpPr>
          <p:cNvPr id="8" name="object 8"/>
          <p:cNvSpPr/>
          <p:nvPr/>
        </p:nvSpPr>
        <p:spPr>
          <a:xfrm>
            <a:off x="6780213" y="2362200"/>
            <a:ext cx="3319393" cy="3429000"/>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75612" y="3428973"/>
            <a:ext cx="1790700" cy="2715515"/>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3" name="object 3"/>
          <p:cNvSpPr/>
          <p:nvPr/>
        </p:nvSpPr>
        <p:spPr>
          <a:xfrm>
            <a:off x="2184398" y="3429000"/>
            <a:ext cx="5662543" cy="2743200"/>
          </a:xfrm>
          <a:prstGeom prst="rect">
            <a:avLst/>
          </a:prstGeom>
          <a:blipFill>
            <a:blip r:embed="rId4" cstate="print"/>
            <a:stretch>
              <a:fillRect/>
            </a:stretch>
          </a:blipFill>
        </p:spPr>
        <p:txBody>
          <a:bodyPr wrap="square" lIns="0" tIns="0" rIns="0" bIns="0" rtlCol="0"/>
          <a:lstStyle/>
          <a:p>
            <a:endParaRPr>
              <a:solidFill>
                <a:prstClr val="black"/>
              </a:solidFill>
              <a:latin typeface="Calibri"/>
            </a:endParaRPr>
          </a:p>
        </p:txBody>
      </p:sp>
      <p:sp>
        <p:nvSpPr>
          <p:cNvPr id="4" name="object 4"/>
          <p:cNvSpPr txBox="1">
            <a:spLocks noGrp="1"/>
          </p:cNvSpPr>
          <p:nvPr>
            <p:ph type="title"/>
          </p:nvPr>
        </p:nvSpPr>
        <p:spPr>
          <a:xfrm>
            <a:off x="3018518" y="1089608"/>
            <a:ext cx="9196614" cy="1115830"/>
          </a:xfrm>
          <a:prstGeom prst="rect">
            <a:avLst/>
          </a:prstGeom>
        </p:spPr>
        <p:txBody>
          <a:bodyPr vert="horz" wrap="square" lIns="0" tIns="508139" rIns="0" bIns="0" rtlCol="0">
            <a:spAutoFit/>
          </a:bodyPr>
          <a:lstStyle/>
          <a:p>
            <a:pPr marL="2921635">
              <a:lnSpc>
                <a:spcPts val="4720"/>
              </a:lnSpc>
            </a:pPr>
            <a:r>
              <a:rPr b="1" spc="-30" dirty="0"/>
              <a:t>SISD</a:t>
            </a:r>
          </a:p>
        </p:txBody>
      </p:sp>
      <p:sp>
        <p:nvSpPr>
          <p:cNvPr id="5" name="object 5"/>
          <p:cNvSpPr txBox="1"/>
          <p:nvPr/>
        </p:nvSpPr>
        <p:spPr>
          <a:xfrm>
            <a:off x="2713364" y="2413813"/>
            <a:ext cx="6377305" cy="671979"/>
          </a:xfrm>
          <a:prstGeom prst="rect">
            <a:avLst/>
          </a:prstGeom>
        </p:spPr>
        <p:txBody>
          <a:bodyPr vert="horz" wrap="square" lIns="0" tIns="0" rIns="0" bIns="0" rtlCol="0">
            <a:spAutoFit/>
          </a:bodyPr>
          <a:lstStyle/>
          <a:p>
            <a:pPr marL="12700"/>
            <a:r>
              <a:rPr sz="1650" spc="10" dirty="0">
                <a:solidFill>
                  <a:srgbClr val="93C500"/>
                </a:solidFill>
                <a:latin typeface="Wingdings 2"/>
                <a:cs typeface="Wingdings 2"/>
              </a:rPr>
              <a:t></a:t>
            </a:r>
            <a:r>
              <a:rPr sz="1650" spc="10" dirty="0">
                <a:solidFill>
                  <a:srgbClr val="93C500"/>
                </a:solidFill>
                <a:latin typeface="Times New Roman"/>
                <a:cs typeface="Times New Roman"/>
              </a:rPr>
              <a:t> </a:t>
            </a:r>
            <a:r>
              <a:rPr sz="1650" spc="-155" dirty="0">
                <a:solidFill>
                  <a:srgbClr val="93C500"/>
                </a:solidFill>
                <a:latin typeface="Times New Roman"/>
                <a:cs typeface="Times New Roman"/>
              </a:rPr>
              <a:t> </a:t>
            </a:r>
            <a:r>
              <a:rPr sz="2200" spc="-20" dirty="0">
                <a:solidFill>
                  <a:srgbClr val="3D3C2C"/>
                </a:solidFill>
                <a:latin typeface="Century Gothic"/>
                <a:cs typeface="Century Gothic"/>
              </a:rPr>
              <a:t>Co</a:t>
            </a:r>
            <a:r>
              <a:rPr sz="2200" spc="-10" dirty="0">
                <a:solidFill>
                  <a:srgbClr val="3D3C2C"/>
                </a:solidFill>
                <a:latin typeface="Century Gothic"/>
                <a:cs typeface="Century Gothic"/>
              </a:rPr>
              <a:t>n</a:t>
            </a:r>
            <a:r>
              <a:rPr sz="2200" dirty="0">
                <a:solidFill>
                  <a:srgbClr val="3D3C2C"/>
                </a:solidFill>
                <a:latin typeface="Century Gothic"/>
                <a:cs typeface="Century Gothic"/>
              </a:rPr>
              <a:t>v</a:t>
            </a:r>
            <a:r>
              <a:rPr sz="2200" spc="-15" dirty="0">
                <a:solidFill>
                  <a:srgbClr val="3D3C2C"/>
                </a:solidFill>
                <a:latin typeface="Century Gothic"/>
                <a:cs typeface="Century Gothic"/>
              </a:rPr>
              <a:t>ent</a:t>
            </a:r>
            <a:r>
              <a:rPr sz="2200" dirty="0">
                <a:solidFill>
                  <a:srgbClr val="3D3C2C"/>
                </a:solidFill>
                <a:latin typeface="Century Gothic"/>
                <a:cs typeface="Century Gothic"/>
              </a:rPr>
              <a:t>i</a:t>
            </a:r>
            <a:r>
              <a:rPr sz="2200" spc="-15" dirty="0">
                <a:solidFill>
                  <a:srgbClr val="3D3C2C"/>
                </a:solidFill>
                <a:latin typeface="Century Gothic"/>
                <a:cs typeface="Century Gothic"/>
              </a:rPr>
              <a:t>onal</a:t>
            </a:r>
            <a:r>
              <a:rPr sz="2200" spc="20" dirty="0">
                <a:solidFill>
                  <a:srgbClr val="3D3C2C"/>
                </a:solidFill>
                <a:latin typeface="Times New Roman"/>
                <a:cs typeface="Times New Roman"/>
              </a:rPr>
              <a:t> </a:t>
            </a:r>
            <a:r>
              <a:rPr sz="2200" spc="-15" dirty="0">
                <a:solidFill>
                  <a:srgbClr val="3D3C2C"/>
                </a:solidFill>
                <a:latin typeface="Century Gothic"/>
                <a:cs typeface="Century Gothic"/>
              </a:rPr>
              <a:t>s</a:t>
            </a:r>
            <a:r>
              <a:rPr sz="2200" spc="5" dirty="0">
                <a:solidFill>
                  <a:srgbClr val="3D3C2C"/>
                </a:solidFill>
                <a:latin typeface="Century Gothic"/>
                <a:cs typeface="Century Gothic"/>
              </a:rPr>
              <a:t>i</a:t>
            </a:r>
            <a:r>
              <a:rPr sz="2200" spc="-15" dirty="0">
                <a:solidFill>
                  <a:srgbClr val="3D3C2C"/>
                </a:solidFill>
                <a:latin typeface="Century Gothic"/>
                <a:cs typeface="Century Gothic"/>
              </a:rPr>
              <a:t>ngl</a:t>
            </a:r>
            <a:r>
              <a:rPr sz="2200" dirty="0">
                <a:solidFill>
                  <a:srgbClr val="3D3C2C"/>
                </a:solidFill>
                <a:latin typeface="Century Gothic"/>
                <a:cs typeface="Century Gothic"/>
              </a:rPr>
              <a:t>e</a:t>
            </a:r>
            <a:r>
              <a:rPr sz="2200" spc="-10" dirty="0">
                <a:solidFill>
                  <a:srgbClr val="3D3C2C"/>
                </a:solidFill>
                <a:latin typeface="Century Gothic"/>
                <a:cs typeface="Century Gothic"/>
              </a:rPr>
              <a:t>-</a:t>
            </a:r>
            <a:r>
              <a:rPr sz="2200" spc="-20" dirty="0">
                <a:solidFill>
                  <a:srgbClr val="3D3C2C"/>
                </a:solidFill>
                <a:latin typeface="Century Gothic"/>
                <a:cs typeface="Century Gothic"/>
              </a:rPr>
              <a:t>process</a:t>
            </a:r>
            <a:r>
              <a:rPr sz="2200" spc="-25" dirty="0">
                <a:solidFill>
                  <a:srgbClr val="3D3C2C"/>
                </a:solidFill>
                <a:latin typeface="Century Gothic"/>
                <a:cs typeface="Century Gothic"/>
              </a:rPr>
              <a:t>o</a:t>
            </a:r>
            <a:r>
              <a:rPr sz="2200" spc="-10" dirty="0">
                <a:solidFill>
                  <a:srgbClr val="3D3C2C"/>
                </a:solidFill>
                <a:latin typeface="Century Gothic"/>
                <a:cs typeface="Century Gothic"/>
              </a:rPr>
              <a:t>r</a:t>
            </a:r>
            <a:r>
              <a:rPr sz="2200" spc="35" dirty="0">
                <a:solidFill>
                  <a:srgbClr val="3D3C2C"/>
                </a:solidFill>
                <a:latin typeface="Times New Roman"/>
                <a:cs typeface="Times New Roman"/>
              </a:rPr>
              <a:t> </a:t>
            </a:r>
            <a:r>
              <a:rPr sz="2200" dirty="0">
                <a:solidFill>
                  <a:srgbClr val="3D3C2C"/>
                </a:solidFill>
                <a:latin typeface="Century Gothic"/>
                <a:cs typeface="Century Gothic"/>
              </a:rPr>
              <a:t>v</a:t>
            </a:r>
            <a:r>
              <a:rPr sz="2200" spc="-15" dirty="0">
                <a:solidFill>
                  <a:srgbClr val="3D3C2C"/>
                </a:solidFill>
                <a:latin typeface="Century Gothic"/>
                <a:cs typeface="Century Gothic"/>
              </a:rPr>
              <a:t>on</a:t>
            </a:r>
            <a:r>
              <a:rPr sz="2200" spc="45" dirty="0">
                <a:solidFill>
                  <a:srgbClr val="3D3C2C"/>
                </a:solidFill>
                <a:latin typeface="Times New Roman"/>
                <a:cs typeface="Times New Roman"/>
              </a:rPr>
              <a:t> </a:t>
            </a:r>
            <a:r>
              <a:rPr sz="2200" spc="-20" dirty="0">
                <a:solidFill>
                  <a:srgbClr val="3D3C2C"/>
                </a:solidFill>
                <a:latin typeface="Century Gothic"/>
                <a:cs typeface="Century Gothic"/>
              </a:rPr>
              <a:t>Ne</a:t>
            </a:r>
            <a:r>
              <a:rPr sz="2200" spc="-25" dirty="0">
                <a:solidFill>
                  <a:srgbClr val="3D3C2C"/>
                </a:solidFill>
                <a:latin typeface="Century Gothic"/>
                <a:cs typeface="Century Gothic"/>
              </a:rPr>
              <a:t>u</a:t>
            </a:r>
            <a:r>
              <a:rPr sz="2200" spc="-20" dirty="0">
                <a:solidFill>
                  <a:srgbClr val="3D3C2C"/>
                </a:solidFill>
                <a:latin typeface="Century Gothic"/>
                <a:cs typeface="Century Gothic"/>
              </a:rPr>
              <a:t>ma</a:t>
            </a:r>
            <a:r>
              <a:rPr sz="2200" spc="-10" dirty="0">
                <a:solidFill>
                  <a:srgbClr val="3D3C2C"/>
                </a:solidFill>
                <a:latin typeface="Century Gothic"/>
                <a:cs typeface="Century Gothic"/>
              </a:rPr>
              <a:t>n</a:t>
            </a:r>
            <a:r>
              <a:rPr sz="2200" spc="-15" dirty="0">
                <a:solidFill>
                  <a:srgbClr val="3D3C2C"/>
                </a:solidFill>
                <a:latin typeface="Century Gothic"/>
                <a:cs typeface="Century Gothic"/>
              </a:rPr>
              <a:t>n</a:t>
            </a:r>
            <a:endParaRPr sz="2200">
              <a:solidFill>
                <a:prstClr val="black"/>
              </a:solidFill>
              <a:latin typeface="Century Gothic"/>
              <a:cs typeface="Century Gothic"/>
            </a:endParaRPr>
          </a:p>
          <a:p>
            <a:pPr marL="287020">
              <a:lnSpc>
                <a:spcPts val="2595"/>
              </a:lnSpc>
            </a:pPr>
            <a:r>
              <a:rPr sz="2200" spc="-20" dirty="0">
                <a:solidFill>
                  <a:srgbClr val="3D3C2C"/>
                </a:solidFill>
                <a:latin typeface="Century Gothic"/>
                <a:cs typeface="Century Gothic"/>
              </a:rPr>
              <a:t>comp</a:t>
            </a:r>
            <a:r>
              <a:rPr sz="2200" spc="-25" dirty="0">
                <a:solidFill>
                  <a:srgbClr val="3D3C2C"/>
                </a:solidFill>
                <a:latin typeface="Century Gothic"/>
                <a:cs typeface="Century Gothic"/>
              </a:rPr>
              <a:t>u</a:t>
            </a:r>
            <a:r>
              <a:rPr sz="2200" spc="-5" dirty="0">
                <a:solidFill>
                  <a:srgbClr val="3D3C2C"/>
                </a:solidFill>
                <a:latin typeface="Century Gothic"/>
                <a:cs typeface="Century Gothic"/>
              </a:rPr>
              <a:t>t</a:t>
            </a:r>
            <a:r>
              <a:rPr sz="2200" spc="-10" dirty="0">
                <a:solidFill>
                  <a:srgbClr val="3D3C2C"/>
                </a:solidFill>
                <a:latin typeface="Century Gothic"/>
                <a:cs typeface="Century Gothic"/>
              </a:rPr>
              <a:t>ers</a:t>
            </a:r>
            <a:r>
              <a:rPr sz="2200" spc="55" dirty="0">
                <a:solidFill>
                  <a:srgbClr val="3D3C2C"/>
                </a:solidFill>
                <a:latin typeface="Times New Roman"/>
                <a:cs typeface="Times New Roman"/>
              </a:rPr>
              <a:t> </a:t>
            </a:r>
            <a:r>
              <a:rPr sz="2200" spc="-20" dirty="0">
                <a:solidFill>
                  <a:srgbClr val="3D3C2C"/>
                </a:solidFill>
                <a:latin typeface="Century Gothic"/>
                <a:cs typeface="Century Gothic"/>
              </a:rPr>
              <a:t>ar</a:t>
            </a:r>
            <a:r>
              <a:rPr sz="2200" spc="-15" dirty="0">
                <a:solidFill>
                  <a:srgbClr val="3D3C2C"/>
                </a:solidFill>
                <a:latin typeface="Century Gothic"/>
                <a:cs typeface="Century Gothic"/>
              </a:rPr>
              <a:t>e</a:t>
            </a:r>
            <a:r>
              <a:rPr sz="2200" spc="60" dirty="0">
                <a:solidFill>
                  <a:srgbClr val="3D3C2C"/>
                </a:solidFill>
                <a:latin typeface="Times New Roman"/>
                <a:cs typeface="Times New Roman"/>
              </a:rPr>
              <a:t> </a:t>
            </a:r>
            <a:r>
              <a:rPr sz="2200" spc="-25" dirty="0">
                <a:solidFill>
                  <a:srgbClr val="3D3C2C"/>
                </a:solidFill>
                <a:latin typeface="Century Gothic"/>
                <a:cs typeface="Century Gothic"/>
              </a:rPr>
              <a:t>c</a:t>
            </a:r>
            <a:r>
              <a:rPr sz="2200" spc="-15" dirty="0">
                <a:solidFill>
                  <a:srgbClr val="3D3C2C"/>
                </a:solidFill>
                <a:latin typeface="Century Gothic"/>
                <a:cs typeface="Century Gothic"/>
              </a:rPr>
              <a:t>lass</a:t>
            </a:r>
            <a:r>
              <a:rPr sz="2200" spc="5" dirty="0">
                <a:solidFill>
                  <a:srgbClr val="3D3C2C"/>
                </a:solidFill>
                <a:latin typeface="Century Gothic"/>
                <a:cs typeface="Century Gothic"/>
              </a:rPr>
              <a:t>i</a:t>
            </a:r>
            <a:r>
              <a:rPr sz="2200" spc="-10" dirty="0">
                <a:solidFill>
                  <a:srgbClr val="3D3C2C"/>
                </a:solidFill>
                <a:latin typeface="Century Gothic"/>
                <a:cs typeface="Century Gothic"/>
              </a:rPr>
              <a:t>f</a:t>
            </a:r>
            <a:r>
              <a:rPr sz="2200" dirty="0">
                <a:solidFill>
                  <a:srgbClr val="3D3C2C"/>
                </a:solidFill>
                <a:latin typeface="Century Gothic"/>
                <a:cs typeface="Century Gothic"/>
              </a:rPr>
              <a:t>i</a:t>
            </a:r>
            <a:r>
              <a:rPr sz="2200" spc="-15" dirty="0">
                <a:solidFill>
                  <a:srgbClr val="3D3C2C"/>
                </a:solidFill>
                <a:latin typeface="Century Gothic"/>
                <a:cs typeface="Century Gothic"/>
              </a:rPr>
              <a:t>ed</a:t>
            </a:r>
            <a:r>
              <a:rPr sz="2200" spc="30" dirty="0">
                <a:solidFill>
                  <a:srgbClr val="3D3C2C"/>
                </a:solidFill>
                <a:latin typeface="Times New Roman"/>
                <a:cs typeface="Times New Roman"/>
              </a:rPr>
              <a:t> </a:t>
            </a:r>
            <a:r>
              <a:rPr sz="2200" spc="-20" dirty="0">
                <a:solidFill>
                  <a:srgbClr val="3D3C2C"/>
                </a:solidFill>
                <a:latin typeface="Century Gothic"/>
                <a:cs typeface="Century Gothic"/>
              </a:rPr>
              <a:t>a</a:t>
            </a:r>
            <a:r>
              <a:rPr sz="2200" spc="-10" dirty="0">
                <a:solidFill>
                  <a:srgbClr val="3D3C2C"/>
                </a:solidFill>
                <a:latin typeface="Century Gothic"/>
                <a:cs typeface="Century Gothic"/>
              </a:rPr>
              <a:t>s</a:t>
            </a:r>
            <a:r>
              <a:rPr sz="2200" spc="55" dirty="0">
                <a:solidFill>
                  <a:srgbClr val="3D3C2C"/>
                </a:solidFill>
                <a:latin typeface="Times New Roman"/>
                <a:cs typeface="Times New Roman"/>
              </a:rPr>
              <a:t> </a:t>
            </a:r>
            <a:r>
              <a:rPr sz="2200" spc="-20" dirty="0">
                <a:solidFill>
                  <a:srgbClr val="3D3C2C"/>
                </a:solidFill>
                <a:latin typeface="Century Gothic"/>
                <a:cs typeface="Century Gothic"/>
              </a:rPr>
              <a:t>S</a:t>
            </a:r>
            <a:r>
              <a:rPr sz="2200" spc="-15" dirty="0">
                <a:solidFill>
                  <a:srgbClr val="3D3C2C"/>
                </a:solidFill>
                <a:latin typeface="Century Gothic"/>
                <a:cs typeface="Century Gothic"/>
              </a:rPr>
              <a:t>I</a:t>
            </a:r>
            <a:r>
              <a:rPr sz="2200" spc="-20" dirty="0">
                <a:solidFill>
                  <a:srgbClr val="3D3C2C"/>
                </a:solidFill>
                <a:latin typeface="Century Gothic"/>
                <a:cs typeface="Century Gothic"/>
              </a:rPr>
              <a:t>SD</a:t>
            </a:r>
            <a:r>
              <a:rPr sz="2200" spc="85" dirty="0">
                <a:solidFill>
                  <a:srgbClr val="3D3C2C"/>
                </a:solidFill>
                <a:latin typeface="Times New Roman"/>
                <a:cs typeface="Times New Roman"/>
              </a:rPr>
              <a:t> </a:t>
            </a:r>
            <a:r>
              <a:rPr sz="2200" spc="-15" dirty="0">
                <a:solidFill>
                  <a:srgbClr val="3D3C2C"/>
                </a:solidFill>
                <a:latin typeface="Century Gothic"/>
                <a:cs typeface="Century Gothic"/>
              </a:rPr>
              <a:t>s</a:t>
            </a:r>
            <a:r>
              <a:rPr sz="2200" spc="-35" dirty="0">
                <a:solidFill>
                  <a:srgbClr val="3D3C2C"/>
                </a:solidFill>
                <a:latin typeface="Century Gothic"/>
                <a:cs typeface="Century Gothic"/>
              </a:rPr>
              <a:t>y</a:t>
            </a:r>
            <a:r>
              <a:rPr sz="2200" spc="-15" dirty="0">
                <a:solidFill>
                  <a:srgbClr val="3D3C2C"/>
                </a:solidFill>
                <a:latin typeface="Century Gothic"/>
                <a:cs typeface="Century Gothic"/>
              </a:rPr>
              <a:t>s</a:t>
            </a:r>
            <a:r>
              <a:rPr sz="2200" spc="-5" dirty="0">
                <a:solidFill>
                  <a:srgbClr val="3D3C2C"/>
                </a:solidFill>
                <a:latin typeface="Century Gothic"/>
                <a:cs typeface="Century Gothic"/>
              </a:rPr>
              <a:t>t</a:t>
            </a:r>
            <a:r>
              <a:rPr sz="2200" spc="-20" dirty="0">
                <a:solidFill>
                  <a:srgbClr val="3D3C2C"/>
                </a:solidFill>
                <a:latin typeface="Century Gothic"/>
                <a:cs typeface="Century Gothic"/>
              </a:rPr>
              <a:t>em</a:t>
            </a:r>
            <a:r>
              <a:rPr sz="2200" dirty="0">
                <a:solidFill>
                  <a:srgbClr val="3D3C2C"/>
                </a:solidFill>
                <a:latin typeface="Century Gothic"/>
                <a:cs typeface="Century Gothic"/>
              </a:rPr>
              <a:t>s</a:t>
            </a:r>
            <a:r>
              <a:rPr sz="2200" spc="-10" dirty="0">
                <a:solidFill>
                  <a:srgbClr val="3D3C2C"/>
                </a:solidFill>
                <a:latin typeface="Century Gothic"/>
                <a:cs typeface="Century Gothic"/>
              </a:rPr>
              <a:t>.</a:t>
            </a:r>
            <a:endParaRPr sz="2200">
              <a:solidFill>
                <a:prstClr val="black"/>
              </a:solidFill>
              <a:latin typeface="Century Gothic"/>
              <a:cs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8518" y="1089608"/>
            <a:ext cx="9196614" cy="1114292"/>
          </a:xfrm>
          <a:prstGeom prst="rect">
            <a:avLst/>
          </a:prstGeom>
        </p:spPr>
        <p:txBody>
          <a:bodyPr vert="horz" wrap="square" lIns="0" tIns="493915" rIns="0" bIns="0" rtlCol="0">
            <a:spAutoFit/>
          </a:bodyPr>
          <a:lstStyle/>
          <a:p>
            <a:pPr marL="12700"/>
            <a:r>
              <a:rPr b="1" i="1" spc="-30" dirty="0"/>
              <a:t>SIMD</a:t>
            </a:r>
            <a:r>
              <a:rPr b="1" i="1" spc="140" dirty="0">
                <a:latin typeface="Times New Roman"/>
                <a:cs typeface="Times New Roman"/>
              </a:rPr>
              <a:t> </a:t>
            </a:r>
            <a:r>
              <a:rPr b="1" i="1" spc="-25" dirty="0"/>
              <a:t>ARCHIT</a:t>
            </a:r>
            <a:r>
              <a:rPr b="1" i="1" spc="-45" dirty="0"/>
              <a:t>E</a:t>
            </a:r>
            <a:r>
              <a:rPr b="1" i="1" spc="-25" dirty="0"/>
              <a:t>CTURE</a:t>
            </a:r>
          </a:p>
        </p:txBody>
      </p:sp>
      <p:sp>
        <p:nvSpPr>
          <p:cNvPr id="3" name="object 3"/>
          <p:cNvSpPr txBox="1"/>
          <p:nvPr/>
        </p:nvSpPr>
        <p:spPr>
          <a:xfrm>
            <a:off x="2713363" y="2337880"/>
            <a:ext cx="3683000" cy="2004060"/>
          </a:xfrm>
          <a:prstGeom prst="rect">
            <a:avLst/>
          </a:prstGeom>
        </p:spPr>
        <p:txBody>
          <a:bodyPr vert="horz" wrap="square" lIns="0" tIns="0" rIns="0" bIns="0" rtlCol="0">
            <a:spAutoFit/>
          </a:bodyPr>
          <a:lstStyle/>
          <a:p>
            <a:pPr marL="287020" marR="5080" indent="-274955" algn="just">
              <a:lnSpc>
                <a:spcPct val="80000"/>
              </a:lnSpc>
            </a:pPr>
            <a:r>
              <a:rPr sz="1450" spc="-15" dirty="0">
                <a:solidFill>
                  <a:srgbClr val="93C500"/>
                </a:solidFill>
                <a:latin typeface="Wingdings 2"/>
                <a:cs typeface="Wingdings 2"/>
              </a:rPr>
              <a:t></a:t>
            </a:r>
            <a:r>
              <a:rPr sz="1450" spc="-15" dirty="0">
                <a:solidFill>
                  <a:srgbClr val="93C500"/>
                </a:solidFill>
                <a:latin typeface="Times New Roman"/>
                <a:cs typeface="Times New Roman"/>
              </a:rPr>
              <a:t> </a:t>
            </a:r>
            <a:r>
              <a:rPr sz="1450" spc="150" dirty="0">
                <a:solidFill>
                  <a:srgbClr val="93C500"/>
                </a:solidFill>
                <a:latin typeface="Times New Roman"/>
                <a:cs typeface="Times New Roman"/>
              </a:rPr>
              <a:t> </a:t>
            </a:r>
            <a:r>
              <a:rPr sz="1900" spc="-15" dirty="0">
                <a:solidFill>
                  <a:srgbClr val="3D3C2C"/>
                </a:solidFill>
                <a:latin typeface="Century Gothic"/>
                <a:cs typeface="Century Gothic"/>
              </a:rPr>
              <a:t>The</a:t>
            </a:r>
            <a:r>
              <a:rPr sz="1900" dirty="0">
                <a:solidFill>
                  <a:srgbClr val="3D3C2C"/>
                </a:solidFill>
                <a:latin typeface="Times New Roman"/>
                <a:cs typeface="Times New Roman"/>
              </a:rPr>
              <a:t> </a:t>
            </a:r>
            <a:r>
              <a:rPr sz="1900" spc="125" dirty="0">
                <a:solidFill>
                  <a:srgbClr val="3D3C2C"/>
                </a:solidFill>
                <a:latin typeface="Times New Roman"/>
                <a:cs typeface="Times New Roman"/>
              </a:rPr>
              <a:t> </a:t>
            </a:r>
            <a:r>
              <a:rPr sz="1900" spc="-10" dirty="0">
                <a:solidFill>
                  <a:srgbClr val="3D3C2C"/>
                </a:solidFill>
                <a:latin typeface="Century Gothic"/>
                <a:cs typeface="Century Gothic"/>
              </a:rPr>
              <a:t>S</a:t>
            </a:r>
            <a:r>
              <a:rPr sz="1900" dirty="0">
                <a:solidFill>
                  <a:srgbClr val="3D3C2C"/>
                </a:solidFill>
                <a:latin typeface="Century Gothic"/>
                <a:cs typeface="Century Gothic"/>
              </a:rPr>
              <a:t>I</a:t>
            </a:r>
            <a:r>
              <a:rPr sz="1900" spc="-20" dirty="0">
                <a:solidFill>
                  <a:srgbClr val="3D3C2C"/>
                </a:solidFill>
                <a:latin typeface="Century Gothic"/>
                <a:cs typeface="Century Gothic"/>
              </a:rPr>
              <a:t>MD</a:t>
            </a:r>
            <a:r>
              <a:rPr sz="1900" dirty="0">
                <a:solidFill>
                  <a:srgbClr val="3D3C2C"/>
                </a:solidFill>
                <a:latin typeface="Times New Roman"/>
                <a:cs typeface="Times New Roman"/>
              </a:rPr>
              <a:t> </a:t>
            </a:r>
            <a:r>
              <a:rPr sz="1900" spc="120" dirty="0">
                <a:solidFill>
                  <a:srgbClr val="3D3C2C"/>
                </a:solidFill>
                <a:latin typeface="Times New Roman"/>
                <a:cs typeface="Times New Roman"/>
              </a:rPr>
              <a:t> </a:t>
            </a:r>
            <a:r>
              <a:rPr sz="1900" spc="-15" dirty="0">
                <a:solidFill>
                  <a:srgbClr val="3D3C2C"/>
                </a:solidFill>
                <a:latin typeface="Century Gothic"/>
                <a:cs typeface="Century Gothic"/>
              </a:rPr>
              <a:t>m</a:t>
            </a:r>
            <a:r>
              <a:rPr sz="1900" spc="-25" dirty="0">
                <a:solidFill>
                  <a:srgbClr val="3D3C2C"/>
                </a:solidFill>
                <a:latin typeface="Century Gothic"/>
                <a:cs typeface="Century Gothic"/>
              </a:rPr>
              <a:t>o</a:t>
            </a:r>
            <a:r>
              <a:rPr sz="1900" spc="-10" dirty="0">
                <a:solidFill>
                  <a:srgbClr val="3D3C2C"/>
                </a:solidFill>
                <a:latin typeface="Century Gothic"/>
                <a:cs typeface="Century Gothic"/>
              </a:rPr>
              <a:t>del</a:t>
            </a:r>
            <a:r>
              <a:rPr sz="1900" dirty="0">
                <a:solidFill>
                  <a:srgbClr val="3D3C2C"/>
                </a:solidFill>
                <a:latin typeface="Times New Roman"/>
                <a:cs typeface="Times New Roman"/>
              </a:rPr>
              <a:t> </a:t>
            </a:r>
            <a:r>
              <a:rPr sz="1900" spc="130" dirty="0">
                <a:solidFill>
                  <a:srgbClr val="3D3C2C"/>
                </a:solidFill>
                <a:latin typeface="Times New Roman"/>
                <a:cs typeface="Times New Roman"/>
              </a:rPr>
              <a:t> </a:t>
            </a:r>
            <a:r>
              <a:rPr sz="1900" spc="-25" dirty="0">
                <a:solidFill>
                  <a:srgbClr val="3D3C2C"/>
                </a:solidFill>
                <a:latin typeface="Century Gothic"/>
                <a:cs typeface="Century Gothic"/>
              </a:rPr>
              <a:t>o</a:t>
            </a:r>
            <a:r>
              <a:rPr sz="1900" spc="-10" dirty="0">
                <a:solidFill>
                  <a:srgbClr val="3D3C2C"/>
                </a:solidFill>
                <a:latin typeface="Century Gothic"/>
                <a:cs typeface="Century Gothic"/>
              </a:rPr>
              <a:t>f</a:t>
            </a:r>
            <a:r>
              <a:rPr sz="1900" dirty="0">
                <a:solidFill>
                  <a:srgbClr val="3D3C2C"/>
                </a:solidFill>
                <a:latin typeface="Times New Roman"/>
                <a:cs typeface="Times New Roman"/>
              </a:rPr>
              <a:t> </a:t>
            </a:r>
            <a:r>
              <a:rPr sz="1900" spc="120" dirty="0">
                <a:solidFill>
                  <a:srgbClr val="3D3C2C"/>
                </a:solidFill>
                <a:latin typeface="Times New Roman"/>
                <a:cs typeface="Times New Roman"/>
              </a:rPr>
              <a:t> </a:t>
            </a:r>
            <a:r>
              <a:rPr sz="1900" spc="-20" dirty="0">
                <a:solidFill>
                  <a:srgbClr val="3D3C2C"/>
                </a:solidFill>
                <a:latin typeface="Century Gothic"/>
                <a:cs typeface="Century Gothic"/>
              </a:rPr>
              <a:t>pa</a:t>
            </a:r>
            <a:r>
              <a:rPr sz="1900" dirty="0">
                <a:solidFill>
                  <a:srgbClr val="3D3C2C"/>
                </a:solidFill>
                <a:latin typeface="Century Gothic"/>
                <a:cs typeface="Century Gothic"/>
              </a:rPr>
              <a:t>r</a:t>
            </a:r>
            <a:r>
              <a:rPr sz="1900" spc="-20" dirty="0">
                <a:solidFill>
                  <a:srgbClr val="3D3C2C"/>
                </a:solidFill>
                <a:latin typeface="Century Gothic"/>
                <a:cs typeface="Century Gothic"/>
              </a:rPr>
              <a:t>a</a:t>
            </a:r>
            <a:r>
              <a:rPr sz="1900" spc="-15" dirty="0">
                <a:solidFill>
                  <a:srgbClr val="3D3C2C"/>
                </a:solidFill>
                <a:latin typeface="Century Gothic"/>
                <a:cs typeface="Century Gothic"/>
              </a:rPr>
              <a:t>ll</a:t>
            </a:r>
            <a:r>
              <a:rPr sz="1900" spc="-10" dirty="0">
                <a:solidFill>
                  <a:srgbClr val="3D3C2C"/>
                </a:solidFill>
                <a:latin typeface="Century Gothic"/>
                <a:cs typeface="Century Gothic"/>
              </a:rPr>
              <a:t>el</a:t>
            </a:r>
            <a:r>
              <a:rPr sz="1900" spc="-5" dirty="0">
                <a:solidFill>
                  <a:srgbClr val="3D3C2C"/>
                </a:solidFill>
                <a:latin typeface="Times New Roman"/>
                <a:cs typeface="Times New Roman"/>
              </a:rPr>
              <a:t> </a:t>
            </a:r>
            <a:r>
              <a:rPr sz="1900" spc="-15" dirty="0">
                <a:solidFill>
                  <a:srgbClr val="3D3C2C"/>
                </a:solidFill>
                <a:latin typeface="Century Gothic"/>
                <a:cs typeface="Century Gothic"/>
              </a:rPr>
              <a:t>co</a:t>
            </a:r>
            <a:r>
              <a:rPr sz="1900" spc="-10" dirty="0">
                <a:solidFill>
                  <a:srgbClr val="3D3C2C"/>
                </a:solidFill>
                <a:latin typeface="Century Gothic"/>
                <a:cs typeface="Century Gothic"/>
              </a:rPr>
              <a:t>m</a:t>
            </a:r>
            <a:r>
              <a:rPr sz="1900" spc="-20" dirty="0">
                <a:solidFill>
                  <a:srgbClr val="3D3C2C"/>
                </a:solidFill>
                <a:latin typeface="Century Gothic"/>
                <a:cs typeface="Century Gothic"/>
              </a:rPr>
              <a:t>pu</a:t>
            </a:r>
            <a:r>
              <a:rPr sz="1900" spc="-5" dirty="0">
                <a:solidFill>
                  <a:srgbClr val="3D3C2C"/>
                </a:solidFill>
                <a:latin typeface="Century Gothic"/>
                <a:cs typeface="Century Gothic"/>
              </a:rPr>
              <a:t>t</a:t>
            </a:r>
            <a:r>
              <a:rPr sz="1900" dirty="0">
                <a:solidFill>
                  <a:srgbClr val="3D3C2C"/>
                </a:solidFill>
                <a:latin typeface="Century Gothic"/>
                <a:cs typeface="Century Gothic"/>
              </a:rPr>
              <a:t>i</a:t>
            </a:r>
            <a:r>
              <a:rPr sz="1900" spc="-15" dirty="0">
                <a:solidFill>
                  <a:srgbClr val="3D3C2C"/>
                </a:solidFill>
                <a:latin typeface="Century Gothic"/>
                <a:cs typeface="Century Gothic"/>
              </a:rPr>
              <a:t>ng</a:t>
            </a:r>
            <a:r>
              <a:rPr sz="1900" dirty="0">
                <a:solidFill>
                  <a:srgbClr val="3D3C2C"/>
                </a:solidFill>
                <a:latin typeface="Times New Roman"/>
                <a:cs typeface="Times New Roman"/>
              </a:rPr>
              <a:t>  </a:t>
            </a:r>
            <a:r>
              <a:rPr sz="1900" spc="-15" dirty="0">
                <a:solidFill>
                  <a:srgbClr val="3D3C2C"/>
                </a:solidFill>
                <a:latin typeface="Times New Roman"/>
                <a:cs typeface="Times New Roman"/>
              </a:rPr>
              <a:t> </a:t>
            </a:r>
            <a:r>
              <a:rPr sz="1900" spc="-15" dirty="0">
                <a:solidFill>
                  <a:srgbClr val="3D3C2C"/>
                </a:solidFill>
                <a:latin typeface="Century Gothic"/>
                <a:cs typeface="Century Gothic"/>
              </a:rPr>
              <a:t>co</a:t>
            </a:r>
            <a:r>
              <a:rPr sz="1900" spc="-5" dirty="0">
                <a:solidFill>
                  <a:srgbClr val="3D3C2C"/>
                </a:solidFill>
                <a:latin typeface="Century Gothic"/>
                <a:cs typeface="Century Gothic"/>
              </a:rPr>
              <a:t>n</a:t>
            </a:r>
            <a:r>
              <a:rPr sz="1900" spc="-15" dirty="0">
                <a:solidFill>
                  <a:srgbClr val="3D3C2C"/>
                </a:solidFill>
                <a:latin typeface="Century Gothic"/>
                <a:cs typeface="Century Gothic"/>
              </a:rPr>
              <a:t>s</a:t>
            </a:r>
            <a:r>
              <a:rPr sz="1900" dirty="0">
                <a:solidFill>
                  <a:srgbClr val="3D3C2C"/>
                </a:solidFill>
                <a:latin typeface="Century Gothic"/>
                <a:cs typeface="Century Gothic"/>
              </a:rPr>
              <a:t>i</a:t>
            </a:r>
            <a:r>
              <a:rPr sz="1900" spc="-15" dirty="0">
                <a:solidFill>
                  <a:srgbClr val="3D3C2C"/>
                </a:solidFill>
                <a:latin typeface="Century Gothic"/>
                <a:cs typeface="Century Gothic"/>
              </a:rPr>
              <a:t>st</a:t>
            </a:r>
            <a:r>
              <a:rPr sz="1900" spc="-10" dirty="0">
                <a:solidFill>
                  <a:srgbClr val="3D3C2C"/>
                </a:solidFill>
                <a:latin typeface="Century Gothic"/>
                <a:cs typeface="Century Gothic"/>
              </a:rPr>
              <a:t>s</a:t>
            </a:r>
            <a:r>
              <a:rPr sz="1900" dirty="0">
                <a:solidFill>
                  <a:srgbClr val="3D3C2C"/>
                </a:solidFill>
                <a:latin typeface="Times New Roman"/>
                <a:cs typeface="Times New Roman"/>
              </a:rPr>
              <a:t>  </a:t>
            </a:r>
            <a:r>
              <a:rPr sz="1900" spc="5" dirty="0">
                <a:solidFill>
                  <a:srgbClr val="3D3C2C"/>
                </a:solidFill>
                <a:latin typeface="Times New Roman"/>
                <a:cs typeface="Times New Roman"/>
              </a:rPr>
              <a:t> </a:t>
            </a:r>
            <a:r>
              <a:rPr sz="1900" spc="-25" dirty="0">
                <a:solidFill>
                  <a:srgbClr val="3D3C2C"/>
                </a:solidFill>
                <a:latin typeface="Century Gothic"/>
                <a:cs typeface="Century Gothic"/>
              </a:rPr>
              <a:t>o</a:t>
            </a:r>
            <a:r>
              <a:rPr sz="1900" spc="-10" dirty="0">
                <a:solidFill>
                  <a:srgbClr val="3D3C2C"/>
                </a:solidFill>
                <a:latin typeface="Century Gothic"/>
                <a:cs typeface="Century Gothic"/>
              </a:rPr>
              <a:t>f</a:t>
            </a:r>
            <a:r>
              <a:rPr sz="1900" dirty="0">
                <a:solidFill>
                  <a:srgbClr val="3D3C2C"/>
                </a:solidFill>
                <a:latin typeface="Times New Roman"/>
                <a:cs typeface="Times New Roman"/>
              </a:rPr>
              <a:t>  </a:t>
            </a:r>
            <a:r>
              <a:rPr sz="1900" spc="5" dirty="0">
                <a:solidFill>
                  <a:srgbClr val="3D3C2C"/>
                </a:solidFill>
                <a:latin typeface="Times New Roman"/>
                <a:cs typeface="Times New Roman"/>
              </a:rPr>
              <a:t> </a:t>
            </a:r>
            <a:r>
              <a:rPr sz="1900" spc="-10" dirty="0">
                <a:solidFill>
                  <a:srgbClr val="3D3C2C"/>
                </a:solidFill>
                <a:latin typeface="Century Gothic"/>
                <a:cs typeface="Century Gothic"/>
              </a:rPr>
              <a:t>tw</a:t>
            </a:r>
            <a:r>
              <a:rPr sz="1900" spc="-15" dirty="0">
                <a:solidFill>
                  <a:srgbClr val="3D3C2C"/>
                </a:solidFill>
                <a:latin typeface="Century Gothic"/>
                <a:cs typeface="Century Gothic"/>
              </a:rPr>
              <a:t>o</a:t>
            </a:r>
            <a:r>
              <a:rPr sz="1900" spc="-5" dirty="0">
                <a:solidFill>
                  <a:srgbClr val="3D3C2C"/>
                </a:solidFill>
                <a:latin typeface="Times New Roman"/>
                <a:cs typeface="Times New Roman"/>
              </a:rPr>
              <a:t> </a:t>
            </a:r>
            <a:r>
              <a:rPr sz="1900" spc="-20" dirty="0">
                <a:solidFill>
                  <a:srgbClr val="3D3C2C"/>
                </a:solidFill>
                <a:latin typeface="Century Gothic"/>
                <a:cs typeface="Century Gothic"/>
              </a:rPr>
              <a:t>par</a:t>
            </a:r>
            <a:r>
              <a:rPr sz="1900" spc="-5" dirty="0">
                <a:solidFill>
                  <a:srgbClr val="3D3C2C"/>
                </a:solidFill>
                <a:latin typeface="Century Gothic"/>
                <a:cs typeface="Century Gothic"/>
              </a:rPr>
              <a:t>t</a:t>
            </a:r>
            <a:r>
              <a:rPr sz="1900" dirty="0">
                <a:solidFill>
                  <a:srgbClr val="3D3C2C"/>
                </a:solidFill>
                <a:latin typeface="Century Gothic"/>
                <a:cs typeface="Century Gothic"/>
              </a:rPr>
              <a:t>s</a:t>
            </a:r>
            <a:r>
              <a:rPr sz="1900" spc="-10" dirty="0">
                <a:solidFill>
                  <a:srgbClr val="3D3C2C"/>
                </a:solidFill>
                <a:latin typeface="Century Gothic"/>
                <a:cs typeface="Century Gothic"/>
              </a:rPr>
              <a:t>:</a:t>
            </a:r>
            <a:r>
              <a:rPr sz="1900" dirty="0">
                <a:solidFill>
                  <a:srgbClr val="3D3C2C"/>
                </a:solidFill>
                <a:latin typeface="Times New Roman"/>
                <a:cs typeface="Times New Roman"/>
              </a:rPr>
              <a:t> </a:t>
            </a:r>
            <a:r>
              <a:rPr sz="1900" spc="-120" dirty="0">
                <a:solidFill>
                  <a:srgbClr val="3D3C2C"/>
                </a:solidFill>
                <a:latin typeface="Times New Roman"/>
                <a:cs typeface="Times New Roman"/>
              </a:rPr>
              <a:t> </a:t>
            </a:r>
            <a:r>
              <a:rPr sz="1900" spc="-15" dirty="0">
                <a:solidFill>
                  <a:srgbClr val="3D3C2C"/>
                </a:solidFill>
                <a:latin typeface="Century Gothic"/>
                <a:cs typeface="Century Gothic"/>
              </a:rPr>
              <a:t>a</a:t>
            </a:r>
            <a:r>
              <a:rPr sz="1900" dirty="0">
                <a:solidFill>
                  <a:srgbClr val="3D3C2C"/>
                </a:solidFill>
                <a:latin typeface="Times New Roman"/>
                <a:cs typeface="Times New Roman"/>
              </a:rPr>
              <a:t> </a:t>
            </a:r>
            <a:r>
              <a:rPr sz="1900" spc="-114" dirty="0">
                <a:solidFill>
                  <a:srgbClr val="3D3C2C"/>
                </a:solidFill>
                <a:latin typeface="Times New Roman"/>
                <a:cs typeface="Times New Roman"/>
              </a:rPr>
              <a:t> </a:t>
            </a:r>
            <a:r>
              <a:rPr sz="1900" spc="-10" dirty="0">
                <a:solidFill>
                  <a:srgbClr val="3D3C2C"/>
                </a:solidFill>
                <a:latin typeface="Century Gothic"/>
                <a:cs typeface="Century Gothic"/>
              </a:rPr>
              <a:t>f</a:t>
            </a:r>
            <a:r>
              <a:rPr sz="1900" dirty="0">
                <a:solidFill>
                  <a:srgbClr val="3D3C2C"/>
                </a:solidFill>
                <a:latin typeface="Century Gothic"/>
                <a:cs typeface="Century Gothic"/>
              </a:rPr>
              <a:t>r</a:t>
            </a:r>
            <a:r>
              <a:rPr sz="1900" spc="-15" dirty="0">
                <a:solidFill>
                  <a:srgbClr val="3D3C2C"/>
                </a:solidFill>
                <a:latin typeface="Century Gothic"/>
                <a:cs typeface="Century Gothic"/>
              </a:rPr>
              <a:t>o</a:t>
            </a:r>
            <a:r>
              <a:rPr sz="1900" spc="-5" dirty="0">
                <a:solidFill>
                  <a:srgbClr val="3D3C2C"/>
                </a:solidFill>
                <a:latin typeface="Century Gothic"/>
                <a:cs typeface="Century Gothic"/>
              </a:rPr>
              <a:t>nt</a:t>
            </a:r>
            <a:r>
              <a:rPr sz="1900" spc="-20" dirty="0">
                <a:solidFill>
                  <a:srgbClr val="3D3C2C"/>
                </a:solidFill>
                <a:latin typeface="Century Gothic"/>
                <a:cs typeface="Century Gothic"/>
              </a:rPr>
              <a:t>-</a:t>
            </a:r>
            <a:r>
              <a:rPr sz="1900" spc="-15" dirty="0">
                <a:solidFill>
                  <a:srgbClr val="3D3C2C"/>
                </a:solidFill>
                <a:latin typeface="Century Gothic"/>
                <a:cs typeface="Century Gothic"/>
              </a:rPr>
              <a:t>e</a:t>
            </a:r>
            <a:r>
              <a:rPr sz="1900" spc="-10" dirty="0">
                <a:solidFill>
                  <a:srgbClr val="3D3C2C"/>
                </a:solidFill>
                <a:latin typeface="Century Gothic"/>
                <a:cs typeface="Century Gothic"/>
              </a:rPr>
              <a:t>n</a:t>
            </a:r>
            <a:r>
              <a:rPr sz="1900" spc="-15" dirty="0">
                <a:solidFill>
                  <a:srgbClr val="3D3C2C"/>
                </a:solidFill>
                <a:latin typeface="Century Gothic"/>
                <a:cs typeface="Century Gothic"/>
              </a:rPr>
              <a:t>d</a:t>
            </a:r>
            <a:r>
              <a:rPr sz="1900" dirty="0">
                <a:solidFill>
                  <a:srgbClr val="3D3C2C"/>
                </a:solidFill>
                <a:latin typeface="Times New Roman"/>
                <a:cs typeface="Times New Roman"/>
              </a:rPr>
              <a:t> </a:t>
            </a:r>
            <a:r>
              <a:rPr sz="1900" spc="-114" dirty="0">
                <a:solidFill>
                  <a:srgbClr val="3D3C2C"/>
                </a:solidFill>
                <a:latin typeface="Times New Roman"/>
                <a:cs typeface="Times New Roman"/>
              </a:rPr>
              <a:t> </a:t>
            </a:r>
            <a:r>
              <a:rPr sz="1900" spc="-10" dirty="0">
                <a:solidFill>
                  <a:srgbClr val="3D3C2C"/>
                </a:solidFill>
                <a:latin typeface="Century Gothic"/>
                <a:cs typeface="Century Gothic"/>
              </a:rPr>
              <a:t>c</a:t>
            </a:r>
            <a:r>
              <a:rPr sz="1900" spc="-20" dirty="0">
                <a:solidFill>
                  <a:srgbClr val="3D3C2C"/>
                </a:solidFill>
                <a:latin typeface="Century Gothic"/>
                <a:cs typeface="Century Gothic"/>
              </a:rPr>
              <a:t>om</a:t>
            </a:r>
            <a:r>
              <a:rPr sz="1900" spc="-5" dirty="0">
                <a:solidFill>
                  <a:srgbClr val="3D3C2C"/>
                </a:solidFill>
                <a:latin typeface="Century Gothic"/>
                <a:cs typeface="Century Gothic"/>
              </a:rPr>
              <a:t>p</a:t>
            </a:r>
            <a:r>
              <a:rPr sz="1900" spc="-10" dirty="0">
                <a:solidFill>
                  <a:srgbClr val="3D3C2C"/>
                </a:solidFill>
                <a:latin typeface="Century Gothic"/>
                <a:cs typeface="Century Gothic"/>
              </a:rPr>
              <a:t>uter</a:t>
            </a:r>
            <a:r>
              <a:rPr sz="1900" spc="-5" dirty="0">
                <a:solidFill>
                  <a:srgbClr val="3D3C2C"/>
                </a:solidFill>
                <a:latin typeface="Times New Roman"/>
                <a:cs typeface="Times New Roman"/>
              </a:rPr>
              <a:t> </a:t>
            </a:r>
            <a:r>
              <a:rPr sz="1900" spc="-25" dirty="0">
                <a:solidFill>
                  <a:srgbClr val="3D3C2C"/>
                </a:solidFill>
                <a:latin typeface="Century Gothic"/>
                <a:cs typeface="Century Gothic"/>
              </a:rPr>
              <a:t>o</a:t>
            </a:r>
            <a:r>
              <a:rPr sz="1900" spc="-10" dirty="0">
                <a:solidFill>
                  <a:srgbClr val="3D3C2C"/>
                </a:solidFill>
                <a:latin typeface="Century Gothic"/>
                <a:cs typeface="Century Gothic"/>
              </a:rPr>
              <a:t>f</a:t>
            </a:r>
            <a:r>
              <a:rPr sz="1900" dirty="0">
                <a:solidFill>
                  <a:srgbClr val="3D3C2C"/>
                </a:solidFill>
                <a:latin typeface="Times New Roman"/>
                <a:cs typeface="Times New Roman"/>
              </a:rPr>
              <a:t> </a:t>
            </a:r>
            <a:r>
              <a:rPr sz="1900" spc="145" dirty="0">
                <a:solidFill>
                  <a:srgbClr val="3D3C2C"/>
                </a:solidFill>
                <a:latin typeface="Times New Roman"/>
                <a:cs typeface="Times New Roman"/>
              </a:rPr>
              <a:t> </a:t>
            </a:r>
            <a:r>
              <a:rPr sz="1900" dirty="0">
                <a:solidFill>
                  <a:srgbClr val="3D3C2C"/>
                </a:solidFill>
                <a:latin typeface="Century Gothic"/>
                <a:cs typeface="Century Gothic"/>
              </a:rPr>
              <a:t>t</a:t>
            </a:r>
            <a:r>
              <a:rPr sz="1900" spc="-15" dirty="0">
                <a:solidFill>
                  <a:srgbClr val="3D3C2C"/>
                </a:solidFill>
                <a:latin typeface="Century Gothic"/>
                <a:cs typeface="Century Gothic"/>
              </a:rPr>
              <a:t>he</a:t>
            </a:r>
            <a:r>
              <a:rPr sz="1900" dirty="0">
                <a:solidFill>
                  <a:srgbClr val="3D3C2C"/>
                </a:solidFill>
                <a:latin typeface="Times New Roman"/>
                <a:cs typeface="Times New Roman"/>
              </a:rPr>
              <a:t> </a:t>
            </a:r>
            <a:r>
              <a:rPr sz="1900" spc="140" dirty="0">
                <a:solidFill>
                  <a:srgbClr val="3D3C2C"/>
                </a:solidFill>
                <a:latin typeface="Times New Roman"/>
                <a:cs typeface="Times New Roman"/>
              </a:rPr>
              <a:t> </a:t>
            </a:r>
            <a:r>
              <a:rPr sz="1900" spc="-10" dirty="0">
                <a:solidFill>
                  <a:srgbClr val="3D3C2C"/>
                </a:solidFill>
                <a:latin typeface="Century Gothic"/>
                <a:cs typeface="Century Gothic"/>
              </a:rPr>
              <a:t>u</a:t>
            </a:r>
            <a:r>
              <a:rPr sz="1900" spc="-20" dirty="0">
                <a:solidFill>
                  <a:srgbClr val="3D3C2C"/>
                </a:solidFill>
                <a:latin typeface="Century Gothic"/>
                <a:cs typeface="Century Gothic"/>
              </a:rPr>
              <a:t>sua</a:t>
            </a:r>
            <a:r>
              <a:rPr sz="1900" spc="-5" dirty="0">
                <a:solidFill>
                  <a:srgbClr val="3D3C2C"/>
                </a:solidFill>
                <a:latin typeface="Century Gothic"/>
                <a:cs typeface="Century Gothic"/>
              </a:rPr>
              <a:t>l</a:t>
            </a:r>
            <a:r>
              <a:rPr sz="1900" dirty="0">
                <a:solidFill>
                  <a:srgbClr val="3D3C2C"/>
                </a:solidFill>
                <a:latin typeface="Times New Roman"/>
                <a:cs typeface="Times New Roman"/>
              </a:rPr>
              <a:t> </a:t>
            </a:r>
            <a:r>
              <a:rPr sz="1900" spc="130" dirty="0">
                <a:solidFill>
                  <a:srgbClr val="3D3C2C"/>
                </a:solidFill>
                <a:latin typeface="Times New Roman"/>
                <a:cs typeface="Times New Roman"/>
              </a:rPr>
              <a:t> </a:t>
            </a:r>
            <a:r>
              <a:rPr sz="1900" spc="-5" dirty="0">
                <a:solidFill>
                  <a:srgbClr val="3D3C2C"/>
                </a:solidFill>
                <a:latin typeface="Century Gothic"/>
                <a:cs typeface="Century Gothic"/>
              </a:rPr>
              <a:t>v</a:t>
            </a:r>
            <a:r>
              <a:rPr sz="1900" spc="-25" dirty="0">
                <a:solidFill>
                  <a:srgbClr val="3D3C2C"/>
                </a:solidFill>
                <a:latin typeface="Century Gothic"/>
                <a:cs typeface="Century Gothic"/>
              </a:rPr>
              <a:t>o</a:t>
            </a:r>
            <a:r>
              <a:rPr sz="1900" spc="-15" dirty="0">
                <a:solidFill>
                  <a:srgbClr val="3D3C2C"/>
                </a:solidFill>
                <a:latin typeface="Century Gothic"/>
                <a:cs typeface="Century Gothic"/>
              </a:rPr>
              <a:t>n</a:t>
            </a:r>
            <a:r>
              <a:rPr sz="1900" dirty="0">
                <a:solidFill>
                  <a:srgbClr val="3D3C2C"/>
                </a:solidFill>
                <a:latin typeface="Times New Roman"/>
                <a:cs typeface="Times New Roman"/>
              </a:rPr>
              <a:t> </a:t>
            </a:r>
            <a:r>
              <a:rPr sz="1900" spc="140" dirty="0">
                <a:solidFill>
                  <a:srgbClr val="3D3C2C"/>
                </a:solidFill>
                <a:latin typeface="Times New Roman"/>
                <a:cs typeface="Times New Roman"/>
              </a:rPr>
              <a:t> </a:t>
            </a:r>
            <a:r>
              <a:rPr sz="1900" spc="-15" dirty="0">
                <a:solidFill>
                  <a:srgbClr val="3D3C2C"/>
                </a:solidFill>
                <a:latin typeface="Century Gothic"/>
                <a:cs typeface="Century Gothic"/>
              </a:rPr>
              <a:t>Ne</a:t>
            </a:r>
            <a:r>
              <a:rPr sz="1900" spc="-5" dirty="0">
                <a:solidFill>
                  <a:srgbClr val="3D3C2C"/>
                </a:solidFill>
                <a:latin typeface="Century Gothic"/>
                <a:cs typeface="Century Gothic"/>
              </a:rPr>
              <a:t>u</a:t>
            </a:r>
            <a:r>
              <a:rPr sz="1900" spc="-15" dirty="0">
                <a:solidFill>
                  <a:srgbClr val="3D3C2C"/>
                </a:solidFill>
                <a:latin typeface="Century Gothic"/>
                <a:cs typeface="Century Gothic"/>
              </a:rPr>
              <a:t>m</a:t>
            </a:r>
            <a:r>
              <a:rPr sz="1900" spc="-20" dirty="0">
                <a:solidFill>
                  <a:srgbClr val="3D3C2C"/>
                </a:solidFill>
                <a:latin typeface="Century Gothic"/>
                <a:cs typeface="Century Gothic"/>
              </a:rPr>
              <a:t>a</a:t>
            </a:r>
            <a:r>
              <a:rPr sz="1900" spc="-10" dirty="0">
                <a:solidFill>
                  <a:srgbClr val="3D3C2C"/>
                </a:solidFill>
                <a:latin typeface="Century Gothic"/>
                <a:cs typeface="Century Gothic"/>
              </a:rPr>
              <a:t>n</a:t>
            </a:r>
            <a:r>
              <a:rPr sz="1900" spc="-15" dirty="0">
                <a:solidFill>
                  <a:srgbClr val="3D3C2C"/>
                </a:solidFill>
                <a:latin typeface="Century Gothic"/>
                <a:cs typeface="Century Gothic"/>
              </a:rPr>
              <a:t>n</a:t>
            </a:r>
            <a:r>
              <a:rPr sz="1900" spc="-5" dirty="0">
                <a:solidFill>
                  <a:srgbClr val="3D3C2C"/>
                </a:solidFill>
                <a:latin typeface="Times New Roman"/>
                <a:cs typeface="Times New Roman"/>
              </a:rPr>
              <a:t> </a:t>
            </a:r>
            <a:r>
              <a:rPr sz="1900" spc="-15" dirty="0">
                <a:solidFill>
                  <a:srgbClr val="3D3C2C"/>
                </a:solidFill>
                <a:latin typeface="Century Gothic"/>
                <a:cs typeface="Century Gothic"/>
              </a:rPr>
              <a:t>st</a:t>
            </a:r>
            <a:r>
              <a:rPr sz="1900" spc="-20" dirty="0">
                <a:solidFill>
                  <a:srgbClr val="3D3C2C"/>
                </a:solidFill>
                <a:latin typeface="Century Gothic"/>
                <a:cs typeface="Century Gothic"/>
              </a:rPr>
              <a:t>yl</a:t>
            </a:r>
            <a:r>
              <a:rPr sz="1900" spc="-10" dirty="0">
                <a:solidFill>
                  <a:srgbClr val="3D3C2C"/>
                </a:solidFill>
                <a:latin typeface="Century Gothic"/>
                <a:cs typeface="Century Gothic"/>
              </a:rPr>
              <a:t>e,</a:t>
            </a:r>
            <a:r>
              <a:rPr sz="1900" spc="75" dirty="0">
                <a:solidFill>
                  <a:srgbClr val="3D3C2C"/>
                </a:solidFill>
                <a:latin typeface="Times New Roman"/>
                <a:cs typeface="Times New Roman"/>
              </a:rPr>
              <a:t> </a:t>
            </a:r>
            <a:r>
              <a:rPr sz="1900" spc="-20" dirty="0">
                <a:solidFill>
                  <a:srgbClr val="3D3C2C"/>
                </a:solidFill>
                <a:latin typeface="Century Gothic"/>
                <a:cs typeface="Century Gothic"/>
              </a:rPr>
              <a:t>an</a:t>
            </a:r>
            <a:r>
              <a:rPr sz="1900" spc="-15" dirty="0">
                <a:solidFill>
                  <a:srgbClr val="3D3C2C"/>
                </a:solidFill>
                <a:latin typeface="Century Gothic"/>
                <a:cs typeface="Century Gothic"/>
              </a:rPr>
              <a:t>d</a:t>
            </a:r>
            <a:r>
              <a:rPr sz="1900" spc="55" dirty="0">
                <a:solidFill>
                  <a:srgbClr val="3D3C2C"/>
                </a:solidFill>
                <a:latin typeface="Times New Roman"/>
                <a:cs typeface="Times New Roman"/>
              </a:rPr>
              <a:t> </a:t>
            </a:r>
            <a:r>
              <a:rPr sz="1900" spc="-15" dirty="0">
                <a:solidFill>
                  <a:srgbClr val="3D3C2C"/>
                </a:solidFill>
                <a:latin typeface="Century Gothic"/>
                <a:cs typeface="Century Gothic"/>
              </a:rPr>
              <a:t>a</a:t>
            </a:r>
            <a:r>
              <a:rPr sz="1900" spc="50" dirty="0">
                <a:solidFill>
                  <a:srgbClr val="3D3C2C"/>
                </a:solidFill>
                <a:latin typeface="Times New Roman"/>
                <a:cs typeface="Times New Roman"/>
              </a:rPr>
              <a:t> </a:t>
            </a:r>
            <a:r>
              <a:rPr sz="1900" spc="-20" dirty="0">
                <a:solidFill>
                  <a:srgbClr val="3D3C2C"/>
                </a:solidFill>
                <a:latin typeface="Century Gothic"/>
                <a:cs typeface="Century Gothic"/>
              </a:rPr>
              <a:t>p</a:t>
            </a:r>
            <a:r>
              <a:rPr sz="1900" spc="-5" dirty="0">
                <a:solidFill>
                  <a:srgbClr val="3D3C2C"/>
                </a:solidFill>
                <a:latin typeface="Century Gothic"/>
                <a:cs typeface="Century Gothic"/>
              </a:rPr>
              <a:t>r</a:t>
            </a:r>
            <a:r>
              <a:rPr sz="1900" spc="-25" dirty="0">
                <a:solidFill>
                  <a:srgbClr val="3D3C2C"/>
                </a:solidFill>
                <a:latin typeface="Century Gothic"/>
                <a:cs typeface="Century Gothic"/>
              </a:rPr>
              <a:t>o</a:t>
            </a:r>
            <a:r>
              <a:rPr sz="1900" spc="-15" dirty="0">
                <a:solidFill>
                  <a:srgbClr val="3D3C2C"/>
                </a:solidFill>
                <a:latin typeface="Century Gothic"/>
                <a:cs typeface="Century Gothic"/>
              </a:rPr>
              <a:t>ces</a:t>
            </a:r>
            <a:r>
              <a:rPr sz="1900" spc="-20" dirty="0">
                <a:solidFill>
                  <a:srgbClr val="3D3C2C"/>
                </a:solidFill>
                <a:latin typeface="Century Gothic"/>
                <a:cs typeface="Century Gothic"/>
              </a:rPr>
              <a:t>so</a:t>
            </a:r>
            <a:r>
              <a:rPr sz="1900" spc="-10" dirty="0">
                <a:solidFill>
                  <a:srgbClr val="3D3C2C"/>
                </a:solidFill>
                <a:latin typeface="Century Gothic"/>
                <a:cs typeface="Century Gothic"/>
              </a:rPr>
              <a:t>r</a:t>
            </a:r>
            <a:r>
              <a:rPr sz="1900" spc="110" dirty="0">
                <a:solidFill>
                  <a:srgbClr val="3D3C2C"/>
                </a:solidFill>
                <a:latin typeface="Times New Roman"/>
                <a:cs typeface="Times New Roman"/>
              </a:rPr>
              <a:t> </a:t>
            </a:r>
            <a:r>
              <a:rPr sz="1900" spc="-20" dirty="0">
                <a:solidFill>
                  <a:srgbClr val="3D3C2C"/>
                </a:solidFill>
                <a:latin typeface="Century Gothic"/>
                <a:cs typeface="Century Gothic"/>
              </a:rPr>
              <a:t>a</a:t>
            </a:r>
            <a:r>
              <a:rPr sz="1900" spc="-10" dirty="0">
                <a:solidFill>
                  <a:srgbClr val="3D3C2C"/>
                </a:solidFill>
                <a:latin typeface="Century Gothic"/>
                <a:cs typeface="Century Gothic"/>
              </a:rPr>
              <a:t>rra</a:t>
            </a:r>
            <a:r>
              <a:rPr sz="1900" spc="-20" dirty="0">
                <a:solidFill>
                  <a:srgbClr val="3D3C2C"/>
                </a:solidFill>
                <a:latin typeface="Century Gothic"/>
                <a:cs typeface="Century Gothic"/>
              </a:rPr>
              <a:t>y</a:t>
            </a:r>
            <a:r>
              <a:rPr sz="1900" spc="-10" dirty="0">
                <a:solidFill>
                  <a:srgbClr val="3D3C2C"/>
                </a:solidFill>
                <a:latin typeface="Century Gothic"/>
                <a:cs typeface="Century Gothic"/>
              </a:rPr>
              <a:t>.</a:t>
            </a:r>
            <a:endParaRPr sz="1900">
              <a:solidFill>
                <a:prstClr val="black"/>
              </a:solidFill>
              <a:latin typeface="Century Gothic"/>
              <a:cs typeface="Century Gothic"/>
            </a:endParaRPr>
          </a:p>
          <a:p>
            <a:pPr>
              <a:spcBef>
                <a:spcPts val="21"/>
              </a:spcBef>
            </a:pPr>
            <a:endParaRPr sz="2350">
              <a:solidFill>
                <a:prstClr val="black"/>
              </a:solidFill>
              <a:latin typeface="Times New Roman"/>
              <a:cs typeface="Times New Roman"/>
            </a:endParaRPr>
          </a:p>
          <a:p>
            <a:pPr marL="287020" marR="5080" indent="-274955" algn="just">
              <a:lnSpc>
                <a:spcPts val="1820"/>
              </a:lnSpc>
            </a:pPr>
            <a:r>
              <a:rPr sz="1450" spc="-15" dirty="0">
                <a:solidFill>
                  <a:srgbClr val="93C500"/>
                </a:solidFill>
                <a:latin typeface="Wingdings 2"/>
                <a:cs typeface="Wingdings 2"/>
              </a:rPr>
              <a:t></a:t>
            </a:r>
            <a:r>
              <a:rPr sz="1450" spc="-15" dirty="0">
                <a:solidFill>
                  <a:srgbClr val="93C500"/>
                </a:solidFill>
                <a:latin typeface="Times New Roman"/>
                <a:cs typeface="Times New Roman"/>
              </a:rPr>
              <a:t> </a:t>
            </a:r>
            <a:r>
              <a:rPr sz="1450" spc="150" dirty="0">
                <a:solidFill>
                  <a:srgbClr val="93C500"/>
                </a:solidFill>
                <a:latin typeface="Times New Roman"/>
                <a:cs typeface="Times New Roman"/>
              </a:rPr>
              <a:t> </a:t>
            </a:r>
            <a:r>
              <a:rPr sz="1900" spc="-15" dirty="0">
                <a:solidFill>
                  <a:srgbClr val="3D3C2C"/>
                </a:solidFill>
                <a:latin typeface="Century Gothic"/>
                <a:cs typeface="Century Gothic"/>
              </a:rPr>
              <a:t>The</a:t>
            </a:r>
            <a:r>
              <a:rPr sz="1900" dirty="0">
                <a:solidFill>
                  <a:srgbClr val="3D3C2C"/>
                </a:solidFill>
                <a:latin typeface="Times New Roman"/>
                <a:cs typeface="Times New Roman"/>
              </a:rPr>
              <a:t> </a:t>
            </a:r>
            <a:r>
              <a:rPr sz="1900" spc="-30" dirty="0">
                <a:solidFill>
                  <a:srgbClr val="3D3C2C"/>
                </a:solidFill>
                <a:latin typeface="Times New Roman"/>
                <a:cs typeface="Times New Roman"/>
              </a:rPr>
              <a:t> </a:t>
            </a:r>
            <a:r>
              <a:rPr sz="1900" b="1" i="1" spc="-20" dirty="0">
                <a:solidFill>
                  <a:srgbClr val="3D3C2C"/>
                </a:solidFill>
                <a:latin typeface="Century Gothic"/>
                <a:cs typeface="Century Gothic"/>
              </a:rPr>
              <a:t>proces</a:t>
            </a:r>
            <a:r>
              <a:rPr sz="1900" b="1" i="1" spc="5" dirty="0">
                <a:solidFill>
                  <a:srgbClr val="3D3C2C"/>
                </a:solidFill>
                <a:latin typeface="Century Gothic"/>
                <a:cs typeface="Century Gothic"/>
              </a:rPr>
              <a:t>s</a:t>
            </a:r>
            <a:r>
              <a:rPr sz="1900" b="1" i="1" spc="-20" dirty="0">
                <a:solidFill>
                  <a:srgbClr val="3D3C2C"/>
                </a:solidFill>
                <a:latin typeface="Century Gothic"/>
                <a:cs typeface="Century Gothic"/>
              </a:rPr>
              <a:t>o</a:t>
            </a:r>
            <a:r>
              <a:rPr sz="1900" b="1" i="1" spc="-10" dirty="0">
                <a:solidFill>
                  <a:srgbClr val="3D3C2C"/>
                </a:solidFill>
                <a:latin typeface="Century Gothic"/>
                <a:cs typeface="Century Gothic"/>
              </a:rPr>
              <a:t>r</a:t>
            </a:r>
            <a:r>
              <a:rPr sz="1900" b="1" i="1" dirty="0">
                <a:solidFill>
                  <a:srgbClr val="3D3C2C"/>
                </a:solidFill>
                <a:latin typeface="Times New Roman"/>
                <a:cs typeface="Times New Roman"/>
              </a:rPr>
              <a:t> </a:t>
            </a:r>
            <a:r>
              <a:rPr sz="1900" b="1" i="1" spc="-45" dirty="0">
                <a:solidFill>
                  <a:srgbClr val="3D3C2C"/>
                </a:solidFill>
                <a:latin typeface="Times New Roman"/>
                <a:cs typeface="Times New Roman"/>
              </a:rPr>
              <a:t> </a:t>
            </a:r>
            <a:r>
              <a:rPr sz="1900" b="1" i="1" spc="-15" dirty="0">
                <a:solidFill>
                  <a:srgbClr val="3D3C2C"/>
                </a:solidFill>
                <a:latin typeface="Century Gothic"/>
                <a:cs typeface="Century Gothic"/>
              </a:rPr>
              <a:t>ar</a:t>
            </a:r>
            <a:r>
              <a:rPr sz="1900" b="1" i="1" dirty="0">
                <a:solidFill>
                  <a:srgbClr val="3D3C2C"/>
                </a:solidFill>
                <a:latin typeface="Century Gothic"/>
                <a:cs typeface="Century Gothic"/>
              </a:rPr>
              <a:t>r</a:t>
            </a:r>
            <a:r>
              <a:rPr sz="1900" b="1" i="1" spc="-20" dirty="0">
                <a:solidFill>
                  <a:srgbClr val="3D3C2C"/>
                </a:solidFill>
                <a:latin typeface="Century Gothic"/>
                <a:cs typeface="Century Gothic"/>
              </a:rPr>
              <a:t>a</a:t>
            </a:r>
            <a:r>
              <a:rPr sz="1900" b="1" i="1" spc="-15" dirty="0">
                <a:solidFill>
                  <a:srgbClr val="3D3C2C"/>
                </a:solidFill>
                <a:latin typeface="Century Gothic"/>
                <a:cs typeface="Century Gothic"/>
              </a:rPr>
              <a:t>y</a:t>
            </a:r>
            <a:r>
              <a:rPr sz="1900" b="1" i="1" dirty="0">
                <a:solidFill>
                  <a:srgbClr val="3D3C2C"/>
                </a:solidFill>
                <a:latin typeface="Times New Roman"/>
                <a:cs typeface="Times New Roman"/>
              </a:rPr>
              <a:t> </a:t>
            </a:r>
            <a:r>
              <a:rPr sz="1900" b="1" i="1" spc="-35" dirty="0">
                <a:solidFill>
                  <a:srgbClr val="3D3C2C"/>
                </a:solidFill>
                <a:latin typeface="Times New Roman"/>
                <a:cs typeface="Times New Roman"/>
              </a:rPr>
              <a:t> </a:t>
            </a:r>
            <a:r>
              <a:rPr sz="1900" spc="5" dirty="0">
                <a:solidFill>
                  <a:srgbClr val="3D3C2C"/>
                </a:solidFill>
                <a:latin typeface="Century Gothic"/>
                <a:cs typeface="Century Gothic"/>
              </a:rPr>
              <a:t>i</a:t>
            </a:r>
            <a:r>
              <a:rPr sz="1900" spc="-10" dirty="0">
                <a:solidFill>
                  <a:srgbClr val="3D3C2C"/>
                </a:solidFill>
                <a:latin typeface="Century Gothic"/>
                <a:cs typeface="Century Gothic"/>
              </a:rPr>
              <a:t>s</a:t>
            </a:r>
            <a:r>
              <a:rPr sz="1900" dirty="0">
                <a:solidFill>
                  <a:srgbClr val="3D3C2C"/>
                </a:solidFill>
                <a:latin typeface="Times New Roman"/>
                <a:cs typeface="Times New Roman"/>
              </a:rPr>
              <a:t> </a:t>
            </a:r>
            <a:r>
              <a:rPr sz="1900" spc="-45" dirty="0">
                <a:solidFill>
                  <a:srgbClr val="3D3C2C"/>
                </a:solidFill>
                <a:latin typeface="Times New Roman"/>
                <a:cs typeface="Times New Roman"/>
              </a:rPr>
              <a:t> </a:t>
            </a:r>
            <a:r>
              <a:rPr sz="1900" spc="-15" dirty="0">
                <a:solidFill>
                  <a:srgbClr val="3D3C2C"/>
                </a:solidFill>
                <a:latin typeface="Century Gothic"/>
                <a:cs typeface="Century Gothic"/>
              </a:rPr>
              <a:t>a</a:t>
            </a:r>
            <a:r>
              <a:rPr sz="1900" dirty="0">
                <a:solidFill>
                  <a:srgbClr val="3D3C2C"/>
                </a:solidFill>
                <a:latin typeface="Times New Roman"/>
                <a:cs typeface="Times New Roman"/>
              </a:rPr>
              <a:t> </a:t>
            </a:r>
            <a:r>
              <a:rPr sz="1900" spc="-50" dirty="0">
                <a:solidFill>
                  <a:srgbClr val="3D3C2C"/>
                </a:solidFill>
                <a:latin typeface="Times New Roman"/>
                <a:cs typeface="Times New Roman"/>
              </a:rPr>
              <a:t> </a:t>
            </a:r>
            <a:r>
              <a:rPr sz="1900" spc="-15" dirty="0">
                <a:solidFill>
                  <a:srgbClr val="3D3C2C"/>
                </a:solidFill>
                <a:latin typeface="Century Gothic"/>
                <a:cs typeface="Century Gothic"/>
              </a:rPr>
              <a:t>set</a:t>
            </a:r>
            <a:r>
              <a:rPr sz="1900" spc="-10" dirty="0">
                <a:solidFill>
                  <a:srgbClr val="3D3C2C"/>
                </a:solidFill>
                <a:latin typeface="Times New Roman"/>
                <a:cs typeface="Times New Roman"/>
              </a:rPr>
              <a:t> </a:t>
            </a:r>
            <a:r>
              <a:rPr sz="1900" spc="-25" dirty="0">
                <a:solidFill>
                  <a:srgbClr val="3D3C2C"/>
                </a:solidFill>
                <a:latin typeface="Century Gothic"/>
                <a:cs typeface="Century Gothic"/>
              </a:rPr>
              <a:t>o</a:t>
            </a:r>
            <a:r>
              <a:rPr sz="1900" spc="-10" dirty="0">
                <a:solidFill>
                  <a:srgbClr val="3D3C2C"/>
                </a:solidFill>
                <a:latin typeface="Century Gothic"/>
                <a:cs typeface="Century Gothic"/>
              </a:rPr>
              <a:t>f</a:t>
            </a:r>
            <a:r>
              <a:rPr sz="1900" dirty="0">
                <a:solidFill>
                  <a:srgbClr val="3D3C2C"/>
                </a:solidFill>
                <a:latin typeface="Times New Roman"/>
                <a:cs typeface="Times New Roman"/>
              </a:rPr>
              <a:t>    </a:t>
            </a:r>
            <a:r>
              <a:rPr sz="1900" spc="15" dirty="0">
                <a:solidFill>
                  <a:srgbClr val="3D3C2C"/>
                </a:solidFill>
                <a:latin typeface="Times New Roman"/>
                <a:cs typeface="Times New Roman"/>
              </a:rPr>
              <a:t> </a:t>
            </a:r>
            <a:r>
              <a:rPr sz="1900" dirty="0">
                <a:solidFill>
                  <a:srgbClr val="3D3C2C"/>
                </a:solidFill>
                <a:latin typeface="Century Gothic"/>
                <a:cs typeface="Century Gothic"/>
              </a:rPr>
              <a:t>i</a:t>
            </a:r>
            <a:r>
              <a:rPr sz="1900" spc="-20" dirty="0">
                <a:solidFill>
                  <a:srgbClr val="3D3C2C"/>
                </a:solidFill>
                <a:latin typeface="Century Gothic"/>
                <a:cs typeface="Century Gothic"/>
              </a:rPr>
              <a:t>dent</a:t>
            </a:r>
            <a:r>
              <a:rPr sz="1900" spc="5" dirty="0">
                <a:solidFill>
                  <a:srgbClr val="3D3C2C"/>
                </a:solidFill>
                <a:latin typeface="Century Gothic"/>
                <a:cs typeface="Century Gothic"/>
              </a:rPr>
              <a:t>i</a:t>
            </a:r>
            <a:r>
              <a:rPr sz="1900" spc="-10" dirty="0">
                <a:solidFill>
                  <a:srgbClr val="3D3C2C"/>
                </a:solidFill>
                <a:latin typeface="Century Gothic"/>
                <a:cs typeface="Century Gothic"/>
              </a:rPr>
              <a:t>cal</a:t>
            </a:r>
            <a:r>
              <a:rPr sz="1900" dirty="0">
                <a:solidFill>
                  <a:srgbClr val="3D3C2C"/>
                </a:solidFill>
                <a:latin typeface="Times New Roman"/>
                <a:cs typeface="Times New Roman"/>
              </a:rPr>
              <a:t>    </a:t>
            </a:r>
            <a:r>
              <a:rPr sz="1900" spc="5" dirty="0">
                <a:solidFill>
                  <a:srgbClr val="3D3C2C"/>
                </a:solidFill>
                <a:latin typeface="Times New Roman"/>
                <a:cs typeface="Times New Roman"/>
              </a:rPr>
              <a:t> </a:t>
            </a:r>
            <a:r>
              <a:rPr sz="1900" spc="-20" dirty="0">
                <a:solidFill>
                  <a:srgbClr val="3D3C2C"/>
                </a:solidFill>
                <a:latin typeface="Century Gothic"/>
                <a:cs typeface="Century Gothic"/>
              </a:rPr>
              <a:t>synch</a:t>
            </a:r>
            <a:r>
              <a:rPr sz="1900" dirty="0">
                <a:solidFill>
                  <a:srgbClr val="3D3C2C"/>
                </a:solidFill>
                <a:latin typeface="Century Gothic"/>
                <a:cs typeface="Century Gothic"/>
              </a:rPr>
              <a:t>r</a:t>
            </a:r>
            <a:r>
              <a:rPr sz="1900" spc="-15" dirty="0">
                <a:solidFill>
                  <a:srgbClr val="3D3C2C"/>
                </a:solidFill>
                <a:latin typeface="Century Gothic"/>
                <a:cs typeface="Century Gothic"/>
              </a:rPr>
              <a:t>on</a:t>
            </a:r>
            <a:r>
              <a:rPr sz="1900" dirty="0">
                <a:solidFill>
                  <a:srgbClr val="3D3C2C"/>
                </a:solidFill>
                <a:latin typeface="Century Gothic"/>
                <a:cs typeface="Century Gothic"/>
              </a:rPr>
              <a:t>i</a:t>
            </a:r>
            <a:r>
              <a:rPr sz="1900" spc="-15" dirty="0">
                <a:solidFill>
                  <a:srgbClr val="3D3C2C"/>
                </a:solidFill>
                <a:latin typeface="Century Gothic"/>
                <a:cs typeface="Century Gothic"/>
              </a:rPr>
              <a:t>zed</a:t>
            </a:r>
            <a:endParaRPr sz="1900">
              <a:solidFill>
                <a:prstClr val="black"/>
              </a:solidFill>
              <a:latin typeface="Century Gothic"/>
              <a:cs typeface="Century Gothic"/>
            </a:endParaRPr>
          </a:p>
        </p:txBody>
      </p:sp>
      <p:sp>
        <p:nvSpPr>
          <p:cNvPr id="4" name="object 4"/>
          <p:cNvSpPr txBox="1"/>
          <p:nvPr/>
        </p:nvSpPr>
        <p:spPr>
          <a:xfrm>
            <a:off x="2987739" y="4307276"/>
            <a:ext cx="1498600" cy="538609"/>
          </a:xfrm>
          <a:prstGeom prst="rect">
            <a:avLst/>
          </a:prstGeom>
        </p:spPr>
        <p:txBody>
          <a:bodyPr vert="horz" wrap="square" lIns="0" tIns="0" rIns="0" bIns="0" rtlCol="0">
            <a:spAutoFit/>
          </a:bodyPr>
          <a:lstStyle/>
          <a:p>
            <a:pPr marL="12700">
              <a:lnSpc>
                <a:spcPts val="2050"/>
              </a:lnSpc>
            </a:pPr>
            <a:r>
              <a:rPr sz="1900" spc="-20" dirty="0">
                <a:solidFill>
                  <a:srgbClr val="3D3C2C"/>
                </a:solidFill>
                <a:latin typeface="Century Gothic"/>
                <a:cs typeface="Century Gothic"/>
              </a:rPr>
              <a:t>p</a:t>
            </a:r>
            <a:r>
              <a:rPr sz="1900" spc="-10" dirty="0">
                <a:solidFill>
                  <a:srgbClr val="3D3C2C"/>
                </a:solidFill>
                <a:latin typeface="Century Gothic"/>
                <a:cs typeface="Century Gothic"/>
              </a:rPr>
              <a:t>r</a:t>
            </a:r>
            <a:r>
              <a:rPr sz="1900" spc="-25" dirty="0">
                <a:solidFill>
                  <a:srgbClr val="3D3C2C"/>
                </a:solidFill>
                <a:latin typeface="Century Gothic"/>
                <a:cs typeface="Century Gothic"/>
              </a:rPr>
              <a:t>o</a:t>
            </a:r>
            <a:r>
              <a:rPr sz="1900" spc="-10" dirty="0">
                <a:solidFill>
                  <a:srgbClr val="3D3C2C"/>
                </a:solidFill>
                <a:latin typeface="Century Gothic"/>
                <a:cs typeface="Century Gothic"/>
              </a:rPr>
              <a:t>c</a:t>
            </a:r>
            <a:r>
              <a:rPr sz="1900" spc="-15" dirty="0">
                <a:solidFill>
                  <a:srgbClr val="3D3C2C"/>
                </a:solidFill>
                <a:latin typeface="Century Gothic"/>
                <a:cs typeface="Century Gothic"/>
              </a:rPr>
              <a:t>e</a:t>
            </a:r>
            <a:r>
              <a:rPr sz="1900" spc="-5" dirty="0">
                <a:solidFill>
                  <a:srgbClr val="3D3C2C"/>
                </a:solidFill>
                <a:latin typeface="Century Gothic"/>
                <a:cs typeface="Century Gothic"/>
              </a:rPr>
              <a:t>s</a:t>
            </a:r>
            <a:r>
              <a:rPr sz="1900" spc="-15" dirty="0">
                <a:solidFill>
                  <a:srgbClr val="3D3C2C"/>
                </a:solidFill>
                <a:latin typeface="Century Gothic"/>
                <a:cs typeface="Century Gothic"/>
              </a:rPr>
              <a:t>s</a:t>
            </a:r>
            <a:r>
              <a:rPr sz="1900" dirty="0">
                <a:solidFill>
                  <a:srgbClr val="3D3C2C"/>
                </a:solidFill>
                <a:latin typeface="Century Gothic"/>
                <a:cs typeface="Century Gothic"/>
              </a:rPr>
              <a:t>i</a:t>
            </a:r>
            <a:r>
              <a:rPr sz="1900" spc="-25" dirty="0">
                <a:solidFill>
                  <a:srgbClr val="3D3C2C"/>
                </a:solidFill>
                <a:latin typeface="Century Gothic"/>
                <a:cs typeface="Century Gothic"/>
              </a:rPr>
              <a:t>n</a:t>
            </a:r>
            <a:r>
              <a:rPr sz="1900" spc="-15" dirty="0">
                <a:solidFill>
                  <a:srgbClr val="3D3C2C"/>
                </a:solidFill>
                <a:latin typeface="Century Gothic"/>
                <a:cs typeface="Century Gothic"/>
              </a:rPr>
              <a:t>g</a:t>
            </a:r>
            <a:endParaRPr sz="1900">
              <a:solidFill>
                <a:prstClr val="black"/>
              </a:solidFill>
              <a:latin typeface="Century Gothic"/>
              <a:cs typeface="Century Gothic"/>
            </a:endParaRPr>
          </a:p>
          <a:p>
            <a:pPr marL="12700">
              <a:lnSpc>
                <a:spcPts val="2050"/>
              </a:lnSpc>
              <a:tabLst>
                <a:tab pos="1252855" algn="l"/>
              </a:tabLst>
            </a:pPr>
            <a:r>
              <a:rPr sz="1900" spc="-15" dirty="0">
                <a:solidFill>
                  <a:srgbClr val="3D3C2C"/>
                </a:solidFill>
                <a:latin typeface="Century Gothic"/>
                <a:cs typeface="Century Gothic"/>
              </a:rPr>
              <a:t>capa</a:t>
            </a:r>
            <a:r>
              <a:rPr sz="1900" spc="-5" dirty="0">
                <a:solidFill>
                  <a:srgbClr val="3D3C2C"/>
                </a:solidFill>
                <a:latin typeface="Century Gothic"/>
                <a:cs typeface="Century Gothic"/>
              </a:rPr>
              <a:t>b</a:t>
            </a:r>
            <a:r>
              <a:rPr sz="1900" spc="-15" dirty="0">
                <a:solidFill>
                  <a:srgbClr val="3D3C2C"/>
                </a:solidFill>
                <a:latin typeface="Century Gothic"/>
                <a:cs typeface="Century Gothic"/>
              </a:rPr>
              <a:t>le</a:t>
            </a:r>
            <a:r>
              <a:rPr sz="1900" dirty="0">
                <a:solidFill>
                  <a:srgbClr val="3D3C2C"/>
                </a:solidFill>
                <a:latin typeface="Times New Roman"/>
                <a:cs typeface="Times New Roman"/>
              </a:rPr>
              <a:t>	</a:t>
            </a:r>
            <a:r>
              <a:rPr sz="1900" spc="-20" dirty="0">
                <a:solidFill>
                  <a:srgbClr val="3D3C2C"/>
                </a:solidFill>
                <a:latin typeface="Century Gothic"/>
                <a:cs typeface="Century Gothic"/>
              </a:rPr>
              <a:t>of</a:t>
            </a:r>
            <a:endParaRPr sz="1900">
              <a:solidFill>
                <a:prstClr val="black"/>
              </a:solidFill>
              <a:latin typeface="Century Gothic"/>
              <a:cs typeface="Century Gothic"/>
            </a:endParaRPr>
          </a:p>
        </p:txBody>
      </p:sp>
      <p:sp>
        <p:nvSpPr>
          <p:cNvPr id="5" name="object 5"/>
          <p:cNvSpPr txBox="1"/>
          <p:nvPr/>
        </p:nvSpPr>
        <p:spPr>
          <a:xfrm>
            <a:off x="4682678" y="4307276"/>
            <a:ext cx="1713230" cy="538609"/>
          </a:xfrm>
          <a:prstGeom prst="rect">
            <a:avLst/>
          </a:prstGeom>
        </p:spPr>
        <p:txBody>
          <a:bodyPr vert="horz" wrap="square" lIns="0" tIns="0" rIns="0" bIns="0" rtlCol="0">
            <a:spAutoFit/>
          </a:bodyPr>
          <a:lstStyle/>
          <a:p>
            <a:pPr marL="631190">
              <a:lnSpc>
                <a:spcPts val="2050"/>
              </a:lnSpc>
            </a:pPr>
            <a:r>
              <a:rPr sz="1900" spc="-10" dirty="0">
                <a:solidFill>
                  <a:srgbClr val="3D3C2C"/>
                </a:solidFill>
                <a:latin typeface="Century Gothic"/>
                <a:cs typeface="Century Gothic"/>
              </a:rPr>
              <a:t>ele</a:t>
            </a:r>
            <a:r>
              <a:rPr sz="1900" spc="-30" dirty="0">
                <a:solidFill>
                  <a:srgbClr val="3D3C2C"/>
                </a:solidFill>
                <a:latin typeface="Century Gothic"/>
                <a:cs typeface="Century Gothic"/>
              </a:rPr>
              <a:t>m</a:t>
            </a:r>
            <a:r>
              <a:rPr sz="1900" spc="-5" dirty="0">
                <a:solidFill>
                  <a:srgbClr val="3D3C2C"/>
                </a:solidFill>
                <a:latin typeface="Century Gothic"/>
                <a:cs typeface="Century Gothic"/>
              </a:rPr>
              <a:t>e</a:t>
            </a:r>
            <a:r>
              <a:rPr sz="1900" spc="-25" dirty="0">
                <a:solidFill>
                  <a:srgbClr val="3D3C2C"/>
                </a:solidFill>
                <a:latin typeface="Century Gothic"/>
                <a:cs typeface="Century Gothic"/>
              </a:rPr>
              <a:t>n</a:t>
            </a:r>
            <a:r>
              <a:rPr sz="1900" dirty="0">
                <a:solidFill>
                  <a:srgbClr val="3D3C2C"/>
                </a:solidFill>
                <a:latin typeface="Century Gothic"/>
                <a:cs typeface="Century Gothic"/>
              </a:rPr>
              <a:t>t</a:t>
            </a:r>
            <a:r>
              <a:rPr sz="1900" spc="-10" dirty="0">
                <a:solidFill>
                  <a:srgbClr val="3D3C2C"/>
                </a:solidFill>
                <a:latin typeface="Century Gothic"/>
                <a:cs typeface="Century Gothic"/>
              </a:rPr>
              <a:t>s</a:t>
            </a:r>
            <a:endParaRPr sz="1900">
              <a:solidFill>
                <a:prstClr val="black"/>
              </a:solidFill>
              <a:latin typeface="Century Gothic"/>
              <a:cs typeface="Century Gothic"/>
            </a:endParaRPr>
          </a:p>
          <a:p>
            <a:pPr marL="12700">
              <a:lnSpc>
                <a:spcPts val="2050"/>
              </a:lnSpc>
            </a:pPr>
            <a:r>
              <a:rPr sz="1900" spc="-15" dirty="0">
                <a:solidFill>
                  <a:srgbClr val="3D3C2C"/>
                </a:solidFill>
                <a:latin typeface="Century Gothic"/>
                <a:cs typeface="Century Gothic"/>
              </a:rPr>
              <a:t>s</a:t>
            </a:r>
            <a:r>
              <a:rPr sz="1900" dirty="0">
                <a:solidFill>
                  <a:srgbClr val="3D3C2C"/>
                </a:solidFill>
                <a:latin typeface="Century Gothic"/>
                <a:cs typeface="Century Gothic"/>
              </a:rPr>
              <a:t>i</a:t>
            </a:r>
            <a:r>
              <a:rPr sz="1900" spc="-15" dirty="0">
                <a:solidFill>
                  <a:srgbClr val="3D3C2C"/>
                </a:solidFill>
                <a:latin typeface="Century Gothic"/>
                <a:cs typeface="Century Gothic"/>
              </a:rPr>
              <a:t>multan</a:t>
            </a:r>
            <a:r>
              <a:rPr sz="1900" spc="-10" dirty="0">
                <a:solidFill>
                  <a:srgbClr val="3D3C2C"/>
                </a:solidFill>
                <a:latin typeface="Century Gothic"/>
                <a:cs typeface="Century Gothic"/>
              </a:rPr>
              <a:t>e</a:t>
            </a:r>
            <a:r>
              <a:rPr sz="1900" spc="-15" dirty="0">
                <a:solidFill>
                  <a:srgbClr val="3D3C2C"/>
                </a:solidFill>
                <a:latin typeface="Century Gothic"/>
                <a:cs typeface="Century Gothic"/>
              </a:rPr>
              <a:t>ous</a:t>
            </a:r>
            <a:r>
              <a:rPr sz="1900" spc="-20" dirty="0">
                <a:solidFill>
                  <a:srgbClr val="3D3C2C"/>
                </a:solidFill>
                <a:latin typeface="Century Gothic"/>
                <a:cs typeface="Century Gothic"/>
              </a:rPr>
              <a:t>l</a:t>
            </a:r>
            <a:r>
              <a:rPr sz="1900" spc="-15" dirty="0">
                <a:solidFill>
                  <a:srgbClr val="3D3C2C"/>
                </a:solidFill>
                <a:latin typeface="Century Gothic"/>
                <a:cs typeface="Century Gothic"/>
              </a:rPr>
              <a:t>y</a:t>
            </a:r>
            <a:endParaRPr sz="1900">
              <a:solidFill>
                <a:prstClr val="black"/>
              </a:solidFill>
              <a:latin typeface="Century Gothic"/>
              <a:cs typeface="Century Gothic"/>
            </a:endParaRPr>
          </a:p>
        </p:txBody>
      </p:sp>
      <p:sp>
        <p:nvSpPr>
          <p:cNvPr id="6" name="object 6"/>
          <p:cNvSpPr txBox="1"/>
          <p:nvPr/>
        </p:nvSpPr>
        <p:spPr>
          <a:xfrm>
            <a:off x="2987735" y="4770822"/>
            <a:ext cx="3407410" cy="461665"/>
          </a:xfrm>
          <a:prstGeom prst="rect">
            <a:avLst/>
          </a:prstGeom>
        </p:spPr>
        <p:txBody>
          <a:bodyPr vert="horz" wrap="square" lIns="0" tIns="0" rIns="0" bIns="0" rtlCol="0">
            <a:spAutoFit/>
          </a:bodyPr>
          <a:lstStyle/>
          <a:p>
            <a:pPr marL="12700" marR="5080">
              <a:lnSpc>
                <a:spcPts val="1820"/>
              </a:lnSpc>
              <a:tabLst>
                <a:tab pos="1833880" algn="l"/>
                <a:tab pos="2752725" algn="l"/>
              </a:tabLst>
            </a:pPr>
            <a:r>
              <a:rPr sz="1900" spc="-20" dirty="0">
                <a:solidFill>
                  <a:srgbClr val="3D3C2C"/>
                </a:solidFill>
                <a:latin typeface="Century Gothic"/>
                <a:cs typeface="Century Gothic"/>
              </a:rPr>
              <a:t>p</a:t>
            </a:r>
            <a:r>
              <a:rPr sz="1900" spc="-10" dirty="0">
                <a:solidFill>
                  <a:srgbClr val="3D3C2C"/>
                </a:solidFill>
                <a:latin typeface="Century Gothic"/>
                <a:cs typeface="Century Gothic"/>
              </a:rPr>
              <a:t>er</a:t>
            </a:r>
            <a:r>
              <a:rPr sz="1900" spc="5" dirty="0">
                <a:solidFill>
                  <a:srgbClr val="3D3C2C"/>
                </a:solidFill>
                <a:latin typeface="Century Gothic"/>
                <a:cs typeface="Century Gothic"/>
              </a:rPr>
              <a:t>f</a:t>
            </a:r>
            <a:r>
              <a:rPr sz="1900" spc="-25" dirty="0">
                <a:solidFill>
                  <a:srgbClr val="3D3C2C"/>
                </a:solidFill>
                <a:latin typeface="Century Gothic"/>
                <a:cs typeface="Century Gothic"/>
              </a:rPr>
              <a:t>o</a:t>
            </a:r>
            <a:r>
              <a:rPr sz="1900" spc="-15" dirty="0">
                <a:solidFill>
                  <a:srgbClr val="3D3C2C"/>
                </a:solidFill>
                <a:latin typeface="Century Gothic"/>
                <a:cs typeface="Century Gothic"/>
              </a:rPr>
              <a:t>rm</a:t>
            </a:r>
            <a:r>
              <a:rPr sz="1900" spc="5" dirty="0">
                <a:solidFill>
                  <a:srgbClr val="3D3C2C"/>
                </a:solidFill>
                <a:latin typeface="Century Gothic"/>
                <a:cs typeface="Century Gothic"/>
              </a:rPr>
              <a:t>i</a:t>
            </a:r>
            <a:r>
              <a:rPr sz="1900" spc="-15" dirty="0">
                <a:solidFill>
                  <a:srgbClr val="3D3C2C"/>
                </a:solidFill>
                <a:latin typeface="Century Gothic"/>
                <a:cs typeface="Century Gothic"/>
              </a:rPr>
              <a:t>ng</a:t>
            </a:r>
            <a:r>
              <a:rPr sz="1900" dirty="0">
                <a:solidFill>
                  <a:srgbClr val="3D3C2C"/>
                </a:solidFill>
                <a:latin typeface="Times New Roman"/>
                <a:cs typeface="Times New Roman"/>
              </a:rPr>
              <a:t>	</a:t>
            </a:r>
            <a:r>
              <a:rPr sz="1900" spc="-15" dirty="0">
                <a:solidFill>
                  <a:srgbClr val="3D3C2C"/>
                </a:solidFill>
                <a:latin typeface="Century Gothic"/>
                <a:cs typeface="Century Gothic"/>
              </a:rPr>
              <a:t>the</a:t>
            </a:r>
            <a:r>
              <a:rPr sz="1900" dirty="0">
                <a:solidFill>
                  <a:srgbClr val="3D3C2C"/>
                </a:solidFill>
                <a:latin typeface="Times New Roman"/>
                <a:cs typeface="Times New Roman"/>
              </a:rPr>
              <a:t>	</a:t>
            </a:r>
            <a:r>
              <a:rPr sz="1900" spc="-5" dirty="0">
                <a:solidFill>
                  <a:srgbClr val="3D3C2C"/>
                </a:solidFill>
                <a:latin typeface="Century Gothic"/>
                <a:cs typeface="Century Gothic"/>
              </a:rPr>
              <a:t>s</a:t>
            </a:r>
            <a:r>
              <a:rPr sz="1900" spc="-20" dirty="0">
                <a:solidFill>
                  <a:srgbClr val="3D3C2C"/>
                </a:solidFill>
                <a:latin typeface="Century Gothic"/>
                <a:cs typeface="Century Gothic"/>
              </a:rPr>
              <a:t>ame</a:t>
            </a:r>
            <a:r>
              <a:rPr sz="1900" spc="-10" dirty="0">
                <a:solidFill>
                  <a:srgbClr val="3D3C2C"/>
                </a:solidFill>
                <a:latin typeface="Times New Roman"/>
                <a:cs typeface="Times New Roman"/>
              </a:rPr>
              <a:t> </a:t>
            </a:r>
            <a:r>
              <a:rPr sz="1900" spc="-25" dirty="0">
                <a:solidFill>
                  <a:srgbClr val="3D3C2C"/>
                </a:solidFill>
                <a:latin typeface="Century Gothic"/>
                <a:cs typeface="Century Gothic"/>
              </a:rPr>
              <a:t>o</a:t>
            </a:r>
            <a:r>
              <a:rPr sz="1900" spc="-20" dirty="0">
                <a:solidFill>
                  <a:srgbClr val="3D3C2C"/>
                </a:solidFill>
                <a:latin typeface="Century Gothic"/>
                <a:cs typeface="Century Gothic"/>
              </a:rPr>
              <a:t>p</a:t>
            </a:r>
            <a:r>
              <a:rPr sz="1900" spc="-10" dirty="0">
                <a:solidFill>
                  <a:srgbClr val="3D3C2C"/>
                </a:solidFill>
                <a:latin typeface="Century Gothic"/>
                <a:cs typeface="Century Gothic"/>
              </a:rPr>
              <a:t>erat</a:t>
            </a:r>
            <a:r>
              <a:rPr sz="1900" spc="10" dirty="0">
                <a:solidFill>
                  <a:srgbClr val="3D3C2C"/>
                </a:solidFill>
                <a:latin typeface="Century Gothic"/>
                <a:cs typeface="Century Gothic"/>
              </a:rPr>
              <a:t>i</a:t>
            </a:r>
            <a:r>
              <a:rPr sz="1900" spc="-25" dirty="0">
                <a:solidFill>
                  <a:srgbClr val="3D3C2C"/>
                </a:solidFill>
                <a:latin typeface="Century Gothic"/>
                <a:cs typeface="Century Gothic"/>
              </a:rPr>
              <a:t>o</a:t>
            </a:r>
            <a:r>
              <a:rPr sz="1900" spc="-15" dirty="0">
                <a:solidFill>
                  <a:srgbClr val="3D3C2C"/>
                </a:solidFill>
                <a:latin typeface="Century Gothic"/>
                <a:cs typeface="Century Gothic"/>
              </a:rPr>
              <a:t>n</a:t>
            </a:r>
            <a:r>
              <a:rPr sz="1900" spc="80" dirty="0">
                <a:solidFill>
                  <a:srgbClr val="3D3C2C"/>
                </a:solidFill>
                <a:latin typeface="Times New Roman"/>
                <a:cs typeface="Times New Roman"/>
              </a:rPr>
              <a:t> </a:t>
            </a:r>
            <a:r>
              <a:rPr sz="1900" spc="-25" dirty="0">
                <a:solidFill>
                  <a:srgbClr val="3D3C2C"/>
                </a:solidFill>
                <a:latin typeface="Century Gothic"/>
                <a:cs typeface="Century Gothic"/>
              </a:rPr>
              <a:t>o</a:t>
            </a:r>
            <a:r>
              <a:rPr sz="1900" spc="-15" dirty="0">
                <a:solidFill>
                  <a:srgbClr val="3D3C2C"/>
                </a:solidFill>
                <a:latin typeface="Century Gothic"/>
                <a:cs typeface="Century Gothic"/>
              </a:rPr>
              <a:t>n</a:t>
            </a:r>
            <a:r>
              <a:rPr sz="1900" spc="70" dirty="0">
                <a:solidFill>
                  <a:srgbClr val="3D3C2C"/>
                </a:solidFill>
                <a:latin typeface="Times New Roman"/>
                <a:cs typeface="Times New Roman"/>
              </a:rPr>
              <a:t> </a:t>
            </a:r>
            <a:r>
              <a:rPr sz="1900" spc="-20" dirty="0">
                <a:solidFill>
                  <a:srgbClr val="3D3C2C"/>
                </a:solidFill>
                <a:latin typeface="Century Gothic"/>
                <a:cs typeface="Century Gothic"/>
              </a:rPr>
              <a:t>d</a:t>
            </a:r>
            <a:r>
              <a:rPr sz="1900" dirty="0">
                <a:solidFill>
                  <a:srgbClr val="3D3C2C"/>
                </a:solidFill>
                <a:latin typeface="Century Gothic"/>
                <a:cs typeface="Century Gothic"/>
              </a:rPr>
              <a:t>i</a:t>
            </a:r>
            <a:r>
              <a:rPr sz="1900" spc="-10" dirty="0">
                <a:solidFill>
                  <a:srgbClr val="3D3C2C"/>
                </a:solidFill>
                <a:latin typeface="Century Gothic"/>
                <a:cs typeface="Century Gothic"/>
              </a:rPr>
              <a:t>f</a:t>
            </a:r>
            <a:r>
              <a:rPr sz="1900" spc="-5" dirty="0">
                <a:solidFill>
                  <a:srgbClr val="3D3C2C"/>
                </a:solidFill>
                <a:latin typeface="Century Gothic"/>
                <a:cs typeface="Century Gothic"/>
              </a:rPr>
              <a:t>f</a:t>
            </a:r>
            <a:r>
              <a:rPr sz="1900" spc="-15" dirty="0">
                <a:solidFill>
                  <a:srgbClr val="3D3C2C"/>
                </a:solidFill>
                <a:latin typeface="Century Gothic"/>
                <a:cs typeface="Century Gothic"/>
              </a:rPr>
              <a:t>e</a:t>
            </a:r>
            <a:r>
              <a:rPr sz="1900" spc="-5" dirty="0">
                <a:solidFill>
                  <a:srgbClr val="3D3C2C"/>
                </a:solidFill>
                <a:latin typeface="Century Gothic"/>
                <a:cs typeface="Century Gothic"/>
              </a:rPr>
              <a:t>r</a:t>
            </a:r>
            <a:r>
              <a:rPr sz="1900" spc="-15" dirty="0">
                <a:solidFill>
                  <a:srgbClr val="3D3C2C"/>
                </a:solidFill>
                <a:latin typeface="Century Gothic"/>
                <a:cs typeface="Century Gothic"/>
              </a:rPr>
              <a:t>ent</a:t>
            </a:r>
            <a:r>
              <a:rPr sz="1900" spc="50" dirty="0">
                <a:solidFill>
                  <a:srgbClr val="3D3C2C"/>
                </a:solidFill>
                <a:latin typeface="Times New Roman"/>
                <a:cs typeface="Times New Roman"/>
              </a:rPr>
              <a:t> </a:t>
            </a:r>
            <a:r>
              <a:rPr sz="1900" spc="-20" dirty="0">
                <a:solidFill>
                  <a:srgbClr val="3D3C2C"/>
                </a:solidFill>
                <a:latin typeface="Century Gothic"/>
                <a:cs typeface="Century Gothic"/>
              </a:rPr>
              <a:t>dat</a:t>
            </a:r>
            <a:r>
              <a:rPr sz="1900" spc="-10" dirty="0">
                <a:solidFill>
                  <a:srgbClr val="3D3C2C"/>
                </a:solidFill>
                <a:latin typeface="Century Gothic"/>
                <a:cs typeface="Century Gothic"/>
              </a:rPr>
              <a:t>a.</a:t>
            </a:r>
            <a:endParaRPr sz="1900">
              <a:solidFill>
                <a:prstClr val="black"/>
              </a:solidFill>
              <a:latin typeface="Century Gothic"/>
              <a:cs typeface="Century Gothic"/>
            </a:endParaRPr>
          </a:p>
        </p:txBody>
      </p:sp>
      <p:sp>
        <p:nvSpPr>
          <p:cNvPr id="7" name="object 7"/>
          <p:cNvSpPr/>
          <p:nvPr/>
        </p:nvSpPr>
        <p:spPr>
          <a:xfrm>
            <a:off x="6551613" y="2209873"/>
            <a:ext cx="3505169" cy="4114726"/>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8518" y="1089608"/>
            <a:ext cx="9196614" cy="1114292"/>
          </a:xfrm>
          <a:prstGeom prst="rect">
            <a:avLst/>
          </a:prstGeom>
        </p:spPr>
        <p:txBody>
          <a:bodyPr vert="horz" wrap="square" lIns="0" tIns="506615" rIns="0" bIns="0" rtlCol="0">
            <a:spAutoFit/>
          </a:bodyPr>
          <a:lstStyle/>
          <a:p>
            <a:pPr marL="12700">
              <a:lnSpc>
                <a:spcPts val="4720"/>
              </a:lnSpc>
            </a:pPr>
            <a:r>
              <a:rPr b="1" i="1" spc="-30" dirty="0"/>
              <a:t>SIMD</a:t>
            </a:r>
            <a:r>
              <a:rPr b="1" i="1" spc="140" dirty="0">
                <a:latin typeface="Times New Roman"/>
                <a:cs typeface="Times New Roman"/>
              </a:rPr>
              <a:t> </a:t>
            </a:r>
            <a:r>
              <a:rPr b="1" i="1" spc="-25" dirty="0"/>
              <a:t>ARCHIT</a:t>
            </a:r>
            <a:r>
              <a:rPr b="1" i="1" spc="-45" dirty="0"/>
              <a:t>E</a:t>
            </a:r>
            <a:r>
              <a:rPr b="1" i="1" spc="-25" dirty="0"/>
              <a:t>CTURE</a:t>
            </a:r>
          </a:p>
        </p:txBody>
      </p:sp>
      <p:sp>
        <p:nvSpPr>
          <p:cNvPr id="3" name="object 3"/>
          <p:cNvSpPr txBox="1"/>
          <p:nvPr/>
        </p:nvSpPr>
        <p:spPr>
          <a:xfrm>
            <a:off x="2713363" y="2378953"/>
            <a:ext cx="3761104" cy="564257"/>
          </a:xfrm>
          <a:prstGeom prst="rect">
            <a:avLst/>
          </a:prstGeom>
        </p:spPr>
        <p:txBody>
          <a:bodyPr vert="horz" wrap="square" lIns="0" tIns="0" rIns="0" bIns="0" rtlCol="0">
            <a:spAutoFit/>
          </a:bodyPr>
          <a:lstStyle/>
          <a:p>
            <a:pPr marL="287020" marR="5080" indent="-274955">
              <a:lnSpc>
                <a:spcPts val="2160"/>
              </a:lnSpc>
            </a:pPr>
            <a:r>
              <a:rPr sz="1500" spc="10" dirty="0">
                <a:solidFill>
                  <a:srgbClr val="93C500"/>
                </a:solidFill>
                <a:latin typeface="Wingdings 2"/>
                <a:cs typeface="Wingdings 2"/>
              </a:rPr>
              <a:t></a:t>
            </a:r>
            <a:r>
              <a:rPr sz="1500" spc="10" dirty="0">
                <a:solidFill>
                  <a:srgbClr val="93C500"/>
                </a:solidFill>
                <a:latin typeface="Times New Roman"/>
                <a:cs typeface="Times New Roman"/>
              </a:rPr>
              <a:t> </a:t>
            </a:r>
            <a:r>
              <a:rPr sz="1500" spc="50" dirty="0">
                <a:solidFill>
                  <a:srgbClr val="93C500"/>
                </a:solidFill>
                <a:latin typeface="Times New Roman"/>
                <a:cs typeface="Times New Roman"/>
              </a:rPr>
              <a:t> </a:t>
            </a:r>
            <a:r>
              <a:rPr sz="2000" spc="-5" dirty="0">
                <a:solidFill>
                  <a:srgbClr val="3D3C2C"/>
                </a:solidFill>
                <a:latin typeface="Century Gothic"/>
                <a:cs typeface="Century Gothic"/>
              </a:rPr>
              <a:t>Eac</a:t>
            </a:r>
            <a:r>
              <a:rPr sz="2000" dirty="0">
                <a:solidFill>
                  <a:srgbClr val="3D3C2C"/>
                </a:solidFill>
                <a:latin typeface="Century Gothic"/>
                <a:cs typeface="Century Gothic"/>
              </a:rPr>
              <a:t>h</a:t>
            </a:r>
            <a:r>
              <a:rPr sz="2000" dirty="0">
                <a:solidFill>
                  <a:srgbClr val="3D3C2C"/>
                </a:solidFill>
                <a:latin typeface="Times New Roman"/>
                <a:cs typeface="Times New Roman"/>
              </a:rPr>
              <a:t> </a:t>
            </a:r>
            <a:r>
              <a:rPr sz="2000" spc="-215" dirty="0">
                <a:solidFill>
                  <a:srgbClr val="3D3C2C"/>
                </a:solidFill>
                <a:latin typeface="Times New Roman"/>
                <a:cs typeface="Times New Roman"/>
              </a:rPr>
              <a:t> </a:t>
            </a:r>
            <a:r>
              <a:rPr sz="2000" spc="-5" dirty="0">
                <a:solidFill>
                  <a:srgbClr val="3D3C2C"/>
                </a:solidFill>
                <a:latin typeface="Century Gothic"/>
                <a:cs typeface="Century Gothic"/>
              </a:rPr>
              <a:t>pro</a:t>
            </a:r>
            <a:r>
              <a:rPr sz="2000" dirty="0">
                <a:solidFill>
                  <a:srgbClr val="3D3C2C"/>
                </a:solidFill>
                <a:latin typeface="Century Gothic"/>
                <a:cs typeface="Century Gothic"/>
              </a:rPr>
              <a:t>c</a:t>
            </a:r>
            <a:r>
              <a:rPr sz="2000" spc="-10" dirty="0">
                <a:solidFill>
                  <a:srgbClr val="3D3C2C"/>
                </a:solidFill>
                <a:latin typeface="Century Gothic"/>
                <a:cs typeface="Century Gothic"/>
              </a:rPr>
              <a:t>e</a:t>
            </a:r>
            <a:r>
              <a:rPr sz="2000" spc="-5" dirty="0">
                <a:solidFill>
                  <a:srgbClr val="3D3C2C"/>
                </a:solidFill>
                <a:latin typeface="Century Gothic"/>
                <a:cs typeface="Century Gothic"/>
              </a:rPr>
              <a:t>sso</a:t>
            </a:r>
            <a:r>
              <a:rPr sz="2000" dirty="0">
                <a:solidFill>
                  <a:srgbClr val="3D3C2C"/>
                </a:solidFill>
                <a:latin typeface="Century Gothic"/>
                <a:cs typeface="Century Gothic"/>
              </a:rPr>
              <a:t>r</a:t>
            </a:r>
            <a:r>
              <a:rPr sz="2000" dirty="0">
                <a:solidFill>
                  <a:srgbClr val="3D3C2C"/>
                </a:solidFill>
                <a:latin typeface="Times New Roman"/>
                <a:cs typeface="Times New Roman"/>
              </a:rPr>
              <a:t> </a:t>
            </a:r>
            <a:r>
              <a:rPr sz="2000" spc="-220" dirty="0">
                <a:solidFill>
                  <a:srgbClr val="3D3C2C"/>
                </a:solidFill>
                <a:latin typeface="Times New Roman"/>
                <a:cs typeface="Times New Roman"/>
              </a:rPr>
              <a:t> </a:t>
            </a:r>
            <a:r>
              <a:rPr sz="2000" spc="-10" dirty="0">
                <a:solidFill>
                  <a:srgbClr val="3D3C2C"/>
                </a:solidFill>
                <a:latin typeface="Century Gothic"/>
                <a:cs typeface="Century Gothic"/>
              </a:rPr>
              <a:t>i</a:t>
            </a:r>
            <a:r>
              <a:rPr sz="2000" dirty="0">
                <a:solidFill>
                  <a:srgbClr val="3D3C2C"/>
                </a:solidFill>
                <a:latin typeface="Century Gothic"/>
                <a:cs typeface="Century Gothic"/>
              </a:rPr>
              <a:t>n</a:t>
            </a:r>
            <a:r>
              <a:rPr sz="2000" dirty="0">
                <a:solidFill>
                  <a:srgbClr val="3D3C2C"/>
                </a:solidFill>
                <a:latin typeface="Times New Roman"/>
                <a:cs typeface="Times New Roman"/>
              </a:rPr>
              <a:t> </a:t>
            </a:r>
            <a:r>
              <a:rPr sz="2000" spc="-235" dirty="0">
                <a:solidFill>
                  <a:srgbClr val="3D3C2C"/>
                </a:solidFill>
                <a:latin typeface="Times New Roman"/>
                <a:cs typeface="Times New Roman"/>
              </a:rPr>
              <a:t> </a:t>
            </a:r>
            <a:r>
              <a:rPr sz="2000" spc="10" dirty="0">
                <a:solidFill>
                  <a:srgbClr val="3D3C2C"/>
                </a:solidFill>
                <a:latin typeface="Century Gothic"/>
                <a:cs typeface="Century Gothic"/>
              </a:rPr>
              <a:t>t</a:t>
            </a:r>
            <a:r>
              <a:rPr sz="2000" spc="-10" dirty="0">
                <a:solidFill>
                  <a:srgbClr val="3D3C2C"/>
                </a:solidFill>
                <a:latin typeface="Century Gothic"/>
                <a:cs typeface="Century Gothic"/>
              </a:rPr>
              <a:t>h</a:t>
            </a:r>
            <a:r>
              <a:rPr sz="2000" dirty="0">
                <a:solidFill>
                  <a:srgbClr val="3D3C2C"/>
                </a:solidFill>
                <a:latin typeface="Century Gothic"/>
                <a:cs typeface="Century Gothic"/>
              </a:rPr>
              <a:t>e</a:t>
            </a:r>
            <a:r>
              <a:rPr sz="2000" dirty="0">
                <a:solidFill>
                  <a:srgbClr val="3D3C2C"/>
                </a:solidFill>
                <a:latin typeface="Times New Roman"/>
                <a:cs typeface="Times New Roman"/>
              </a:rPr>
              <a:t> </a:t>
            </a:r>
            <a:r>
              <a:rPr sz="2000" spc="-215" dirty="0">
                <a:solidFill>
                  <a:srgbClr val="3D3C2C"/>
                </a:solidFill>
                <a:latin typeface="Times New Roman"/>
                <a:cs typeface="Times New Roman"/>
              </a:rPr>
              <a:t> </a:t>
            </a:r>
            <a:r>
              <a:rPr sz="2000" spc="-15" dirty="0">
                <a:solidFill>
                  <a:srgbClr val="3D3C2C"/>
                </a:solidFill>
                <a:latin typeface="Century Gothic"/>
                <a:cs typeface="Century Gothic"/>
              </a:rPr>
              <a:t>a</a:t>
            </a:r>
            <a:r>
              <a:rPr sz="2000" dirty="0">
                <a:solidFill>
                  <a:srgbClr val="3D3C2C"/>
                </a:solidFill>
                <a:latin typeface="Century Gothic"/>
                <a:cs typeface="Century Gothic"/>
              </a:rPr>
              <a:t>r</a:t>
            </a:r>
            <a:r>
              <a:rPr sz="2000" spc="-10" dirty="0">
                <a:solidFill>
                  <a:srgbClr val="3D3C2C"/>
                </a:solidFill>
                <a:latin typeface="Century Gothic"/>
                <a:cs typeface="Century Gothic"/>
              </a:rPr>
              <a:t>r</a:t>
            </a:r>
            <a:r>
              <a:rPr sz="2000" spc="-5" dirty="0">
                <a:solidFill>
                  <a:srgbClr val="3D3C2C"/>
                </a:solidFill>
                <a:latin typeface="Century Gothic"/>
                <a:cs typeface="Century Gothic"/>
              </a:rPr>
              <a:t>ay</a:t>
            </a:r>
            <a:r>
              <a:rPr sz="2000" spc="-5" dirty="0">
                <a:solidFill>
                  <a:srgbClr val="3D3C2C"/>
                </a:solidFill>
                <a:latin typeface="Times New Roman"/>
                <a:cs typeface="Times New Roman"/>
              </a:rPr>
              <a:t> </a:t>
            </a:r>
            <a:r>
              <a:rPr sz="2000" dirty="0">
                <a:solidFill>
                  <a:srgbClr val="3D3C2C"/>
                </a:solidFill>
                <a:latin typeface="Century Gothic"/>
                <a:cs typeface="Century Gothic"/>
              </a:rPr>
              <a:t>has</a:t>
            </a:r>
            <a:r>
              <a:rPr sz="2000" spc="160" dirty="0">
                <a:solidFill>
                  <a:srgbClr val="3D3C2C"/>
                </a:solidFill>
                <a:latin typeface="Times New Roman"/>
                <a:cs typeface="Times New Roman"/>
              </a:rPr>
              <a:t> </a:t>
            </a:r>
            <a:r>
              <a:rPr sz="2000" dirty="0">
                <a:solidFill>
                  <a:srgbClr val="3D3C2C"/>
                </a:solidFill>
                <a:latin typeface="Century Gothic"/>
                <a:cs typeface="Century Gothic"/>
              </a:rPr>
              <a:t>a</a:t>
            </a:r>
            <a:r>
              <a:rPr sz="2000" spc="155" dirty="0">
                <a:solidFill>
                  <a:srgbClr val="3D3C2C"/>
                </a:solidFill>
                <a:latin typeface="Times New Roman"/>
                <a:cs typeface="Times New Roman"/>
              </a:rPr>
              <a:t> </a:t>
            </a:r>
            <a:r>
              <a:rPr sz="2000" spc="-15" dirty="0">
                <a:solidFill>
                  <a:srgbClr val="3D3C2C"/>
                </a:solidFill>
                <a:latin typeface="Century Gothic"/>
                <a:cs typeface="Century Gothic"/>
              </a:rPr>
              <a:t>s</a:t>
            </a:r>
            <a:r>
              <a:rPr sz="2000" dirty="0">
                <a:solidFill>
                  <a:srgbClr val="3D3C2C"/>
                </a:solidFill>
                <a:latin typeface="Century Gothic"/>
                <a:cs typeface="Century Gothic"/>
              </a:rPr>
              <a:t>m</a:t>
            </a:r>
            <a:r>
              <a:rPr sz="2000" spc="-10" dirty="0">
                <a:solidFill>
                  <a:srgbClr val="3D3C2C"/>
                </a:solidFill>
                <a:latin typeface="Century Gothic"/>
                <a:cs typeface="Century Gothic"/>
              </a:rPr>
              <a:t>a</a:t>
            </a:r>
            <a:r>
              <a:rPr sz="2000" spc="5" dirty="0">
                <a:solidFill>
                  <a:srgbClr val="3D3C2C"/>
                </a:solidFill>
                <a:latin typeface="Century Gothic"/>
                <a:cs typeface="Century Gothic"/>
              </a:rPr>
              <a:t>l</a:t>
            </a:r>
            <a:r>
              <a:rPr sz="2000" dirty="0">
                <a:solidFill>
                  <a:srgbClr val="3D3C2C"/>
                </a:solidFill>
                <a:latin typeface="Century Gothic"/>
                <a:cs typeface="Century Gothic"/>
              </a:rPr>
              <a:t>l</a:t>
            </a:r>
            <a:r>
              <a:rPr sz="2000" spc="155" dirty="0">
                <a:solidFill>
                  <a:srgbClr val="3D3C2C"/>
                </a:solidFill>
                <a:latin typeface="Times New Roman"/>
                <a:cs typeface="Times New Roman"/>
              </a:rPr>
              <a:t> </a:t>
            </a:r>
            <a:r>
              <a:rPr sz="2000" spc="-5" dirty="0">
                <a:solidFill>
                  <a:srgbClr val="3D3C2C"/>
                </a:solidFill>
                <a:latin typeface="Century Gothic"/>
                <a:cs typeface="Century Gothic"/>
              </a:rPr>
              <a:t>am</a:t>
            </a:r>
            <a:r>
              <a:rPr sz="2000" spc="-15" dirty="0">
                <a:solidFill>
                  <a:srgbClr val="3D3C2C"/>
                </a:solidFill>
                <a:latin typeface="Century Gothic"/>
                <a:cs typeface="Century Gothic"/>
              </a:rPr>
              <a:t>o</a:t>
            </a:r>
            <a:r>
              <a:rPr sz="2000" dirty="0">
                <a:solidFill>
                  <a:srgbClr val="3D3C2C"/>
                </a:solidFill>
                <a:latin typeface="Century Gothic"/>
                <a:cs typeface="Century Gothic"/>
              </a:rPr>
              <a:t>unt</a:t>
            </a:r>
            <a:r>
              <a:rPr sz="2000" spc="175" dirty="0">
                <a:solidFill>
                  <a:srgbClr val="3D3C2C"/>
                </a:solidFill>
                <a:latin typeface="Times New Roman"/>
                <a:cs typeface="Times New Roman"/>
              </a:rPr>
              <a:t> </a:t>
            </a:r>
            <a:r>
              <a:rPr sz="2000" spc="-5" dirty="0">
                <a:solidFill>
                  <a:srgbClr val="3D3C2C"/>
                </a:solidFill>
                <a:latin typeface="Century Gothic"/>
                <a:cs typeface="Century Gothic"/>
              </a:rPr>
              <a:t>o</a:t>
            </a:r>
            <a:r>
              <a:rPr sz="2000" dirty="0">
                <a:solidFill>
                  <a:srgbClr val="3D3C2C"/>
                </a:solidFill>
                <a:latin typeface="Century Gothic"/>
                <a:cs typeface="Century Gothic"/>
              </a:rPr>
              <a:t>f</a:t>
            </a:r>
            <a:r>
              <a:rPr sz="2000" spc="150" dirty="0">
                <a:solidFill>
                  <a:srgbClr val="3D3C2C"/>
                </a:solidFill>
                <a:latin typeface="Times New Roman"/>
                <a:cs typeface="Times New Roman"/>
              </a:rPr>
              <a:t> </a:t>
            </a:r>
            <a:r>
              <a:rPr sz="2000" spc="-5" dirty="0">
                <a:solidFill>
                  <a:srgbClr val="3D3C2C"/>
                </a:solidFill>
                <a:latin typeface="Century Gothic"/>
                <a:cs typeface="Century Gothic"/>
              </a:rPr>
              <a:t>l</a:t>
            </a:r>
            <a:r>
              <a:rPr sz="2000" spc="-10" dirty="0">
                <a:solidFill>
                  <a:srgbClr val="3D3C2C"/>
                </a:solidFill>
                <a:latin typeface="Century Gothic"/>
                <a:cs typeface="Century Gothic"/>
              </a:rPr>
              <a:t>o</a:t>
            </a:r>
            <a:r>
              <a:rPr sz="2000" dirty="0">
                <a:solidFill>
                  <a:srgbClr val="3D3C2C"/>
                </a:solidFill>
                <a:latin typeface="Century Gothic"/>
                <a:cs typeface="Century Gothic"/>
              </a:rPr>
              <a:t>cal</a:t>
            </a:r>
            <a:endParaRPr sz="2000">
              <a:solidFill>
                <a:prstClr val="black"/>
              </a:solidFill>
              <a:latin typeface="Century Gothic"/>
              <a:cs typeface="Century Gothic"/>
            </a:endParaRPr>
          </a:p>
        </p:txBody>
      </p:sp>
      <p:sp>
        <p:nvSpPr>
          <p:cNvPr id="4" name="object 4"/>
          <p:cNvSpPr txBox="1"/>
          <p:nvPr/>
        </p:nvSpPr>
        <p:spPr>
          <a:xfrm>
            <a:off x="2987739" y="2915144"/>
            <a:ext cx="1316990" cy="564257"/>
          </a:xfrm>
          <a:prstGeom prst="rect">
            <a:avLst/>
          </a:prstGeom>
        </p:spPr>
        <p:txBody>
          <a:bodyPr vert="horz" wrap="square" lIns="0" tIns="0" rIns="0" bIns="0" rtlCol="0">
            <a:spAutoFit/>
          </a:bodyPr>
          <a:lstStyle/>
          <a:p>
            <a:pPr marL="12700" marR="5080">
              <a:lnSpc>
                <a:spcPts val="2160"/>
              </a:lnSpc>
            </a:pPr>
            <a:r>
              <a:rPr sz="2000" dirty="0">
                <a:solidFill>
                  <a:srgbClr val="3D3C2C"/>
                </a:solidFill>
                <a:latin typeface="Century Gothic"/>
                <a:cs typeface="Century Gothic"/>
              </a:rPr>
              <a:t>memory</a:t>
            </a:r>
            <a:r>
              <a:rPr sz="2000" dirty="0">
                <a:solidFill>
                  <a:srgbClr val="3D3C2C"/>
                </a:solidFill>
                <a:latin typeface="Times New Roman"/>
                <a:cs typeface="Times New Roman"/>
              </a:rPr>
              <a:t> </a:t>
            </a:r>
            <a:r>
              <a:rPr sz="2000" spc="-5" dirty="0">
                <a:solidFill>
                  <a:srgbClr val="3D3C2C"/>
                </a:solidFill>
                <a:latin typeface="Century Gothic"/>
                <a:cs typeface="Century Gothic"/>
              </a:rPr>
              <a:t>d</a:t>
            </a:r>
            <a:r>
              <a:rPr sz="2000" spc="-15" dirty="0">
                <a:solidFill>
                  <a:srgbClr val="3D3C2C"/>
                </a:solidFill>
                <a:latin typeface="Century Gothic"/>
                <a:cs typeface="Century Gothic"/>
              </a:rPr>
              <a:t>i</a:t>
            </a:r>
            <a:r>
              <a:rPr sz="2000" spc="-5" dirty="0">
                <a:solidFill>
                  <a:srgbClr val="3D3C2C"/>
                </a:solidFill>
                <a:latin typeface="Century Gothic"/>
                <a:cs typeface="Century Gothic"/>
              </a:rPr>
              <a:t>s</a:t>
            </a:r>
            <a:r>
              <a:rPr sz="2000" spc="15" dirty="0">
                <a:solidFill>
                  <a:srgbClr val="3D3C2C"/>
                </a:solidFill>
                <a:latin typeface="Century Gothic"/>
                <a:cs typeface="Century Gothic"/>
              </a:rPr>
              <a:t>t</a:t>
            </a:r>
            <a:r>
              <a:rPr sz="2000" dirty="0">
                <a:solidFill>
                  <a:srgbClr val="3D3C2C"/>
                </a:solidFill>
                <a:latin typeface="Century Gothic"/>
                <a:cs typeface="Century Gothic"/>
              </a:rPr>
              <a:t>r</a:t>
            </a:r>
            <a:r>
              <a:rPr sz="2000" spc="-10" dirty="0">
                <a:solidFill>
                  <a:srgbClr val="3D3C2C"/>
                </a:solidFill>
                <a:latin typeface="Century Gothic"/>
                <a:cs typeface="Century Gothic"/>
              </a:rPr>
              <a:t>i</a:t>
            </a:r>
            <a:r>
              <a:rPr sz="2000" spc="-15" dirty="0">
                <a:solidFill>
                  <a:srgbClr val="3D3C2C"/>
                </a:solidFill>
                <a:latin typeface="Century Gothic"/>
                <a:cs typeface="Century Gothic"/>
              </a:rPr>
              <a:t>b</a:t>
            </a:r>
            <a:r>
              <a:rPr sz="2000" spc="-10" dirty="0">
                <a:solidFill>
                  <a:srgbClr val="3D3C2C"/>
                </a:solidFill>
                <a:latin typeface="Century Gothic"/>
                <a:cs typeface="Century Gothic"/>
              </a:rPr>
              <a:t>u</a:t>
            </a:r>
            <a:r>
              <a:rPr sz="2000" dirty="0">
                <a:solidFill>
                  <a:srgbClr val="3D3C2C"/>
                </a:solidFill>
                <a:latin typeface="Century Gothic"/>
                <a:cs typeface="Century Gothic"/>
              </a:rPr>
              <a:t>t</a:t>
            </a:r>
            <a:r>
              <a:rPr sz="2000" spc="5" dirty="0">
                <a:solidFill>
                  <a:srgbClr val="3D3C2C"/>
                </a:solidFill>
                <a:latin typeface="Century Gothic"/>
                <a:cs typeface="Century Gothic"/>
              </a:rPr>
              <a:t>e</a:t>
            </a:r>
            <a:r>
              <a:rPr sz="2000" dirty="0">
                <a:solidFill>
                  <a:srgbClr val="3D3C2C"/>
                </a:solidFill>
                <a:latin typeface="Century Gothic"/>
                <a:cs typeface="Century Gothic"/>
              </a:rPr>
              <a:t>d</a:t>
            </a:r>
            <a:endParaRPr sz="2000">
              <a:solidFill>
                <a:prstClr val="black"/>
              </a:solidFill>
              <a:latin typeface="Century Gothic"/>
              <a:cs typeface="Century Gothic"/>
            </a:endParaRPr>
          </a:p>
        </p:txBody>
      </p:sp>
      <p:sp>
        <p:nvSpPr>
          <p:cNvPr id="5" name="object 5"/>
          <p:cNvSpPr txBox="1"/>
          <p:nvPr/>
        </p:nvSpPr>
        <p:spPr>
          <a:xfrm>
            <a:off x="4638481" y="2915144"/>
            <a:ext cx="798830" cy="564257"/>
          </a:xfrm>
          <a:prstGeom prst="rect">
            <a:avLst/>
          </a:prstGeom>
        </p:spPr>
        <p:txBody>
          <a:bodyPr vert="horz" wrap="square" lIns="0" tIns="0" rIns="0" bIns="0" rtlCol="0">
            <a:spAutoFit/>
          </a:bodyPr>
          <a:lstStyle/>
          <a:p>
            <a:pPr marL="18415" marR="5080" indent="-6350">
              <a:lnSpc>
                <a:spcPts val="2160"/>
              </a:lnSpc>
            </a:pPr>
            <a:r>
              <a:rPr sz="2000" spc="-5" dirty="0">
                <a:solidFill>
                  <a:srgbClr val="3D3C2C"/>
                </a:solidFill>
                <a:latin typeface="Century Gothic"/>
                <a:cs typeface="Century Gothic"/>
              </a:rPr>
              <a:t>wh</a:t>
            </a:r>
            <a:r>
              <a:rPr sz="2000" spc="5" dirty="0">
                <a:solidFill>
                  <a:srgbClr val="3D3C2C"/>
                </a:solidFill>
                <a:latin typeface="Century Gothic"/>
                <a:cs typeface="Century Gothic"/>
              </a:rPr>
              <a:t>e</a:t>
            </a:r>
            <a:r>
              <a:rPr sz="2000" spc="-20" dirty="0">
                <a:solidFill>
                  <a:srgbClr val="3D3C2C"/>
                </a:solidFill>
                <a:latin typeface="Century Gothic"/>
                <a:cs typeface="Century Gothic"/>
              </a:rPr>
              <a:t>r</a:t>
            </a:r>
            <a:r>
              <a:rPr sz="2000" dirty="0">
                <a:solidFill>
                  <a:srgbClr val="3D3C2C"/>
                </a:solidFill>
                <a:latin typeface="Century Gothic"/>
                <a:cs typeface="Century Gothic"/>
              </a:rPr>
              <a:t>e</a:t>
            </a:r>
            <a:r>
              <a:rPr sz="2000" dirty="0">
                <a:solidFill>
                  <a:srgbClr val="3D3C2C"/>
                </a:solidFill>
                <a:latin typeface="Times New Roman"/>
                <a:cs typeface="Times New Roman"/>
              </a:rPr>
              <a:t> </a:t>
            </a:r>
            <a:r>
              <a:rPr sz="2000" spc="-5" dirty="0">
                <a:solidFill>
                  <a:srgbClr val="3D3C2C"/>
                </a:solidFill>
                <a:latin typeface="Century Gothic"/>
                <a:cs typeface="Century Gothic"/>
              </a:rPr>
              <a:t>data</a:t>
            </a:r>
            <a:endParaRPr sz="2000">
              <a:solidFill>
                <a:prstClr val="black"/>
              </a:solidFill>
              <a:latin typeface="Century Gothic"/>
              <a:cs typeface="Century Gothic"/>
            </a:endParaRPr>
          </a:p>
        </p:txBody>
      </p:sp>
      <p:sp>
        <p:nvSpPr>
          <p:cNvPr id="6" name="object 6"/>
          <p:cNvSpPr txBox="1"/>
          <p:nvPr/>
        </p:nvSpPr>
        <p:spPr>
          <a:xfrm>
            <a:off x="5620187" y="2915144"/>
            <a:ext cx="853440" cy="564257"/>
          </a:xfrm>
          <a:prstGeom prst="rect">
            <a:avLst/>
          </a:prstGeom>
        </p:spPr>
        <p:txBody>
          <a:bodyPr vert="horz" wrap="square" lIns="0" tIns="0" rIns="0" bIns="0" rtlCol="0">
            <a:spAutoFit/>
          </a:bodyPr>
          <a:lstStyle/>
          <a:p>
            <a:pPr marL="12700" marR="5080" indent="419100">
              <a:lnSpc>
                <a:spcPts val="2160"/>
              </a:lnSpc>
            </a:pPr>
            <a:r>
              <a:rPr sz="2000" spc="10" dirty="0">
                <a:solidFill>
                  <a:srgbClr val="3D3C2C"/>
                </a:solidFill>
                <a:latin typeface="Century Gothic"/>
                <a:cs typeface="Century Gothic"/>
              </a:rPr>
              <a:t>t</a:t>
            </a:r>
            <a:r>
              <a:rPr sz="2000" dirty="0">
                <a:solidFill>
                  <a:srgbClr val="3D3C2C"/>
                </a:solidFill>
                <a:latin typeface="Century Gothic"/>
                <a:cs typeface="Century Gothic"/>
              </a:rPr>
              <a:t>he</a:t>
            </a:r>
            <a:r>
              <a:rPr sz="2000" dirty="0">
                <a:solidFill>
                  <a:srgbClr val="3D3C2C"/>
                </a:solidFill>
                <a:latin typeface="Times New Roman"/>
                <a:cs typeface="Times New Roman"/>
              </a:rPr>
              <a:t> </a:t>
            </a:r>
            <a:r>
              <a:rPr sz="2000" spc="-20" dirty="0">
                <a:solidFill>
                  <a:srgbClr val="3D3C2C"/>
                </a:solidFill>
                <a:latin typeface="Century Gothic"/>
                <a:cs typeface="Century Gothic"/>
              </a:rPr>
              <a:t>r</a:t>
            </a:r>
            <a:r>
              <a:rPr sz="2000" dirty="0">
                <a:solidFill>
                  <a:srgbClr val="3D3C2C"/>
                </a:solidFill>
                <a:latin typeface="Century Gothic"/>
                <a:cs typeface="Century Gothic"/>
              </a:rPr>
              <a:t>e</a:t>
            </a:r>
            <a:r>
              <a:rPr sz="2000" spc="5" dirty="0">
                <a:solidFill>
                  <a:srgbClr val="3D3C2C"/>
                </a:solidFill>
                <a:latin typeface="Century Gothic"/>
                <a:cs typeface="Century Gothic"/>
              </a:rPr>
              <a:t>s</a:t>
            </a:r>
            <a:r>
              <a:rPr sz="2000" spc="-5" dirty="0">
                <a:solidFill>
                  <a:srgbClr val="3D3C2C"/>
                </a:solidFill>
                <a:latin typeface="Century Gothic"/>
                <a:cs typeface="Century Gothic"/>
              </a:rPr>
              <a:t>i</a:t>
            </a:r>
            <a:r>
              <a:rPr sz="2000" spc="-15" dirty="0">
                <a:solidFill>
                  <a:srgbClr val="3D3C2C"/>
                </a:solidFill>
                <a:latin typeface="Century Gothic"/>
                <a:cs typeface="Century Gothic"/>
              </a:rPr>
              <a:t>d</a:t>
            </a:r>
            <a:r>
              <a:rPr sz="2000" dirty="0">
                <a:solidFill>
                  <a:srgbClr val="3D3C2C"/>
                </a:solidFill>
                <a:latin typeface="Century Gothic"/>
                <a:cs typeface="Century Gothic"/>
              </a:rPr>
              <a:t>es</a:t>
            </a:r>
            <a:endParaRPr sz="2000">
              <a:solidFill>
                <a:prstClr val="black"/>
              </a:solidFill>
              <a:latin typeface="Century Gothic"/>
              <a:cs typeface="Century Gothic"/>
            </a:endParaRPr>
          </a:p>
        </p:txBody>
      </p:sp>
      <p:sp>
        <p:nvSpPr>
          <p:cNvPr id="7" name="object 7"/>
          <p:cNvSpPr txBox="1"/>
          <p:nvPr/>
        </p:nvSpPr>
        <p:spPr>
          <a:xfrm>
            <a:off x="2713364" y="3463784"/>
            <a:ext cx="3762375" cy="2911053"/>
          </a:xfrm>
          <a:prstGeom prst="rect">
            <a:avLst/>
          </a:prstGeom>
        </p:spPr>
        <p:txBody>
          <a:bodyPr vert="horz" wrap="square" lIns="0" tIns="0" rIns="0" bIns="0" rtlCol="0">
            <a:spAutoFit/>
          </a:bodyPr>
          <a:lstStyle/>
          <a:p>
            <a:pPr marL="287020" marR="6350">
              <a:lnSpc>
                <a:spcPts val="2160"/>
              </a:lnSpc>
              <a:tabLst>
                <a:tab pos="1056640" algn="l"/>
                <a:tab pos="1329690" algn="l"/>
                <a:tab pos="1612900" algn="l"/>
                <a:tab pos="2463165" algn="l"/>
              </a:tabLst>
            </a:pPr>
            <a:r>
              <a:rPr sz="2000" spc="-5" dirty="0">
                <a:solidFill>
                  <a:srgbClr val="3D3C2C"/>
                </a:solidFill>
                <a:latin typeface="Century Gothic"/>
                <a:cs typeface="Century Gothic"/>
              </a:rPr>
              <a:t>whi</a:t>
            </a:r>
            <a:r>
              <a:rPr sz="2000" dirty="0">
                <a:solidFill>
                  <a:srgbClr val="3D3C2C"/>
                </a:solidFill>
                <a:latin typeface="Century Gothic"/>
                <a:cs typeface="Century Gothic"/>
              </a:rPr>
              <a:t>le</a:t>
            </a:r>
            <a:r>
              <a:rPr sz="2000" dirty="0">
                <a:solidFill>
                  <a:srgbClr val="3D3C2C"/>
                </a:solidFill>
                <a:latin typeface="Times New Roman"/>
                <a:cs typeface="Times New Roman"/>
              </a:rPr>
              <a:t>	</a:t>
            </a:r>
            <a:r>
              <a:rPr sz="2000" spc="-20" dirty="0">
                <a:solidFill>
                  <a:srgbClr val="3D3C2C"/>
                </a:solidFill>
                <a:latin typeface="Century Gothic"/>
                <a:cs typeface="Century Gothic"/>
              </a:rPr>
              <a:t>i</a:t>
            </a:r>
            <a:r>
              <a:rPr sz="2000" dirty="0">
                <a:solidFill>
                  <a:srgbClr val="3D3C2C"/>
                </a:solidFill>
                <a:latin typeface="Century Gothic"/>
                <a:cs typeface="Century Gothic"/>
              </a:rPr>
              <a:t>t</a:t>
            </a:r>
            <a:r>
              <a:rPr sz="2000" dirty="0">
                <a:solidFill>
                  <a:srgbClr val="3D3C2C"/>
                </a:solidFill>
                <a:latin typeface="Times New Roman"/>
                <a:cs typeface="Times New Roman"/>
              </a:rPr>
              <a:t>	</a:t>
            </a:r>
            <a:r>
              <a:rPr sz="2000" spc="-10" dirty="0">
                <a:solidFill>
                  <a:srgbClr val="3D3C2C"/>
                </a:solidFill>
                <a:latin typeface="Century Gothic"/>
                <a:cs typeface="Century Gothic"/>
              </a:rPr>
              <a:t>i</a:t>
            </a:r>
            <a:r>
              <a:rPr sz="2000" dirty="0">
                <a:solidFill>
                  <a:srgbClr val="3D3C2C"/>
                </a:solidFill>
                <a:latin typeface="Century Gothic"/>
                <a:cs typeface="Century Gothic"/>
              </a:rPr>
              <a:t>s</a:t>
            </a:r>
            <a:r>
              <a:rPr sz="2000" dirty="0">
                <a:solidFill>
                  <a:srgbClr val="3D3C2C"/>
                </a:solidFill>
                <a:latin typeface="Times New Roman"/>
                <a:cs typeface="Times New Roman"/>
              </a:rPr>
              <a:t>	</a:t>
            </a:r>
            <a:r>
              <a:rPr sz="2000" spc="-15" dirty="0">
                <a:solidFill>
                  <a:srgbClr val="3D3C2C"/>
                </a:solidFill>
                <a:latin typeface="Century Gothic"/>
                <a:cs typeface="Century Gothic"/>
              </a:rPr>
              <a:t>b</a:t>
            </a:r>
            <a:r>
              <a:rPr sz="2000" dirty="0">
                <a:solidFill>
                  <a:srgbClr val="3D3C2C"/>
                </a:solidFill>
                <a:latin typeface="Century Gothic"/>
                <a:cs typeface="Century Gothic"/>
              </a:rPr>
              <a:t>eing</a:t>
            </a:r>
            <a:r>
              <a:rPr sz="2000" dirty="0">
                <a:solidFill>
                  <a:srgbClr val="3D3C2C"/>
                </a:solidFill>
                <a:latin typeface="Times New Roman"/>
                <a:cs typeface="Times New Roman"/>
              </a:rPr>
              <a:t>	</a:t>
            </a:r>
            <a:r>
              <a:rPr sz="2000" spc="-5" dirty="0">
                <a:solidFill>
                  <a:srgbClr val="3D3C2C"/>
                </a:solidFill>
                <a:latin typeface="Century Gothic"/>
                <a:cs typeface="Century Gothic"/>
              </a:rPr>
              <a:t>pro</a:t>
            </a:r>
            <a:r>
              <a:rPr sz="2000" dirty="0">
                <a:solidFill>
                  <a:srgbClr val="3D3C2C"/>
                </a:solidFill>
                <a:latin typeface="Century Gothic"/>
                <a:cs typeface="Century Gothic"/>
              </a:rPr>
              <a:t>cessed</a:t>
            </a:r>
            <a:r>
              <a:rPr sz="2000" dirty="0">
                <a:solidFill>
                  <a:srgbClr val="3D3C2C"/>
                </a:solidFill>
                <a:latin typeface="Times New Roman"/>
                <a:cs typeface="Times New Roman"/>
              </a:rPr>
              <a:t> </a:t>
            </a:r>
            <a:r>
              <a:rPr sz="2000" spc="-10" dirty="0">
                <a:solidFill>
                  <a:srgbClr val="3D3C2C"/>
                </a:solidFill>
                <a:latin typeface="Century Gothic"/>
                <a:cs typeface="Century Gothic"/>
              </a:rPr>
              <a:t>i</a:t>
            </a:r>
            <a:r>
              <a:rPr sz="2000" dirty="0">
                <a:solidFill>
                  <a:srgbClr val="3D3C2C"/>
                </a:solidFill>
                <a:latin typeface="Century Gothic"/>
                <a:cs typeface="Century Gothic"/>
              </a:rPr>
              <a:t>n</a:t>
            </a:r>
            <a:r>
              <a:rPr sz="2000" spc="55" dirty="0">
                <a:solidFill>
                  <a:srgbClr val="3D3C2C"/>
                </a:solidFill>
                <a:latin typeface="Times New Roman"/>
                <a:cs typeface="Times New Roman"/>
              </a:rPr>
              <a:t> </a:t>
            </a:r>
            <a:r>
              <a:rPr sz="2000" spc="-5" dirty="0">
                <a:solidFill>
                  <a:srgbClr val="3D3C2C"/>
                </a:solidFill>
                <a:latin typeface="Century Gothic"/>
                <a:cs typeface="Century Gothic"/>
              </a:rPr>
              <a:t>paral</a:t>
            </a:r>
            <a:r>
              <a:rPr sz="2000" spc="5" dirty="0">
                <a:solidFill>
                  <a:srgbClr val="3D3C2C"/>
                </a:solidFill>
                <a:latin typeface="Century Gothic"/>
                <a:cs typeface="Century Gothic"/>
              </a:rPr>
              <a:t>l</a:t>
            </a:r>
            <a:r>
              <a:rPr sz="2000" dirty="0">
                <a:solidFill>
                  <a:srgbClr val="3D3C2C"/>
                </a:solidFill>
                <a:latin typeface="Century Gothic"/>
                <a:cs typeface="Century Gothic"/>
              </a:rPr>
              <a:t>el.</a:t>
            </a:r>
            <a:endParaRPr sz="2000">
              <a:solidFill>
                <a:prstClr val="black"/>
              </a:solidFill>
              <a:latin typeface="Century Gothic"/>
              <a:cs typeface="Century Gothic"/>
            </a:endParaRPr>
          </a:p>
          <a:p>
            <a:pPr>
              <a:spcBef>
                <a:spcPts val="43"/>
              </a:spcBef>
            </a:pPr>
            <a:endParaRPr sz="2650">
              <a:solidFill>
                <a:prstClr val="black"/>
              </a:solidFill>
              <a:latin typeface="Times New Roman"/>
              <a:cs typeface="Times New Roman"/>
            </a:endParaRPr>
          </a:p>
          <a:p>
            <a:pPr marL="287020" marR="5080" indent="-274955" algn="just">
              <a:lnSpc>
                <a:spcPct val="90000"/>
              </a:lnSpc>
            </a:pPr>
            <a:r>
              <a:rPr sz="1500" spc="10" dirty="0">
                <a:solidFill>
                  <a:srgbClr val="93C500"/>
                </a:solidFill>
                <a:latin typeface="Wingdings 2"/>
                <a:cs typeface="Wingdings 2"/>
              </a:rPr>
              <a:t></a:t>
            </a:r>
            <a:r>
              <a:rPr sz="1500" spc="10" dirty="0">
                <a:solidFill>
                  <a:srgbClr val="93C500"/>
                </a:solidFill>
                <a:latin typeface="Times New Roman"/>
                <a:cs typeface="Times New Roman"/>
              </a:rPr>
              <a:t> </a:t>
            </a:r>
            <a:r>
              <a:rPr sz="1500" spc="50" dirty="0">
                <a:solidFill>
                  <a:srgbClr val="93C500"/>
                </a:solidFill>
                <a:latin typeface="Times New Roman"/>
                <a:cs typeface="Times New Roman"/>
              </a:rPr>
              <a:t> </a:t>
            </a:r>
            <a:r>
              <a:rPr sz="2000" dirty="0">
                <a:solidFill>
                  <a:srgbClr val="3D3C2C"/>
                </a:solidFill>
                <a:latin typeface="Century Gothic"/>
                <a:cs typeface="Century Gothic"/>
              </a:rPr>
              <a:t>The</a:t>
            </a:r>
            <a:r>
              <a:rPr sz="2000" dirty="0">
                <a:solidFill>
                  <a:srgbClr val="3D3C2C"/>
                </a:solidFill>
                <a:latin typeface="Times New Roman"/>
                <a:cs typeface="Times New Roman"/>
              </a:rPr>
              <a:t>     </a:t>
            </a:r>
            <a:r>
              <a:rPr sz="2000" spc="-215" dirty="0">
                <a:solidFill>
                  <a:srgbClr val="3D3C2C"/>
                </a:solidFill>
                <a:latin typeface="Times New Roman"/>
                <a:cs typeface="Times New Roman"/>
              </a:rPr>
              <a:t> </a:t>
            </a:r>
            <a:r>
              <a:rPr sz="2000" spc="-5" dirty="0">
                <a:solidFill>
                  <a:srgbClr val="3D3C2C"/>
                </a:solidFill>
                <a:latin typeface="Century Gothic"/>
                <a:cs typeface="Century Gothic"/>
              </a:rPr>
              <a:t>pr</a:t>
            </a:r>
            <a:r>
              <a:rPr sz="2000" spc="-10" dirty="0">
                <a:solidFill>
                  <a:srgbClr val="3D3C2C"/>
                </a:solidFill>
                <a:latin typeface="Century Gothic"/>
                <a:cs typeface="Century Gothic"/>
              </a:rPr>
              <a:t>o</a:t>
            </a:r>
            <a:r>
              <a:rPr sz="2000" dirty="0">
                <a:solidFill>
                  <a:srgbClr val="3D3C2C"/>
                </a:solidFill>
                <a:latin typeface="Century Gothic"/>
                <a:cs typeface="Century Gothic"/>
              </a:rPr>
              <a:t>c</a:t>
            </a:r>
            <a:r>
              <a:rPr sz="2000" spc="-10" dirty="0">
                <a:solidFill>
                  <a:srgbClr val="3D3C2C"/>
                </a:solidFill>
                <a:latin typeface="Century Gothic"/>
                <a:cs typeface="Century Gothic"/>
              </a:rPr>
              <a:t>e</a:t>
            </a:r>
            <a:r>
              <a:rPr sz="2000" spc="-5" dirty="0">
                <a:solidFill>
                  <a:srgbClr val="3D3C2C"/>
                </a:solidFill>
                <a:latin typeface="Century Gothic"/>
                <a:cs typeface="Century Gothic"/>
              </a:rPr>
              <a:t>sso</a:t>
            </a:r>
            <a:r>
              <a:rPr sz="2000" dirty="0">
                <a:solidFill>
                  <a:srgbClr val="3D3C2C"/>
                </a:solidFill>
                <a:latin typeface="Century Gothic"/>
                <a:cs typeface="Century Gothic"/>
              </a:rPr>
              <a:t>r</a:t>
            </a:r>
            <a:r>
              <a:rPr sz="2000" dirty="0">
                <a:solidFill>
                  <a:srgbClr val="3D3C2C"/>
                </a:solidFill>
                <a:latin typeface="Times New Roman"/>
                <a:cs typeface="Times New Roman"/>
              </a:rPr>
              <a:t>     </a:t>
            </a:r>
            <a:r>
              <a:rPr sz="2000" spc="-225" dirty="0">
                <a:solidFill>
                  <a:srgbClr val="3D3C2C"/>
                </a:solidFill>
                <a:latin typeface="Times New Roman"/>
                <a:cs typeface="Times New Roman"/>
              </a:rPr>
              <a:t> </a:t>
            </a:r>
            <a:r>
              <a:rPr sz="2000" spc="-5" dirty="0">
                <a:solidFill>
                  <a:srgbClr val="3D3C2C"/>
                </a:solidFill>
                <a:latin typeface="Century Gothic"/>
                <a:cs typeface="Century Gothic"/>
              </a:rPr>
              <a:t>a</a:t>
            </a:r>
            <a:r>
              <a:rPr sz="2000" spc="-10" dirty="0">
                <a:solidFill>
                  <a:srgbClr val="3D3C2C"/>
                </a:solidFill>
                <a:latin typeface="Century Gothic"/>
                <a:cs typeface="Century Gothic"/>
              </a:rPr>
              <a:t>r</a:t>
            </a:r>
            <a:r>
              <a:rPr sz="2000" dirty="0">
                <a:solidFill>
                  <a:srgbClr val="3D3C2C"/>
                </a:solidFill>
                <a:latin typeface="Century Gothic"/>
                <a:cs typeface="Century Gothic"/>
              </a:rPr>
              <a:t>r</a:t>
            </a:r>
            <a:r>
              <a:rPr sz="2000" spc="-10" dirty="0">
                <a:solidFill>
                  <a:srgbClr val="3D3C2C"/>
                </a:solidFill>
                <a:latin typeface="Century Gothic"/>
                <a:cs typeface="Century Gothic"/>
              </a:rPr>
              <a:t>a</a:t>
            </a:r>
            <a:r>
              <a:rPr sz="2000" dirty="0">
                <a:solidFill>
                  <a:srgbClr val="3D3C2C"/>
                </a:solidFill>
                <a:latin typeface="Century Gothic"/>
                <a:cs typeface="Century Gothic"/>
              </a:rPr>
              <a:t>y</a:t>
            </a:r>
            <a:r>
              <a:rPr sz="2000" dirty="0">
                <a:solidFill>
                  <a:srgbClr val="3D3C2C"/>
                </a:solidFill>
                <a:latin typeface="Times New Roman"/>
                <a:cs typeface="Times New Roman"/>
              </a:rPr>
              <a:t>     </a:t>
            </a:r>
            <a:r>
              <a:rPr sz="2000" spc="-240" dirty="0">
                <a:solidFill>
                  <a:srgbClr val="3D3C2C"/>
                </a:solidFill>
                <a:latin typeface="Times New Roman"/>
                <a:cs typeface="Times New Roman"/>
              </a:rPr>
              <a:t> </a:t>
            </a:r>
            <a:r>
              <a:rPr sz="2000" spc="-10" dirty="0">
                <a:solidFill>
                  <a:srgbClr val="3D3C2C"/>
                </a:solidFill>
                <a:latin typeface="Century Gothic"/>
                <a:cs typeface="Century Gothic"/>
              </a:rPr>
              <a:t>is</a:t>
            </a:r>
            <a:r>
              <a:rPr sz="2000" spc="-10" dirty="0">
                <a:solidFill>
                  <a:srgbClr val="3D3C2C"/>
                </a:solidFill>
                <a:latin typeface="Times New Roman"/>
                <a:cs typeface="Times New Roman"/>
              </a:rPr>
              <a:t> </a:t>
            </a:r>
            <a:r>
              <a:rPr sz="2000" dirty="0">
                <a:solidFill>
                  <a:srgbClr val="3D3C2C"/>
                </a:solidFill>
                <a:latin typeface="Century Gothic"/>
                <a:cs typeface="Century Gothic"/>
              </a:rPr>
              <a:t>connec</a:t>
            </a:r>
            <a:r>
              <a:rPr sz="2000" spc="5" dirty="0">
                <a:solidFill>
                  <a:srgbClr val="3D3C2C"/>
                </a:solidFill>
                <a:latin typeface="Century Gothic"/>
                <a:cs typeface="Century Gothic"/>
              </a:rPr>
              <a:t>t</a:t>
            </a:r>
            <a:r>
              <a:rPr sz="2000" dirty="0">
                <a:solidFill>
                  <a:srgbClr val="3D3C2C"/>
                </a:solidFill>
                <a:latin typeface="Century Gothic"/>
                <a:cs typeface="Century Gothic"/>
              </a:rPr>
              <a:t>ed</a:t>
            </a:r>
            <a:r>
              <a:rPr sz="2000" dirty="0">
                <a:solidFill>
                  <a:srgbClr val="3D3C2C"/>
                </a:solidFill>
                <a:latin typeface="Times New Roman"/>
                <a:cs typeface="Times New Roman"/>
              </a:rPr>
              <a:t> </a:t>
            </a:r>
            <a:r>
              <a:rPr sz="2000" spc="-5" dirty="0">
                <a:solidFill>
                  <a:srgbClr val="3D3C2C"/>
                </a:solidFill>
                <a:latin typeface="Times New Roman"/>
                <a:cs typeface="Times New Roman"/>
              </a:rPr>
              <a:t> </a:t>
            </a:r>
            <a:r>
              <a:rPr sz="2000" spc="15" dirty="0">
                <a:solidFill>
                  <a:srgbClr val="3D3C2C"/>
                </a:solidFill>
                <a:latin typeface="Century Gothic"/>
                <a:cs typeface="Century Gothic"/>
              </a:rPr>
              <a:t>t</a:t>
            </a:r>
            <a:r>
              <a:rPr sz="2000" dirty="0">
                <a:solidFill>
                  <a:srgbClr val="3D3C2C"/>
                </a:solidFill>
                <a:latin typeface="Century Gothic"/>
                <a:cs typeface="Century Gothic"/>
              </a:rPr>
              <a:t>o</a:t>
            </a:r>
            <a:r>
              <a:rPr sz="2000" dirty="0">
                <a:solidFill>
                  <a:srgbClr val="3D3C2C"/>
                </a:solidFill>
                <a:latin typeface="Times New Roman"/>
                <a:cs typeface="Times New Roman"/>
              </a:rPr>
              <a:t> </a:t>
            </a:r>
            <a:r>
              <a:rPr sz="2000" spc="-20" dirty="0">
                <a:solidFill>
                  <a:srgbClr val="3D3C2C"/>
                </a:solidFill>
                <a:latin typeface="Times New Roman"/>
                <a:cs typeface="Times New Roman"/>
              </a:rPr>
              <a:t> </a:t>
            </a:r>
            <a:r>
              <a:rPr sz="2000" dirty="0">
                <a:solidFill>
                  <a:srgbClr val="3D3C2C"/>
                </a:solidFill>
                <a:latin typeface="Century Gothic"/>
                <a:cs typeface="Century Gothic"/>
              </a:rPr>
              <a:t>the</a:t>
            </a:r>
            <a:r>
              <a:rPr sz="2000" dirty="0">
                <a:solidFill>
                  <a:srgbClr val="3D3C2C"/>
                </a:solidFill>
                <a:latin typeface="Times New Roman"/>
                <a:cs typeface="Times New Roman"/>
              </a:rPr>
              <a:t> </a:t>
            </a:r>
            <a:r>
              <a:rPr sz="2000" spc="-10" dirty="0">
                <a:solidFill>
                  <a:srgbClr val="3D3C2C"/>
                </a:solidFill>
                <a:latin typeface="Times New Roman"/>
                <a:cs typeface="Times New Roman"/>
              </a:rPr>
              <a:t> </a:t>
            </a:r>
            <a:r>
              <a:rPr sz="2000" dirty="0">
                <a:solidFill>
                  <a:srgbClr val="3D3C2C"/>
                </a:solidFill>
                <a:latin typeface="Century Gothic"/>
                <a:cs typeface="Century Gothic"/>
              </a:rPr>
              <a:t>me</a:t>
            </a:r>
            <a:r>
              <a:rPr sz="2000" spc="-10" dirty="0">
                <a:solidFill>
                  <a:srgbClr val="3D3C2C"/>
                </a:solidFill>
                <a:latin typeface="Century Gothic"/>
                <a:cs typeface="Century Gothic"/>
              </a:rPr>
              <a:t>m</a:t>
            </a:r>
            <a:r>
              <a:rPr sz="2000" dirty="0">
                <a:solidFill>
                  <a:srgbClr val="3D3C2C"/>
                </a:solidFill>
                <a:latin typeface="Century Gothic"/>
                <a:cs typeface="Century Gothic"/>
              </a:rPr>
              <a:t>o</a:t>
            </a:r>
            <a:r>
              <a:rPr sz="2000" spc="-10" dirty="0">
                <a:solidFill>
                  <a:srgbClr val="3D3C2C"/>
                </a:solidFill>
                <a:latin typeface="Century Gothic"/>
                <a:cs typeface="Century Gothic"/>
              </a:rPr>
              <a:t>r</a:t>
            </a:r>
            <a:r>
              <a:rPr sz="2000" dirty="0">
                <a:solidFill>
                  <a:srgbClr val="3D3C2C"/>
                </a:solidFill>
                <a:latin typeface="Century Gothic"/>
                <a:cs typeface="Century Gothic"/>
              </a:rPr>
              <a:t>y</a:t>
            </a:r>
            <a:r>
              <a:rPr sz="2000" dirty="0">
                <a:solidFill>
                  <a:srgbClr val="3D3C2C"/>
                </a:solidFill>
                <a:latin typeface="Times New Roman"/>
                <a:cs typeface="Times New Roman"/>
              </a:rPr>
              <a:t> </a:t>
            </a:r>
            <a:r>
              <a:rPr sz="2000" spc="-5" dirty="0">
                <a:solidFill>
                  <a:srgbClr val="3D3C2C"/>
                </a:solidFill>
                <a:latin typeface="Century Gothic"/>
                <a:cs typeface="Century Gothic"/>
              </a:rPr>
              <a:t>bu</a:t>
            </a:r>
            <a:r>
              <a:rPr sz="2000" dirty="0">
                <a:solidFill>
                  <a:srgbClr val="3D3C2C"/>
                </a:solidFill>
                <a:latin typeface="Century Gothic"/>
                <a:cs typeface="Century Gothic"/>
              </a:rPr>
              <a:t>s</a:t>
            </a:r>
            <a:r>
              <a:rPr sz="2000" spc="229" dirty="0">
                <a:solidFill>
                  <a:srgbClr val="3D3C2C"/>
                </a:solidFill>
                <a:latin typeface="Times New Roman"/>
                <a:cs typeface="Times New Roman"/>
              </a:rPr>
              <a:t> </a:t>
            </a:r>
            <a:r>
              <a:rPr sz="2000" spc="-5" dirty="0">
                <a:solidFill>
                  <a:srgbClr val="3D3C2C"/>
                </a:solidFill>
                <a:latin typeface="Century Gothic"/>
                <a:cs typeface="Century Gothic"/>
              </a:rPr>
              <a:t>o</a:t>
            </a:r>
            <a:r>
              <a:rPr sz="2000" dirty="0">
                <a:solidFill>
                  <a:srgbClr val="3D3C2C"/>
                </a:solidFill>
                <a:latin typeface="Century Gothic"/>
                <a:cs typeface="Century Gothic"/>
              </a:rPr>
              <a:t>f</a:t>
            </a:r>
            <a:r>
              <a:rPr sz="2000" spc="210" dirty="0">
                <a:solidFill>
                  <a:srgbClr val="3D3C2C"/>
                </a:solidFill>
                <a:latin typeface="Times New Roman"/>
                <a:cs typeface="Times New Roman"/>
              </a:rPr>
              <a:t> </a:t>
            </a:r>
            <a:r>
              <a:rPr sz="2000" spc="10" dirty="0">
                <a:solidFill>
                  <a:srgbClr val="3D3C2C"/>
                </a:solidFill>
                <a:latin typeface="Century Gothic"/>
                <a:cs typeface="Century Gothic"/>
              </a:rPr>
              <a:t>t</a:t>
            </a:r>
            <a:r>
              <a:rPr sz="2000" spc="-10" dirty="0">
                <a:solidFill>
                  <a:srgbClr val="3D3C2C"/>
                </a:solidFill>
                <a:latin typeface="Century Gothic"/>
                <a:cs typeface="Century Gothic"/>
              </a:rPr>
              <a:t>h</a:t>
            </a:r>
            <a:r>
              <a:rPr sz="2000" dirty="0">
                <a:solidFill>
                  <a:srgbClr val="3D3C2C"/>
                </a:solidFill>
                <a:latin typeface="Century Gothic"/>
                <a:cs typeface="Century Gothic"/>
              </a:rPr>
              <a:t>e</a:t>
            </a:r>
            <a:r>
              <a:rPr sz="2000" spc="235" dirty="0">
                <a:solidFill>
                  <a:srgbClr val="3D3C2C"/>
                </a:solidFill>
                <a:latin typeface="Times New Roman"/>
                <a:cs typeface="Times New Roman"/>
              </a:rPr>
              <a:t> </a:t>
            </a:r>
            <a:r>
              <a:rPr sz="2000" dirty="0">
                <a:solidFill>
                  <a:srgbClr val="3D3C2C"/>
                </a:solidFill>
                <a:latin typeface="Century Gothic"/>
                <a:cs typeface="Century Gothic"/>
              </a:rPr>
              <a:t>f</a:t>
            </a:r>
            <a:r>
              <a:rPr sz="2000" spc="-20" dirty="0">
                <a:solidFill>
                  <a:srgbClr val="3D3C2C"/>
                </a:solidFill>
                <a:latin typeface="Century Gothic"/>
                <a:cs typeface="Century Gothic"/>
              </a:rPr>
              <a:t>r</a:t>
            </a:r>
            <a:r>
              <a:rPr sz="2000" dirty="0">
                <a:solidFill>
                  <a:srgbClr val="3D3C2C"/>
                </a:solidFill>
                <a:latin typeface="Century Gothic"/>
                <a:cs typeface="Century Gothic"/>
              </a:rPr>
              <a:t>ont</a:t>
            </a:r>
            <a:r>
              <a:rPr sz="2000" spc="235" dirty="0">
                <a:solidFill>
                  <a:srgbClr val="3D3C2C"/>
                </a:solidFill>
                <a:latin typeface="Times New Roman"/>
                <a:cs typeface="Times New Roman"/>
              </a:rPr>
              <a:t> </a:t>
            </a:r>
            <a:r>
              <a:rPr sz="2000" dirty="0">
                <a:solidFill>
                  <a:srgbClr val="3D3C2C"/>
                </a:solidFill>
                <a:latin typeface="Century Gothic"/>
                <a:cs typeface="Century Gothic"/>
              </a:rPr>
              <a:t>end</a:t>
            </a:r>
            <a:r>
              <a:rPr sz="2000" spc="229" dirty="0">
                <a:solidFill>
                  <a:srgbClr val="3D3C2C"/>
                </a:solidFill>
                <a:latin typeface="Times New Roman"/>
                <a:cs typeface="Times New Roman"/>
              </a:rPr>
              <a:t> </a:t>
            </a:r>
            <a:r>
              <a:rPr sz="2000" dirty="0">
                <a:solidFill>
                  <a:srgbClr val="3D3C2C"/>
                </a:solidFill>
                <a:latin typeface="Century Gothic"/>
                <a:cs typeface="Century Gothic"/>
              </a:rPr>
              <a:t>so</a:t>
            </a:r>
            <a:r>
              <a:rPr sz="2000" spc="215" dirty="0">
                <a:solidFill>
                  <a:srgbClr val="3D3C2C"/>
                </a:solidFill>
                <a:latin typeface="Times New Roman"/>
                <a:cs typeface="Times New Roman"/>
              </a:rPr>
              <a:t> </a:t>
            </a:r>
            <a:r>
              <a:rPr sz="2000" dirty="0">
                <a:solidFill>
                  <a:srgbClr val="3D3C2C"/>
                </a:solidFill>
                <a:latin typeface="Century Gothic"/>
                <a:cs typeface="Century Gothic"/>
              </a:rPr>
              <a:t>th</a:t>
            </a:r>
            <a:r>
              <a:rPr sz="2000" spc="-15" dirty="0">
                <a:solidFill>
                  <a:srgbClr val="3D3C2C"/>
                </a:solidFill>
                <a:latin typeface="Century Gothic"/>
                <a:cs typeface="Century Gothic"/>
              </a:rPr>
              <a:t>a</a:t>
            </a:r>
            <a:r>
              <a:rPr sz="2000" dirty="0">
                <a:solidFill>
                  <a:srgbClr val="3D3C2C"/>
                </a:solidFill>
                <a:latin typeface="Century Gothic"/>
                <a:cs typeface="Century Gothic"/>
              </a:rPr>
              <a:t>t</a:t>
            </a:r>
            <a:r>
              <a:rPr sz="2000" dirty="0">
                <a:solidFill>
                  <a:srgbClr val="3D3C2C"/>
                </a:solidFill>
                <a:latin typeface="Times New Roman"/>
                <a:cs typeface="Times New Roman"/>
              </a:rPr>
              <a:t> </a:t>
            </a:r>
            <a:r>
              <a:rPr sz="2000" dirty="0">
                <a:solidFill>
                  <a:srgbClr val="3D3C2C"/>
                </a:solidFill>
                <a:latin typeface="Century Gothic"/>
                <a:cs typeface="Century Gothic"/>
              </a:rPr>
              <a:t>the</a:t>
            </a:r>
            <a:r>
              <a:rPr sz="2000" spc="155" dirty="0">
                <a:solidFill>
                  <a:srgbClr val="3D3C2C"/>
                </a:solidFill>
                <a:latin typeface="Times New Roman"/>
                <a:cs typeface="Times New Roman"/>
              </a:rPr>
              <a:t> </a:t>
            </a:r>
            <a:r>
              <a:rPr sz="2000" dirty="0">
                <a:solidFill>
                  <a:srgbClr val="3D3C2C"/>
                </a:solidFill>
                <a:latin typeface="Century Gothic"/>
                <a:cs typeface="Century Gothic"/>
              </a:rPr>
              <a:t>f</a:t>
            </a:r>
            <a:r>
              <a:rPr sz="2000" spc="-10" dirty="0">
                <a:solidFill>
                  <a:srgbClr val="3D3C2C"/>
                </a:solidFill>
                <a:latin typeface="Century Gothic"/>
                <a:cs typeface="Century Gothic"/>
              </a:rPr>
              <a:t>r</a:t>
            </a:r>
            <a:r>
              <a:rPr sz="2000" dirty="0">
                <a:solidFill>
                  <a:srgbClr val="3D3C2C"/>
                </a:solidFill>
                <a:latin typeface="Century Gothic"/>
                <a:cs typeface="Century Gothic"/>
              </a:rPr>
              <a:t>o</a:t>
            </a:r>
            <a:r>
              <a:rPr sz="2000" spc="-20" dirty="0">
                <a:solidFill>
                  <a:srgbClr val="3D3C2C"/>
                </a:solidFill>
                <a:latin typeface="Century Gothic"/>
                <a:cs typeface="Century Gothic"/>
              </a:rPr>
              <a:t>n</a:t>
            </a:r>
            <a:r>
              <a:rPr sz="2000" dirty="0">
                <a:solidFill>
                  <a:srgbClr val="3D3C2C"/>
                </a:solidFill>
                <a:latin typeface="Century Gothic"/>
                <a:cs typeface="Century Gothic"/>
              </a:rPr>
              <a:t>t</a:t>
            </a:r>
            <a:r>
              <a:rPr sz="2000" spc="150" dirty="0">
                <a:solidFill>
                  <a:srgbClr val="3D3C2C"/>
                </a:solidFill>
                <a:latin typeface="Times New Roman"/>
                <a:cs typeface="Times New Roman"/>
              </a:rPr>
              <a:t> </a:t>
            </a:r>
            <a:r>
              <a:rPr sz="2000" dirty="0">
                <a:solidFill>
                  <a:srgbClr val="3D3C2C"/>
                </a:solidFill>
                <a:latin typeface="Century Gothic"/>
                <a:cs typeface="Century Gothic"/>
              </a:rPr>
              <a:t>end</a:t>
            </a:r>
            <a:r>
              <a:rPr sz="2000" spc="140" dirty="0">
                <a:solidFill>
                  <a:srgbClr val="3D3C2C"/>
                </a:solidFill>
                <a:latin typeface="Times New Roman"/>
                <a:cs typeface="Times New Roman"/>
              </a:rPr>
              <a:t> </a:t>
            </a:r>
            <a:r>
              <a:rPr sz="2000" spc="-5" dirty="0">
                <a:solidFill>
                  <a:srgbClr val="3D3C2C"/>
                </a:solidFill>
                <a:latin typeface="Century Gothic"/>
                <a:cs typeface="Century Gothic"/>
              </a:rPr>
              <a:t>ca</a:t>
            </a:r>
            <a:r>
              <a:rPr sz="2000" dirty="0">
                <a:solidFill>
                  <a:srgbClr val="3D3C2C"/>
                </a:solidFill>
                <a:latin typeface="Century Gothic"/>
                <a:cs typeface="Century Gothic"/>
              </a:rPr>
              <a:t>n</a:t>
            </a:r>
            <a:r>
              <a:rPr sz="2000" spc="145" dirty="0">
                <a:solidFill>
                  <a:srgbClr val="3D3C2C"/>
                </a:solidFill>
                <a:latin typeface="Times New Roman"/>
                <a:cs typeface="Times New Roman"/>
              </a:rPr>
              <a:t> </a:t>
            </a:r>
            <a:r>
              <a:rPr sz="2000" dirty="0">
                <a:solidFill>
                  <a:srgbClr val="3D3C2C"/>
                </a:solidFill>
                <a:latin typeface="Century Gothic"/>
                <a:cs typeface="Century Gothic"/>
              </a:rPr>
              <a:t>random</a:t>
            </a:r>
            <a:r>
              <a:rPr sz="2000" spc="5" dirty="0">
                <a:solidFill>
                  <a:srgbClr val="3D3C2C"/>
                </a:solidFill>
                <a:latin typeface="Century Gothic"/>
                <a:cs typeface="Century Gothic"/>
              </a:rPr>
              <a:t>l</a:t>
            </a:r>
            <a:r>
              <a:rPr sz="2000" dirty="0">
                <a:solidFill>
                  <a:srgbClr val="3D3C2C"/>
                </a:solidFill>
                <a:latin typeface="Century Gothic"/>
                <a:cs typeface="Century Gothic"/>
              </a:rPr>
              <a:t>y</a:t>
            </a:r>
            <a:r>
              <a:rPr sz="2000" dirty="0">
                <a:solidFill>
                  <a:srgbClr val="3D3C2C"/>
                </a:solidFill>
                <a:latin typeface="Times New Roman"/>
                <a:cs typeface="Times New Roman"/>
              </a:rPr>
              <a:t> </a:t>
            </a:r>
            <a:r>
              <a:rPr sz="2000" spc="-5" dirty="0">
                <a:solidFill>
                  <a:srgbClr val="3D3C2C"/>
                </a:solidFill>
                <a:latin typeface="Century Gothic"/>
                <a:cs typeface="Century Gothic"/>
              </a:rPr>
              <a:t>acces</a:t>
            </a:r>
            <a:r>
              <a:rPr sz="2000" dirty="0">
                <a:solidFill>
                  <a:srgbClr val="3D3C2C"/>
                </a:solidFill>
                <a:latin typeface="Century Gothic"/>
                <a:cs typeface="Century Gothic"/>
              </a:rPr>
              <a:t>s</a:t>
            </a:r>
            <a:r>
              <a:rPr sz="2000" dirty="0">
                <a:solidFill>
                  <a:srgbClr val="3D3C2C"/>
                </a:solidFill>
                <a:latin typeface="Times New Roman"/>
                <a:cs typeface="Times New Roman"/>
              </a:rPr>
              <a:t> </a:t>
            </a:r>
            <a:r>
              <a:rPr sz="2000" spc="30" dirty="0">
                <a:solidFill>
                  <a:srgbClr val="3D3C2C"/>
                </a:solidFill>
                <a:latin typeface="Times New Roman"/>
                <a:cs typeface="Times New Roman"/>
              </a:rPr>
              <a:t> </a:t>
            </a:r>
            <a:r>
              <a:rPr sz="2000" spc="10" dirty="0">
                <a:solidFill>
                  <a:srgbClr val="3D3C2C"/>
                </a:solidFill>
                <a:latin typeface="Century Gothic"/>
                <a:cs typeface="Century Gothic"/>
              </a:rPr>
              <a:t>t</a:t>
            </a:r>
            <a:r>
              <a:rPr sz="2000" spc="-10" dirty="0">
                <a:solidFill>
                  <a:srgbClr val="3D3C2C"/>
                </a:solidFill>
                <a:latin typeface="Century Gothic"/>
                <a:cs typeface="Century Gothic"/>
              </a:rPr>
              <a:t>h</a:t>
            </a:r>
            <a:r>
              <a:rPr sz="2000" dirty="0">
                <a:solidFill>
                  <a:srgbClr val="3D3C2C"/>
                </a:solidFill>
                <a:latin typeface="Century Gothic"/>
                <a:cs typeface="Century Gothic"/>
              </a:rPr>
              <a:t>e</a:t>
            </a:r>
            <a:r>
              <a:rPr sz="2000" dirty="0">
                <a:solidFill>
                  <a:srgbClr val="3D3C2C"/>
                </a:solidFill>
                <a:latin typeface="Times New Roman"/>
                <a:cs typeface="Times New Roman"/>
              </a:rPr>
              <a:t> </a:t>
            </a:r>
            <a:r>
              <a:rPr sz="2000" spc="25" dirty="0">
                <a:solidFill>
                  <a:srgbClr val="3D3C2C"/>
                </a:solidFill>
                <a:latin typeface="Times New Roman"/>
                <a:cs typeface="Times New Roman"/>
              </a:rPr>
              <a:t> </a:t>
            </a:r>
            <a:r>
              <a:rPr sz="2000" spc="5" dirty="0">
                <a:solidFill>
                  <a:srgbClr val="3D3C2C"/>
                </a:solidFill>
                <a:latin typeface="Century Gothic"/>
                <a:cs typeface="Century Gothic"/>
              </a:rPr>
              <a:t>l</a:t>
            </a:r>
            <a:r>
              <a:rPr sz="2000" dirty="0">
                <a:solidFill>
                  <a:srgbClr val="3D3C2C"/>
                </a:solidFill>
                <a:latin typeface="Century Gothic"/>
                <a:cs typeface="Century Gothic"/>
              </a:rPr>
              <a:t>ocal</a:t>
            </a:r>
            <a:r>
              <a:rPr sz="2000" dirty="0">
                <a:solidFill>
                  <a:srgbClr val="3D3C2C"/>
                </a:solidFill>
                <a:latin typeface="Times New Roman"/>
                <a:cs typeface="Times New Roman"/>
              </a:rPr>
              <a:t> </a:t>
            </a:r>
            <a:r>
              <a:rPr sz="2000" spc="35" dirty="0">
                <a:solidFill>
                  <a:srgbClr val="3D3C2C"/>
                </a:solidFill>
                <a:latin typeface="Times New Roman"/>
                <a:cs typeface="Times New Roman"/>
              </a:rPr>
              <a:t> </a:t>
            </a:r>
            <a:r>
              <a:rPr sz="2000" spc="-5" dirty="0">
                <a:solidFill>
                  <a:srgbClr val="3D3C2C"/>
                </a:solidFill>
                <a:latin typeface="Century Gothic"/>
                <a:cs typeface="Century Gothic"/>
              </a:rPr>
              <a:t>pro</a:t>
            </a:r>
            <a:r>
              <a:rPr sz="2000" dirty="0">
                <a:solidFill>
                  <a:srgbClr val="3D3C2C"/>
                </a:solidFill>
                <a:latin typeface="Century Gothic"/>
                <a:cs typeface="Century Gothic"/>
              </a:rPr>
              <a:t>c</a:t>
            </a:r>
            <a:r>
              <a:rPr sz="2000" spc="-10" dirty="0">
                <a:solidFill>
                  <a:srgbClr val="3D3C2C"/>
                </a:solidFill>
                <a:latin typeface="Century Gothic"/>
                <a:cs typeface="Century Gothic"/>
              </a:rPr>
              <a:t>e</a:t>
            </a:r>
            <a:r>
              <a:rPr sz="2000" spc="-5" dirty="0">
                <a:solidFill>
                  <a:srgbClr val="3D3C2C"/>
                </a:solidFill>
                <a:latin typeface="Century Gothic"/>
                <a:cs typeface="Century Gothic"/>
              </a:rPr>
              <a:t>ssor</a:t>
            </a:r>
            <a:r>
              <a:rPr sz="2000" spc="-5" dirty="0">
                <a:solidFill>
                  <a:srgbClr val="3D3C2C"/>
                </a:solidFill>
                <a:latin typeface="Times New Roman"/>
                <a:cs typeface="Times New Roman"/>
              </a:rPr>
              <a:t> </a:t>
            </a:r>
            <a:r>
              <a:rPr sz="2000" dirty="0">
                <a:solidFill>
                  <a:srgbClr val="3D3C2C"/>
                </a:solidFill>
                <a:latin typeface="Century Gothic"/>
                <a:cs typeface="Century Gothic"/>
              </a:rPr>
              <a:t>m</a:t>
            </a:r>
            <a:r>
              <a:rPr sz="2000" spc="-10" dirty="0">
                <a:solidFill>
                  <a:srgbClr val="3D3C2C"/>
                </a:solidFill>
                <a:latin typeface="Century Gothic"/>
                <a:cs typeface="Century Gothic"/>
              </a:rPr>
              <a:t>e</a:t>
            </a:r>
            <a:r>
              <a:rPr sz="2000" dirty="0">
                <a:solidFill>
                  <a:srgbClr val="3D3C2C"/>
                </a:solidFill>
                <a:latin typeface="Century Gothic"/>
                <a:cs typeface="Century Gothic"/>
              </a:rPr>
              <a:t>mo</a:t>
            </a:r>
            <a:r>
              <a:rPr sz="2000" spc="-10" dirty="0">
                <a:solidFill>
                  <a:srgbClr val="3D3C2C"/>
                </a:solidFill>
                <a:latin typeface="Century Gothic"/>
                <a:cs typeface="Century Gothic"/>
              </a:rPr>
              <a:t>r</a:t>
            </a:r>
            <a:r>
              <a:rPr sz="2000" spc="-5" dirty="0">
                <a:solidFill>
                  <a:srgbClr val="3D3C2C"/>
                </a:solidFill>
                <a:latin typeface="Century Gothic"/>
                <a:cs typeface="Century Gothic"/>
              </a:rPr>
              <a:t>i</a:t>
            </a:r>
            <a:r>
              <a:rPr sz="2000" spc="-15" dirty="0">
                <a:solidFill>
                  <a:srgbClr val="3D3C2C"/>
                </a:solidFill>
                <a:latin typeface="Century Gothic"/>
                <a:cs typeface="Century Gothic"/>
              </a:rPr>
              <a:t>e</a:t>
            </a:r>
            <a:r>
              <a:rPr sz="2000" dirty="0">
                <a:solidFill>
                  <a:srgbClr val="3D3C2C"/>
                </a:solidFill>
                <a:latin typeface="Century Gothic"/>
                <a:cs typeface="Century Gothic"/>
              </a:rPr>
              <a:t>s</a:t>
            </a:r>
            <a:r>
              <a:rPr sz="2000" dirty="0">
                <a:solidFill>
                  <a:srgbClr val="3D3C2C"/>
                </a:solidFill>
                <a:latin typeface="Times New Roman"/>
                <a:cs typeface="Times New Roman"/>
              </a:rPr>
              <a:t>   </a:t>
            </a:r>
            <a:r>
              <a:rPr sz="2000" spc="175" dirty="0">
                <a:solidFill>
                  <a:srgbClr val="3D3C2C"/>
                </a:solidFill>
                <a:latin typeface="Times New Roman"/>
                <a:cs typeface="Times New Roman"/>
              </a:rPr>
              <a:t> </a:t>
            </a:r>
            <a:r>
              <a:rPr sz="2000" spc="-5" dirty="0">
                <a:solidFill>
                  <a:srgbClr val="3D3C2C"/>
                </a:solidFill>
                <a:latin typeface="Century Gothic"/>
                <a:cs typeface="Century Gothic"/>
              </a:rPr>
              <a:t>a</a:t>
            </a:r>
            <a:r>
              <a:rPr sz="2000" dirty="0">
                <a:solidFill>
                  <a:srgbClr val="3D3C2C"/>
                </a:solidFill>
                <a:latin typeface="Century Gothic"/>
                <a:cs typeface="Century Gothic"/>
              </a:rPr>
              <a:t>s</a:t>
            </a:r>
            <a:r>
              <a:rPr sz="2000" dirty="0">
                <a:solidFill>
                  <a:srgbClr val="3D3C2C"/>
                </a:solidFill>
                <a:latin typeface="Times New Roman"/>
                <a:cs typeface="Times New Roman"/>
              </a:rPr>
              <a:t>   </a:t>
            </a:r>
            <a:r>
              <a:rPr sz="2000" spc="175" dirty="0">
                <a:solidFill>
                  <a:srgbClr val="3D3C2C"/>
                </a:solidFill>
                <a:latin typeface="Times New Roman"/>
                <a:cs typeface="Times New Roman"/>
              </a:rPr>
              <a:t> </a:t>
            </a:r>
            <a:r>
              <a:rPr sz="2000" spc="-10" dirty="0">
                <a:solidFill>
                  <a:srgbClr val="3D3C2C"/>
                </a:solidFill>
                <a:latin typeface="Century Gothic"/>
                <a:cs typeface="Century Gothic"/>
              </a:rPr>
              <a:t>i</a:t>
            </a:r>
            <a:r>
              <a:rPr sz="2000" dirty="0">
                <a:solidFill>
                  <a:srgbClr val="3D3C2C"/>
                </a:solidFill>
                <a:latin typeface="Century Gothic"/>
                <a:cs typeface="Century Gothic"/>
              </a:rPr>
              <a:t>f</a:t>
            </a:r>
            <a:r>
              <a:rPr sz="2000" dirty="0">
                <a:solidFill>
                  <a:srgbClr val="3D3C2C"/>
                </a:solidFill>
                <a:latin typeface="Times New Roman"/>
                <a:cs typeface="Times New Roman"/>
              </a:rPr>
              <a:t>   </a:t>
            </a:r>
            <a:r>
              <a:rPr sz="2000" spc="165" dirty="0">
                <a:solidFill>
                  <a:srgbClr val="3D3C2C"/>
                </a:solidFill>
                <a:latin typeface="Times New Roman"/>
                <a:cs typeface="Times New Roman"/>
              </a:rPr>
              <a:t> </a:t>
            </a:r>
            <a:r>
              <a:rPr sz="2000" spc="-10" dirty="0">
                <a:solidFill>
                  <a:srgbClr val="3D3C2C"/>
                </a:solidFill>
                <a:latin typeface="Century Gothic"/>
                <a:cs typeface="Century Gothic"/>
              </a:rPr>
              <a:t>i</a:t>
            </a:r>
            <a:r>
              <a:rPr sz="2000" dirty="0">
                <a:solidFill>
                  <a:srgbClr val="3D3C2C"/>
                </a:solidFill>
                <a:latin typeface="Century Gothic"/>
                <a:cs typeface="Century Gothic"/>
              </a:rPr>
              <a:t>t</a:t>
            </a:r>
            <a:r>
              <a:rPr sz="2000" dirty="0">
                <a:solidFill>
                  <a:srgbClr val="3D3C2C"/>
                </a:solidFill>
                <a:latin typeface="Times New Roman"/>
                <a:cs typeface="Times New Roman"/>
              </a:rPr>
              <a:t>   </a:t>
            </a:r>
            <a:r>
              <a:rPr sz="2000" spc="175" dirty="0">
                <a:solidFill>
                  <a:srgbClr val="3D3C2C"/>
                </a:solidFill>
                <a:latin typeface="Times New Roman"/>
                <a:cs typeface="Times New Roman"/>
              </a:rPr>
              <a:t> </a:t>
            </a:r>
            <a:r>
              <a:rPr sz="2000" spc="-5" dirty="0">
                <a:solidFill>
                  <a:srgbClr val="3D3C2C"/>
                </a:solidFill>
                <a:latin typeface="Century Gothic"/>
                <a:cs typeface="Century Gothic"/>
              </a:rPr>
              <a:t>we</a:t>
            </a:r>
            <a:r>
              <a:rPr sz="2000" spc="-15" dirty="0">
                <a:solidFill>
                  <a:srgbClr val="3D3C2C"/>
                </a:solidFill>
                <a:latin typeface="Century Gothic"/>
                <a:cs typeface="Century Gothic"/>
              </a:rPr>
              <a:t>r</a:t>
            </a:r>
            <a:r>
              <a:rPr sz="2000" dirty="0">
                <a:solidFill>
                  <a:srgbClr val="3D3C2C"/>
                </a:solidFill>
                <a:latin typeface="Century Gothic"/>
                <a:cs typeface="Century Gothic"/>
              </a:rPr>
              <a:t>e</a:t>
            </a:r>
            <a:r>
              <a:rPr sz="2000" dirty="0">
                <a:solidFill>
                  <a:srgbClr val="3D3C2C"/>
                </a:solidFill>
                <a:latin typeface="Times New Roman"/>
                <a:cs typeface="Times New Roman"/>
              </a:rPr>
              <a:t> </a:t>
            </a:r>
            <a:r>
              <a:rPr sz="2000" spc="-5" dirty="0">
                <a:solidFill>
                  <a:srgbClr val="3D3C2C"/>
                </a:solidFill>
                <a:latin typeface="Century Gothic"/>
                <a:cs typeface="Century Gothic"/>
              </a:rPr>
              <a:t>ano</a:t>
            </a:r>
            <a:r>
              <a:rPr sz="2000" spc="10" dirty="0">
                <a:solidFill>
                  <a:srgbClr val="3D3C2C"/>
                </a:solidFill>
                <a:latin typeface="Century Gothic"/>
                <a:cs typeface="Century Gothic"/>
              </a:rPr>
              <a:t>t</a:t>
            </a:r>
            <a:r>
              <a:rPr sz="2000" dirty="0">
                <a:solidFill>
                  <a:srgbClr val="3D3C2C"/>
                </a:solidFill>
                <a:latin typeface="Century Gothic"/>
                <a:cs typeface="Century Gothic"/>
              </a:rPr>
              <a:t>her</a:t>
            </a:r>
            <a:r>
              <a:rPr sz="2000" spc="20" dirty="0">
                <a:solidFill>
                  <a:srgbClr val="3D3C2C"/>
                </a:solidFill>
                <a:latin typeface="Times New Roman"/>
                <a:cs typeface="Times New Roman"/>
              </a:rPr>
              <a:t> </a:t>
            </a:r>
            <a:r>
              <a:rPr sz="2000" dirty="0">
                <a:solidFill>
                  <a:srgbClr val="3D3C2C"/>
                </a:solidFill>
                <a:latin typeface="Century Gothic"/>
                <a:cs typeface="Century Gothic"/>
              </a:rPr>
              <a:t>m</a:t>
            </a:r>
            <a:r>
              <a:rPr sz="2000" spc="5" dirty="0">
                <a:solidFill>
                  <a:srgbClr val="3D3C2C"/>
                </a:solidFill>
                <a:latin typeface="Century Gothic"/>
                <a:cs typeface="Century Gothic"/>
              </a:rPr>
              <a:t>e</a:t>
            </a:r>
            <a:r>
              <a:rPr sz="2000" dirty="0">
                <a:solidFill>
                  <a:srgbClr val="3D3C2C"/>
                </a:solidFill>
                <a:latin typeface="Century Gothic"/>
                <a:cs typeface="Century Gothic"/>
              </a:rPr>
              <a:t>mor</a:t>
            </a:r>
            <a:r>
              <a:rPr sz="2000" spc="-10" dirty="0">
                <a:solidFill>
                  <a:srgbClr val="3D3C2C"/>
                </a:solidFill>
                <a:latin typeface="Century Gothic"/>
                <a:cs typeface="Century Gothic"/>
              </a:rPr>
              <a:t>y</a:t>
            </a:r>
            <a:r>
              <a:rPr sz="2000" dirty="0">
                <a:solidFill>
                  <a:srgbClr val="3D3C2C"/>
                </a:solidFill>
                <a:latin typeface="Century Gothic"/>
                <a:cs typeface="Century Gothic"/>
              </a:rPr>
              <a:t>.</a:t>
            </a:r>
            <a:endParaRPr sz="2000">
              <a:solidFill>
                <a:prstClr val="black"/>
              </a:solidFill>
              <a:latin typeface="Century Gothic"/>
              <a:cs typeface="Century Gothic"/>
            </a:endParaRPr>
          </a:p>
        </p:txBody>
      </p:sp>
      <p:sp>
        <p:nvSpPr>
          <p:cNvPr id="8" name="object 8"/>
          <p:cNvSpPr/>
          <p:nvPr/>
        </p:nvSpPr>
        <p:spPr>
          <a:xfrm>
            <a:off x="6627813" y="2286043"/>
            <a:ext cx="3428999" cy="4038557"/>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8518" y="1089608"/>
            <a:ext cx="9196614" cy="1114292"/>
          </a:xfrm>
          <a:prstGeom prst="rect">
            <a:avLst/>
          </a:prstGeom>
        </p:spPr>
        <p:txBody>
          <a:bodyPr vert="horz" wrap="square" lIns="0" tIns="493915" rIns="0" bIns="0" rtlCol="0">
            <a:spAutoFit/>
          </a:bodyPr>
          <a:lstStyle/>
          <a:p>
            <a:pPr marL="12700"/>
            <a:r>
              <a:rPr b="1" i="1" spc="-30" dirty="0"/>
              <a:t>SIMD</a:t>
            </a:r>
            <a:r>
              <a:rPr b="1" i="1" spc="140" dirty="0">
                <a:latin typeface="Times New Roman"/>
                <a:cs typeface="Times New Roman"/>
              </a:rPr>
              <a:t> </a:t>
            </a:r>
            <a:r>
              <a:rPr b="1" i="1" spc="-25" dirty="0"/>
              <a:t>ARCHIT</a:t>
            </a:r>
            <a:r>
              <a:rPr b="1" i="1" spc="-45" dirty="0"/>
              <a:t>E</a:t>
            </a:r>
            <a:r>
              <a:rPr b="1" i="1" spc="-25" dirty="0"/>
              <a:t>CTURE</a:t>
            </a:r>
          </a:p>
        </p:txBody>
      </p:sp>
      <p:sp>
        <p:nvSpPr>
          <p:cNvPr id="3" name="object 3"/>
          <p:cNvSpPr txBox="1"/>
          <p:nvPr/>
        </p:nvSpPr>
        <p:spPr>
          <a:xfrm>
            <a:off x="2713363" y="2640573"/>
            <a:ext cx="3761740" cy="3573145"/>
          </a:xfrm>
          <a:prstGeom prst="rect">
            <a:avLst/>
          </a:prstGeom>
        </p:spPr>
        <p:txBody>
          <a:bodyPr vert="horz" wrap="square" lIns="0" tIns="0" rIns="0" bIns="0" rtlCol="0">
            <a:spAutoFit/>
          </a:bodyPr>
          <a:lstStyle/>
          <a:p>
            <a:pPr marL="287020" marR="5080" indent="-274955" algn="just">
              <a:lnSpc>
                <a:spcPct val="80000"/>
              </a:lnSpc>
            </a:pPr>
            <a:r>
              <a:rPr sz="1500" spc="10" dirty="0">
                <a:solidFill>
                  <a:srgbClr val="93C500"/>
                </a:solidFill>
                <a:latin typeface="Wingdings 2"/>
                <a:cs typeface="Wingdings 2"/>
              </a:rPr>
              <a:t></a:t>
            </a:r>
            <a:r>
              <a:rPr sz="1500" spc="10" dirty="0">
                <a:solidFill>
                  <a:srgbClr val="93C500"/>
                </a:solidFill>
                <a:latin typeface="Times New Roman"/>
                <a:cs typeface="Times New Roman"/>
              </a:rPr>
              <a:t> </a:t>
            </a:r>
            <a:r>
              <a:rPr sz="1500" spc="50" dirty="0">
                <a:solidFill>
                  <a:srgbClr val="93C500"/>
                </a:solidFill>
                <a:latin typeface="Times New Roman"/>
                <a:cs typeface="Times New Roman"/>
              </a:rPr>
              <a:t> </a:t>
            </a:r>
            <a:r>
              <a:rPr sz="2000" dirty="0">
                <a:solidFill>
                  <a:srgbClr val="3D3C2C"/>
                </a:solidFill>
                <a:latin typeface="Century Gothic"/>
                <a:cs typeface="Century Gothic"/>
              </a:rPr>
              <a:t>The</a:t>
            </a:r>
            <a:r>
              <a:rPr sz="2000" dirty="0">
                <a:solidFill>
                  <a:srgbClr val="3D3C2C"/>
                </a:solidFill>
                <a:latin typeface="Times New Roman"/>
                <a:cs typeface="Times New Roman"/>
              </a:rPr>
              <a:t>   </a:t>
            </a:r>
            <a:r>
              <a:rPr sz="2000" spc="-195" dirty="0">
                <a:solidFill>
                  <a:srgbClr val="3D3C2C"/>
                </a:solidFill>
                <a:latin typeface="Times New Roman"/>
                <a:cs typeface="Times New Roman"/>
              </a:rPr>
              <a:t> </a:t>
            </a:r>
            <a:r>
              <a:rPr sz="2000" dirty="0">
                <a:solidFill>
                  <a:srgbClr val="3D3C2C"/>
                </a:solidFill>
                <a:latin typeface="Century Gothic"/>
                <a:cs typeface="Century Gothic"/>
              </a:rPr>
              <a:t>f</a:t>
            </a:r>
            <a:r>
              <a:rPr sz="2000" spc="-10" dirty="0">
                <a:solidFill>
                  <a:srgbClr val="3D3C2C"/>
                </a:solidFill>
                <a:latin typeface="Century Gothic"/>
                <a:cs typeface="Century Gothic"/>
              </a:rPr>
              <a:t>r</a:t>
            </a:r>
            <a:r>
              <a:rPr sz="2000" dirty="0">
                <a:solidFill>
                  <a:srgbClr val="3D3C2C"/>
                </a:solidFill>
                <a:latin typeface="Century Gothic"/>
                <a:cs typeface="Century Gothic"/>
              </a:rPr>
              <a:t>o</a:t>
            </a:r>
            <a:r>
              <a:rPr sz="2000" spc="-20" dirty="0">
                <a:solidFill>
                  <a:srgbClr val="3D3C2C"/>
                </a:solidFill>
                <a:latin typeface="Century Gothic"/>
                <a:cs typeface="Century Gothic"/>
              </a:rPr>
              <a:t>n</a:t>
            </a:r>
            <a:r>
              <a:rPr sz="2000" dirty="0">
                <a:solidFill>
                  <a:srgbClr val="3D3C2C"/>
                </a:solidFill>
                <a:latin typeface="Century Gothic"/>
                <a:cs typeface="Century Gothic"/>
              </a:rPr>
              <a:t>t</a:t>
            </a:r>
            <a:r>
              <a:rPr sz="2000" dirty="0">
                <a:solidFill>
                  <a:srgbClr val="3D3C2C"/>
                </a:solidFill>
                <a:latin typeface="Times New Roman"/>
                <a:cs typeface="Times New Roman"/>
              </a:rPr>
              <a:t>   </a:t>
            </a:r>
            <a:r>
              <a:rPr sz="2000" spc="-210" dirty="0">
                <a:solidFill>
                  <a:srgbClr val="3D3C2C"/>
                </a:solidFill>
                <a:latin typeface="Times New Roman"/>
                <a:cs typeface="Times New Roman"/>
              </a:rPr>
              <a:t> </a:t>
            </a:r>
            <a:r>
              <a:rPr sz="2000" dirty="0">
                <a:solidFill>
                  <a:srgbClr val="3D3C2C"/>
                </a:solidFill>
                <a:latin typeface="Century Gothic"/>
                <a:cs typeface="Century Gothic"/>
              </a:rPr>
              <a:t>end</a:t>
            </a:r>
            <a:r>
              <a:rPr sz="2000" dirty="0">
                <a:solidFill>
                  <a:srgbClr val="3D3C2C"/>
                </a:solidFill>
                <a:latin typeface="Times New Roman"/>
                <a:cs typeface="Times New Roman"/>
              </a:rPr>
              <a:t>   </a:t>
            </a:r>
            <a:r>
              <a:rPr sz="2000" spc="-200" dirty="0">
                <a:solidFill>
                  <a:srgbClr val="3D3C2C"/>
                </a:solidFill>
                <a:latin typeface="Times New Roman"/>
                <a:cs typeface="Times New Roman"/>
              </a:rPr>
              <a:t> </a:t>
            </a:r>
            <a:r>
              <a:rPr sz="2000" spc="-5" dirty="0">
                <a:solidFill>
                  <a:srgbClr val="3D3C2C"/>
                </a:solidFill>
                <a:latin typeface="Century Gothic"/>
                <a:cs typeface="Century Gothic"/>
              </a:rPr>
              <a:t>ca</a:t>
            </a:r>
            <a:r>
              <a:rPr sz="2000" dirty="0">
                <a:solidFill>
                  <a:srgbClr val="3D3C2C"/>
                </a:solidFill>
                <a:latin typeface="Century Gothic"/>
                <a:cs typeface="Century Gothic"/>
              </a:rPr>
              <a:t>n</a:t>
            </a:r>
            <a:r>
              <a:rPr sz="2000" dirty="0">
                <a:solidFill>
                  <a:srgbClr val="3D3C2C"/>
                </a:solidFill>
                <a:latin typeface="Times New Roman"/>
                <a:cs typeface="Times New Roman"/>
              </a:rPr>
              <a:t>   </a:t>
            </a:r>
            <a:r>
              <a:rPr sz="2000" spc="-200" dirty="0">
                <a:solidFill>
                  <a:srgbClr val="3D3C2C"/>
                </a:solidFill>
                <a:latin typeface="Times New Roman"/>
                <a:cs typeface="Times New Roman"/>
              </a:rPr>
              <a:t> </a:t>
            </a:r>
            <a:r>
              <a:rPr sz="2000" spc="-20" dirty="0">
                <a:solidFill>
                  <a:srgbClr val="3D3C2C"/>
                </a:solidFill>
                <a:latin typeface="Century Gothic"/>
                <a:cs typeface="Century Gothic"/>
              </a:rPr>
              <a:t>i</a:t>
            </a:r>
            <a:r>
              <a:rPr sz="2000" spc="-5" dirty="0">
                <a:solidFill>
                  <a:srgbClr val="3D3C2C"/>
                </a:solidFill>
                <a:latin typeface="Century Gothic"/>
                <a:cs typeface="Century Gothic"/>
              </a:rPr>
              <a:t>s</a:t>
            </a:r>
            <a:r>
              <a:rPr sz="2000" spc="-10" dirty="0">
                <a:solidFill>
                  <a:srgbClr val="3D3C2C"/>
                </a:solidFill>
                <a:latin typeface="Century Gothic"/>
                <a:cs typeface="Century Gothic"/>
              </a:rPr>
              <a:t>s</a:t>
            </a:r>
            <a:r>
              <a:rPr sz="2000" dirty="0">
                <a:solidFill>
                  <a:srgbClr val="3D3C2C"/>
                </a:solidFill>
                <a:latin typeface="Century Gothic"/>
                <a:cs typeface="Century Gothic"/>
              </a:rPr>
              <a:t>ue</a:t>
            </a:r>
            <a:r>
              <a:rPr sz="2000" dirty="0">
                <a:solidFill>
                  <a:srgbClr val="3D3C2C"/>
                </a:solidFill>
                <a:latin typeface="Times New Roman"/>
                <a:cs typeface="Times New Roman"/>
              </a:rPr>
              <a:t> </a:t>
            </a:r>
            <a:r>
              <a:rPr sz="2000" spc="-5" dirty="0">
                <a:solidFill>
                  <a:srgbClr val="3D3C2C"/>
                </a:solidFill>
                <a:latin typeface="Century Gothic"/>
                <a:cs typeface="Century Gothic"/>
              </a:rPr>
              <a:t>s</a:t>
            </a:r>
            <a:r>
              <a:rPr sz="2000" spc="-10" dirty="0">
                <a:solidFill>
                  <a:srgbClr val="3D3C2C"/>
                </a:solidFill>
                <a:latin typeface="Century Gothic"/>
                <a:cs typeface="Century Gothic"/>
              </a:rPr>
              <a:t>p</a:t>
            </a:r>
            <a:r>
              <a:rPr sz="2000" dirty="0">
                <a:solidFill>
                  <a:srgbClr val="3D3C2C"/>
                </a:solidFill>
                <a:latin typeface="Century Gothic"/>
                <a:cs typeface="Century Gothic"/>
              </a:rPr>
              <a:t>ecial</a:t>
            </a:r>
            <a:r>
              <a:rPr sz="2000" dirty="0">
                <a:solidFill>
                  <a:srgbClr val="3D3C2C"/>
                </a:solidFill>
                <a:latin typeface="Times New Roman"/>
                <a:cs typeface="Times New Roman"/>
              </a:rPr>
              <a:t>    </a:t>
            </a:r>
            <a:r>
              <a:rPr sz="2000" spc="155" dirty="0">
                <a:solidFill>
                  <a:srgbClr val="3D3C2C"/>
                </a:solidFill>
                <a:latin typeface="Times New Roman"/>
                <a:cs typeface="Times New Roman"/>
              </a:rPr>
              <a:t> </a:t>
            </a:r>
            <a:r>
              <a:rPr sz="2000" dirty="0">
                <a:solidFill>
                  <a:srgbClr val="3D3C2C"/>
                </a:solidFill>
                <a:latin typeface="Century Gothic"/>
                <a:cs typeface="Century Gothic"/>
              </a:rPr>
              <a:t>co</a:t>
            </a:r>
            <a:r>
              <a:rPr sz="2000" spc="-15" dirty="0">
                <a:solidFill>
                  <a:srgbClr val="3D3C2C"/>
                </a:solidFill>
                <a:latin typeface="Century Gothic"/>
                <a:cs typeface="Century Gothic"/>
              </a:rPr>
              <a:t>m</a:t>
            </a:r>
            <a:r>
              <a:rPr sz="2000" dirty="0">
                <a:solidFill>
                  <a:srgbClr val="3D3C2C"/>
                </a:solidFill>
                <a:latin typeface="Century Gothic"/>
                <a:cs typeface="Century Gothic"/>
              </a:rPr>
              <a:t>mands</a:t>
            </a:r>
            <a:r>
              <a:rPr sz="2000" dirty="0">
                <a:solidFill>
                  <a:srgbClr val="3D3C2C"/>
                </a:solidFill>
                <a:latin typeface="Times New Roman"/>
                <a:cs typeface="Times New Roman"/>
              </a:rPr>
              <a:t>    </a:t>
            </a:r>
            <a:r>
              <a:rPr sz="2000" spc="140" dirty="0">
                <a:solidFill>
                  <a:srgbClr val="3D3C2C"/>
                </a:solidFill>
                <a:latin typeface="Times New Roman"/>
                <a:cs typeface="Times New Roman"/>
              </a:rPr>
              <a:t> </a:t>
            </a:r>
            <a:r>
              <a:rPr sz="2000" spc="-10" dirty="0">
                <a:solidFill>
                  <a:srgbClr val="3D3C2C"/>
                </a:solidFill>
                <a:latin typeface="Century Gothic"/>
                <a:cs typeface="Century Gothic"/>
              </a:rPr>
              <a:t>t</a:t>
            </a:r>
            <a:r>
              <a:rPr sz="2000" dirty="0">
                <a:solidFill>
                  <a:srgbClr val="3D3C2C"/>
                </a:solidFill>
                <a:latin typeface="Century Gothic"/>
                <a:cs typeface="Century Gothic"/>
              </a:rPr>
              <a:t>h</a:t>
            </a:r>
            <a:r>
              <a:rPr sz="2000" spc="-15" dirty="0">
                <a:solidFill>
                  <a:srgbClr val="3D3C2C"/>
                </a:solidFill>
                <a:latin typeface="Century Gothic"/>
                <a:cs typeface="Century Gothic"/>
              </a:rPr>
              <a:t>a</a:t>
            </a:r>
            <a:r>
              <a:rPr sz="2000" dirty="0">
                <a:solidFill>
                  <a:srgbClr val="3D3C2C"/>
                </a:solidFill>
                <a:latin typeface="Century Gothic"/>
                <a:cs typeface="Century Gothic"/>
              </a:rPr>
              <a:t>t</a:t>
            </a:r>
            <a:r>
              <a:rPr sz="2000" dirty="0">
                <a:solidFill>
                  <a:srgbClr val="3D3C2C"/>
                </a:solidFill>
                <a:latin typeface="Times New Roman"/>
                <a:cs typeface="Times New Roman"/>
              </a:rPr>
              <a:t> </a:t>
            </a:r>
            <a:r>
              <a:rPr sz="2000" dirty="0">
                <a:solidFill>
                  <a:srgbClr val="3D3C2C"/>
                </a:solidFill>
                <a:latin typeface="Century Gothic"/>
                <a:cs typeface="Century Gothic"/>
              </a:rPr>
              <a:t>ca</a:t>
            </a:r>
            <a:r>
              <a:rPr sz="2000" spc="-10" dirty="0">
                <a:solidFill>
                  <a:srgbClr val="3D3C2C"/>
                </a:solidFill>
                <a:latin typeface="Century Gothic"/>
                <a:cs typeface="Century Gothic"/>
              </a:rPr>
              <a:t>u</a:t>
            </a:r>
            <a:r>
              <a:rPr sz="2000" spc="-5" dirty="0">
                <a:solidFill>
                  <a:srgbClr val="3D3C2C"/>
                </a:solidFill>
                <a:latin typeface="Century Gothic"/>
                <a:cs typeface="Century Gothic"/>
              </a:rPr>
              <a:t>s</a:t>
            </a:r>
            <a:r>
              <a:rPr sz="2000" dirty="0">
                <a:solidFill>
                  <a:srgbClr val="3D3C2C"/>
                </a:solidFill>
                <a:latin typeface="Century Gothic"/>
                <a:cs typeface="Century Gothic"/>
              </a:rPr>
              <a:t>e</a:t>
            </a:r>
            <a:r>
              <a:rPr sz="2000" dirty="0">
                <a:solidFill>
                  <a:srgbClr val="3D3C2C"/>
                </a:solidFill>
                <a:latin typeface="Times New Roman"/>
                <a:cs typeface="Times New Roman"/>
              </a:rPr>
              <a:t> </a:t>
            </a:r>
            <a:r>
              <a:rPr sz="2000" spc="-165" dirty="0">
                <a:solidFill>
                  <a:srgbClr val="3D3C2C"/>
                </a:solidFill>
                <a:latin typeface="Times New Roman"/>
                <a:cs typeface="Times New Roman"/>
              </a:rPr>
              <a:t> </a:t>
            </a:r>
            <a:r>
              <a:rPr sz="2000" spc="-15" dirty="0">
                <a:solidFill>
                  <a:srgbClr val="3D3C2C"/>
                </a:solidFill>
                <a:latin typeface="Century Gothic"/>
                <a:cs typeface="Century Gothic"/>
              </a:rPr>
              <a:t>p</a:t>
            </a:r>
            <a:r>
              <a:rPr sz="2000" spc="-5" dirty="0">
                <a:solidFill>
                  <a:srgbClr val="3D3C2C"/>
                </a:solidFill>
                <a:latin typeface="Century Gothic"/>
                <a:cs typeface="Century Gothic"/>
              </a:rPr>
              <a:t>a</a:t>
            </a:r>
            <a:r>
              <a:rPr sz="2000" spc="-20" dirty="0">
                <a:solidFill>
                  <a:srgbClr val="3D3C2C"/>
                </a:solidFill>
                <a:latin typeface="Century Gothic"/>
                <a:cs typeface="Century Gothic"/>
              </a:rPr>
              <a:t>r</a:t>
            </a:r>
            <a:r>
              <a:rPr sz="2000" dirty="0">
                <a:solidFill>
                  <a:srgbClr val="3D3C2C"/>
                </a:solidFill>
                <a:latin typeface="Century Gothic"/>
                <a:cs typeface="Century Gothic"/>
              </a:rPr>
              <a:t>ts</a:t>
            </a:r>
            <a:r>
              <a:rPr sz="2000" dirty="0">
                <a:solidFill>
                  <a:srgbClr val="3D3C2C"/>
                </a:solidFill>
                <a:latin typeface="Times New Roman"/>
                <a:cs typeface="Times New Roman"/>
              </a:rPr>
              <a:t> </a:t>
            </a:r>
            <a:r>
              <a:rPr sz="2000" spc="-170" dirty="0">
                <a:solidFill>
                  <a:srgbClr val="3D3C2C"/>
                </a:solidFill>
                <a:latin typeface="Times New Roman"/>
                <a:cs typeface="Times New Roman"/>
              </a:rPr>
              <a:t> </a:t>
            </a:r>
            <a:r>
              <a:rPr sz="2000" spc="-5" dirty="0">
                <a:solidFill>
                  <a:srgbClr val="3D3C2C"/>
                </a:solidFill>
                <a:latin typeface="Century Gothic"/>
                <a:cs typeface="Century Gothic"/>
              </a:rPr>
              <a:t>o</a:t>
            </a:r>
            <a:r>
              <a:rPr sz="2000" dirty="0">
                <a:solidFill>
                  <a:srgbClr val="3D3C2C"/>
                </a:solidFill>
                <a:latin typeface="Century Gothic"/>
                <a:cs typeface="Century Gothic"/>
              </a:rPr>
              <a:t>f</a:t>
            </a:r>
            <a:r>
              <a:rPr sz="2000" dirty="0">
                <a:solidFill>
                  <a:srgbClr val="3D3C2C"/>
                </a:solidFill>
                <a:latin typeface="Times New Roman"/>
                <a:cs typeface="Times New Roman"/>
              </a:rPr>
              <a:t> </a:t>
            </a:r>
            <a:r>
              <a:rPr sz="2000" spc="-180" dirty="0">
                <a:solidFill>
                  <a:srgbClr val="3D3C2C"/>
                </a:solidFill>
                <a:latin typeface="Times New Roman"/>
                <a:cs typeface="Times New Roman"/>
              </a:rPr>
              <a:t> </a:t>
            </a:r>
            <a:r>
              <a:rPr sz="2000" spc="10" dirty="0">
                <a:solidFill>
                  <a:srgbClr val="3D3C2C"/>
                </a:solidFill>
                <a:latin typeface="Century Gothic"/>
                <a:cs typeface="Century Gothic"/>
              </a:rPr>
              <a:t>t</a:t>
            </a:r>
            <a:r>
              <a:rPr sz="2000" spc="-10" dirty="0">
                <a:solidFill>
                  <a:srgbClr val="3D3C2C"/>
                </a:solidFill>
                <a:latin typeface="Century Gothic"/>
                <a:cs typeface="Century Gothic"/>
              </a:rPr>
              <a:t>h</a:t>
            </a:r>
            <a:r>
              <a:rPr sz="2000" dirty="0">
                <a:solidFill>
                  <a:srgbClr val="3D3C2C"/>
                </a:solidFill>
                <a:latin typeface="Century Gothic"/>
                <a:cs typeface="Century Gothic"/>
              </a:rPr>
              <a:t>e</a:t>
            </a:r>
            <a:r>
              <a:rPr sz="2000" dirty="0">
                <a:solidFill>
                  <a:srgbClr val="3D3C2C"/>
                </a:solidFill>
                <a:latin typeface="Times New Roman"/>
                <a:cs typeface="Times New Roman"/>
              </a:rPr>
              <a:t> </a:t>
            </a:r>
            <a:r>
              <a:rPr sz="2000" spc="-165" dirty="0">
                <a:solidFill>
                  <a:srgbClr val="3D3C2C"/>
                </a:solidFill>
                <a:latin typeface="Times New Roman"/>
                <a:cs typeface="Times New Roman"/>
              </a:rPr>
              <a:t> </a:t>
            </a:r>
            <a:r>
              <a:rPr sz="2000" spc="-10" dirty="0">
                <a:solidFill>
                  <a:srgbClr val="3D3C2C"/>
                </a:solidFill>
                <a:latin typeface="Century Gothic"/>
                <a:cs typeface="Century Gothic"/>
              </a:rPr>
              <a:t>me</a:t>
            </a:r>
            <a:r>
              <a:rPr sz="2000" dirty="0">
                <a:solidFill>
                  <a:srgbClr val="3D3C2C"/>
                </a:solidFill>
                <a:latin typeface="Century Gothic"/>
                <a:cs typeface="Century Gothic"/>
              </a:rPr>
              <a:t>mory</a:t>
            </a:r>
            <a:r>
              <a:rPr sz="2000" dirty="0">
                <a:solidFill>
                  <a:srgbClr val="3D3C2C"/>
                </a:solidFill>
                <a:latin typeface="Times New Roman"/>
                <a:cs typeface="Times New Roman"/>
              </a:rPr>
              <a:t> </a:t>
            </a:r>
            <a:r>
              <a:rPr sz="2000" spc="15" dirty="0">
                <a:solidFill>
                  <a:srgbClr val="3D3C2C"/>
                </a:solidFill>
                <a:latin typeface="Century Gothic"/>
                <a:cs typeface="Century Gothic"/>
              </a:rPr>
              <a:t>t</a:t>
            </a:r>
            <a:r>
              <a:rPr sz="2000" dirty="0">
                <a:solidFill>
                  <a:srgbClr val="3D3C2C"/>
                </a:solidFill>
                <a:latin typeface="Century Gothic"/>
                <a:cs typeface="Century Gothic"/>
              </a:rPr>
              <a:t>o</a:t>
            </a:r>
            <a:r>
              <a:rPr sz="2000" dirty="0">
                <a:solidFill>
                  <a:srgbClr val="3D3C2C"/>
                </a:solidFill>
                <a:latin typeface="Times New Roman"/>
                <a:cs typeface="Times New Roman"/>
              </a:rPr>
              <a:t>      </a:t>
            </a:r>
            <a:r>
              <a:rPr sz="2000" spc="70" dirty="0">
                <a:solidFill>
                  <a:srgbClr val="3D3C2C"/>
                </a:solidFill>
                <a:latin typeface="Times New Roman"/>
                <a:cs typeface="Times New Roman"/>
              </a:rPr>
              <a:t> </a:t>
            </a:r>
            <a:r>
              <a:rPr sz="2000" dirty="0">
                <a:solidFill>
                  <a:srgbClr val="3D3C2C"/>
                </a:solidFill>
                <a:latin typeface="Century Gothic"/>
                <a:cs typeface="Century Gothic"/>
              </a:rPr>
              <a:t>be</a:t>
            </a:r>
            <a:r>
              <a:rPr sz="2000" dirty="0">
                <a:solidFill>
                  <a:srgbClr val="3D3C2C"/>
                </a:solidFill>
                <a:latin typeface="Times New Roman"/>
                <a:cs typeface="Times New Roman"/>
              </a:rPr>
              <a:t>      </a:t>
            </a:r>
            <a:r>
              <a:rPr sz="2000" spc="80" dirty="0">
                <a:solidFill>
                  <a:srgbClr val="3D3C2C"/>
                </a:solidFill>
                <a:latin typeface="Times New Roman"/>
                <a:cs typeface="Times New Roman"/>
              </a:rPr>
              <a:t> </a:t>
            </a:r>
            <a:r>
              <a:rPr sz="2000" dirty="0">
                <a:solidFill>
                  <a:srgbClr val="3D3C2C"/>
                </a:solidFill>
                <a:latin typeface="Century Gothic"/>
                <a:cs typeface="Century Gothic"/>
              </a:rPr>
              <a:t>oper</a:t>
            </a:r>
            <a:r>
              <a:rPr sz="2000" spc="-20" dirty="0">
                <a:solidFill>
                  <a:srgbClr val="3D3C2C"/>
                </a:solidFill>
                <a:latin typeface="Century Gothic"/>
                <a:cs typeface="Century Gothic"/>
              </a:rPr>
              <a:t>a</a:t>
            </a:r>
            <a:r>
              <a:rPr sz="2000" dirty="0">
                <a:solidFill>
                  <a:srgbClr val="3D3C2C"/>
                </a:solidFill>
                <a:latin typeface="Century Gothic"/>
                <a:cs typeface="Century Gothic"/>
              </a:rPr>
              <a:t>t</a:t>
            </a:r>
            <a:r>
              <a:rPr sz="2000" spc="5" dirty="0">
                <a:solidFill>
                  <a:srgbClr val="3D3C2C"/>
                </a:solidFill>
                <a:latin typeface="Century Gothic"/>
                <a:cs typeface="Century Gothic"/>
              </a:rPr>
              <a:t>e</a:t>
            </a:r>
            <a:r>
              <a:rPr sz="2000" dirty="0">
                <a:solidFill>
                  <a:srgbClr val="3D3C2C"/>
                </a:solidFill>
                <a:latin typeface="Century Gothic"/>
                <a:cs typeface="Century Gothic"/>
              </a:rPr>
              <a:t>d</a:t>
            </a:r>
            <a:r>
              <a:rPr sz="2000" dirty="0">
                <a:solidFill>
                  <a:srgbClr val="3D3C2C"/>
                </a:solidFill>
                <a:latin typeface="Times New Roman"/>
                <a:cs typeface="Times New Roman"/>
              </a:rPr>
              <a:t>      </a:t>
            </a:r>
            <a:r>
              <a:rPr sz="2000" spc="75" dirty="0">
                <a:solidFill>
                  <a:srgbClr val="3D3C2C"/>
                </a:solidFill>
                <a:latin typeface="Times New Roman"/>
                <a:cs typeface="Times New Roman"/>
              </a:rPr>
              <a:t> </a:t>
            </a:r>
            <a:r>
              <a:rPr sz="2000" spc="-5" dirty="0">
                <a:solidFill>
                  <a:srgbClr val="3D3C2C"/>
                </a:solidFill>
                <a:latin typeface="Century Gothic"/>
                <a:cs typeface="Century Gothic"/>
              </a:rPr>
              <a:t>on</a:t>
            </a:r>
            <a:r>
              <a:rPr sz="2000" spc="-5" dirty="0">
                <a:solidFill>
                  <a:srgbClr val="3D3C2C"/>
                </a:solidFill>
                <a:latin typeface="Times New Roman"/>
                <a:cs typeface="Times New Roman"/>
              </a:rPr>
              <a:t> </a:t>
            </a:r>
            <a:r>
              <a:rPr sz="2000" spc="-5" dirty="0">
                <a:solidFill>
                  <a:srgbClr val="3D3C2C"/>
                </a:solidFill>
                <a:latin typeface="Century Gothic"/>
                <a:cs typeface="Century Gothic"/>
              </a:rPr>
              <a:t>si</a:t>
            </a:r>
            <a:r>
              <a:rPr sz="2000" spc="-10" dirty="0">
                <a:solidFill>
                  <a:srgbClr val="3D3C2C"/>
                </a:solidFill>
                <a:latin typeface="Century Gothic"/>
                <a:cs typeface="Century Gothic"/>
              </a:rPr>
              <a:t>m</a:t>
            </a:r>
            <a:r>
              <a:rPr sz="2000" dirty="0">
                <a:solidFill>
                  <a:srgbClr val="3D3C2C"/>
                </a:solidFill>
                <a:latin typeface="Century Gothic"/>
                <a:cs typeface="Century Gothic"/>
              </a:rPr>
              <a:t>ult</a:t>
            </a:r>
            <a:r>
              <a:rPr sz="2000" spc="-10" dirty="0">
                <a:solidFill>
                  <a:srgbClr val="3D3C2C"/>
                </a:solidFill>
                <a:latin typeface="Century Gothic"/>
                <a:cs typeface="Century Gothic"/>
              </a:rPr>
              <a:t>a</a:t>
            </a:r>
            <a:r>
              <a:rPr sz="2000" dirty="0">
                <a:solidFill>
                  <a:srgbClr val="3D3C2C"/>
                </a:solidFill>
                <a:latin typeface="Century Gothic"/>
                <a:cs typeface="Century Gothic"/>
              </a:rPr>
              <a:t>ne</a:t>
            </a:r>
            <a:r>
              <a:rPr sz="2000" spc="-20" dirty="0">
                <a:solidFill>
                  <a:srgbClr val="3D3C2C"/>
                </a:solidFill>
                <a:latin typeface="Century Gothic"/>
                <a:cs typeface="Century Gothic"/>
              </a:rPr>
              <a:t>o</a:t>
            </a:r>
            <a:r>
              <a:rPr sz="2000" spc="-10" dirty="0">
                <a:solidFill>
                  <a:srgbClr val="3D3C2C"/>
                </a:solidFill>
                <a:latin typeface="Century Gothic"/>
                <a:cs typeface="Century Gothic"/>
              </a:rPr>
              <a:t>u</a:t>
            </a:r>
            <a:r>
              <a:rPr sz="2000" spc="-5" dirty="0">
                <a:solidFill>
                  <a:srgbClr val="3D3C2C"/>
                </a:solidFill>
                <a:latin typeface="Century Gothic"/>
                <a:cs typeface="Century Gothic"/>
              </a:rPr>
              <a:t>s</a:t>
            </a:r>
            <a:r>
              <a:rPr sz="2000" spc="5" dirty="0">
                <a:solidFill>
                  <a:srgbClr val="3D3C2C"/>
                </a:solidFill>
                <a:latin typeface="Century Gothic"/>
                <a:cs typeface="Century Gothic"/>
              </a:rPr>
              <a:t>l</a:t>
            </a:r>
            <a:r>
              <a:rPr sz="2000" dirty="0">
                <a:solidFill>
                  <a:srgbClr val="3D3C2C"/>
                </a:solidFill>
                <a:latin typeface="Century Gothic"/>
                <a:cs typeface="Century Gothic"/>
              </a:rPr>
              <a:t>y</a:t>
            </a:r>
            <a:r>
              <a:rPr sz="2000" dirty="0">
                <a:solidFill>
                  <a:srgbClr val="3D3C2C"/>
                </a:solidFill>
                <a:latin typeface="Times New Roman"/>
                <a:cs typeface="Times New Roman"/>
              </a:rPr>
              <a:t>    </a:t>
            </a:r>
            <a:r>
              <a:rPr sz="2000" spc="185" dirty="0">
                <a:solidFill>
                  <a:srgbClr val="3D3C2C"/>
                </a:solidFill>
                <a:latin typeface="Times New Roman"/>
                <a:cs typeface="Times New Roman"/>
              </a:rPr>
              <a:t> </a:t>
            </a:r>
            <a:r>
              <a:rPr sz="2000" spc="-5" dirty="0">
                <a:solidFill>
                  <a:srgbClr val="3D3C2C"/>
                </a:solidFill>
                <a:latin typeface="Century Gothic"/>
                <a:cs typeface="Century Gothic"/>
              </a:rPr>
              <a:t>o</a:t>
            </a:r>
            <a:r>
              <a:rPr sz="2000" dirty="0">
                <a:solidFill>
                  <a:srgbClr val="3D3C2C"/>
                </a:solidFill>
                <a:latin typeface="Century Gothic"/>
                <a:cs typeface="Century Gothic"/>
              </a:rPr>
              <a:t>r</a:t>
            </a:r>
            <a:r>
              <a:rPr sz="2000" dirty="0">
                <a:solidFill>
                  <a:srgbClr val="3D3C2C"/>
                </a:solidFill>
                <a:latin typeface="Times New Roman"/>
                <a:cs typeface="Times New Roman"/>
              </a:rPr>
              <a:t>    </a:t>
            </a:r>
            <a:r>
              <a:rPr sz="2000" spc="185" dirty="0">
                <a:solidFill>
                  <a:srgbClr val="3D3C2C"/>
                </a:solidFill>
                <a:latin typeface="Times New Roman"/>
                <a:cs typeface="Times New Roman"/>
              </a:rPr>
              <a:t> </a:t>
            </a:r>
            <a:r>
              <a:rPr sz="2000" dirty="0">
                <a:solidFill>
                  <a:srgbClr val="3D3C2C"/>
                </a:solidFill>
                <a:latin typeface="Century Gothic"/>
                <a:cs typeface="Century Gothic"/>
              </a:rPr>
              <a:t>cause</a:t>
            </a:r>
            <a:r>
              <a:rPr sz="2000" dirty="0">
                <a:solidFill>
                  <a:srgbClr val="3D3C2C"/>
                </a:solidFill>
                <a:latin typeface="Times New Roman"/>
                <a:cs typeface="Times New Roman"/>
              </a:rPr>
              <a:t> </a:t>
            </a:r>
            <a:r>
              <a:rPr sz="2000" spc="-5" dirty="0">
                <a:solidFill>
                  <a:srgbClr val="3D3C2C"/>
                </a:solidFill>
                <a:latin typeface="Century Gothic"/>
                <a:cs typeface="Century Gothic"/>
              </a:rPr>
              <a:t>d</a:t>
            </a:r>
            <a:r>
              <a:rPr sz="2000" spc="-20" dirty="0">
                <a:solidFill>
                  <a:srgbClr val="3D3C2C"/>
                </a:solidFill>
                <a:latin typeface="Century Gothic"/>
                <a:cs typeface="Century Gothic"/>
              </a:rPr>
              <a:t>a</a:t>
            </a:r>
            <a:r>
              <a:rPr sz="2000" spc="10" dirty="0">
                <a:solidFill>
                  <a:srgbClr val="3D3C2C"/>
                </a:solidFill>
                <a:latin typeface="Century Gothic"/>
                <a:cs typeface="Century Gothic"/>
              </a:rPr>
              <a:t>t</a:t>
            </a:r>
            <a:r>
              <a:rPr sz="2000" dirty="0">
                <a:solidFill>
                  <a:srgbClr val="3D3C2C"/>
                </a:solidFill>
                <a:latin typeface="Century Gothic"/>
                <a:cs typeface="Century Gothic"/>
              </a:rPr>
              <a:t>a</a:t>
            </a:r>
            <a:r>
              <a:rPr sz="2000" spc="80" dirty="0">
                <a:solidFill>
                  <a:srgbClr val="3D3C2C"/>
                </a:solidFill>
                <a:latin typeface="Times New Roman"/>
                <a:cs typeface="Times New Roman"/>
              </a:rPr>
              <a:t> </a:t>
            </a:r>
            <a:r>
              <a:rPr sz="2000" spc="15" dirty="0">
                <a:solidFill>
                  <a:srgbClr val="3D3C2C"/>
                </a:solidFill>
                <a:latin typeface="Century Gothic"/>
                <a:cs typeface="Century Gothic"/>
              </a:rPr>
              <a:t>t</a:t>
            </a:r>
            <a:r>
              <a:rPr sz="2000" dirty="0">
                <a:solidFill>
                  <a:srgbClr val="3D3C2C"/>
                </a:solidFill>
                <a:latin typeface="Century Gothic"/>
                <a:cs typeface="Century Gothic"/>
              </a:rPr>
              <a:t>o</a:t>
            </a:r>
            <a:r>
              <a:rPr sz="2000" spc="80" dirty="0">
                <a:solidFill>
                  <a:srgbClr val="3D3C2C"/>
                </a:solidFill>
                <a:latin typeface="Times New Roman"/>
                <a:cs typeface="Times New Roman"/>
              </a:rPr>
              <a:t> </a:t>
            </a:r>
            <a:r>
              <a:rPr sz="2000" dirty="0">
                <a:solidFill>
                  <a:srgbClr val="3D3C2C"/>
                </a:solidFill>
                <a:latin typeface="Century Gothic"/>
                <a:cs typeface="Century Gothic"/>
              </a:rPr>
              <a:t>m</a:t>
            </a:r>
            <a:r>
              <a:rPr sz="2000" spc="-15" dirty="0">
                <a:solidFill>
                  <a:srgbClr val="3D3C2C"/>
                </a:solidFill>
                <a:latin typeface="Century Gothic"/>
                <a:cs typeface="Century Gothic"/>
              </a:rPr>
              <a:t>o</a:t>
            </a:r>
            <a:r>
              <a:rPr sz="2000" spc="-5" dirty="0">
                <a:solidFill>
                  <a:srgbClr val="3D3C2C"/>
                </a:solidFill>
                <a:latin typeface="Century Gothic"/>
                <a:cs typeface="Century Gothic"/>
              </a:rPr>
              <a:t>v</a:t>
            </a:r>
            <a:r>
              <a:rPr sz="2000" dirty="0">
                <a:solidFill>
                  <a:srgbClr val="3D3C2C"/>
                </a:solidFill>
                <a:latin typeface="Century Gothic"/>
                <a:cs typeface="Century Gothic"/>
              </a:rPr>
              <a:t>e</a:t>
            </a:r>
            <a:r>
              <a:rPr sz="2000" spc="100" dirty="0">
                <a:solidFill>
                  <a:srgbClr val="3D3C2C"/>
                </a:solidFill>
                <a:latin typeface="Times New Roman"/>
                <a:cs typeface="Times New Roman"/>
              </a:rPr>
              <a:t> </a:t>
            </a:r>
            <a:r>
              <a:rPr sz="2000" spc="-5" dirty="0">
                <a:solidFill>
                  <a:srgbClr val="3D3C2C"/>
                </a:solidFill>
                <a:latin typeface="Century Gothic"/>
                <a:cs typeface="Century Gothic"/>
              </a:rPr>
              <a:t>ar</a:t>
            </a:r>
            <a:r>
              <a:rPr sz="2000" spc="-10" dirty="0">
                <a:solidFill>
                  <a:srgbClr val="3D3C2C"/>
                </a:solidFill>
                <a:latin typeface="Century Gothic"/>
                <a:cs typeface="Century Gothic"/>
              </a:rPr>
              <a:t>o</a:t>
            </a:r>
            <a:r>
              <a:rPr sz="2000" dirty="0">
                <a:solidFill>
                  <a:srgbClr val="3D3C2C"/>
                </a:solidFill>
                <a:latin typeface="Century Gothic"/>
                <a:cs typeface="Century Gothic"/>
              </a:rPr>
              <a:t>u</a:t>
            </a:r>
            <a:r>
              <a:rPr sz="2000" spc="5" dirty="0">
                <a:solidFill>
                  <a:srgbClr val="3D3C2C"/>
                </a:solidFill>
                <a:latin typeface="Century Gothic"/>
                <a:cs typeface="Century Gothic"/>
              </a:rPr>
              <a:t>n</a:t>
            </a:r>
            <a:r>
              <a:rPr sz="2000" dirty="0">
                <a:solidFill>
                  <a:srgbClr val="3D3C2C"/>
                </a:solidFill>
                <a:latin typeface="Century Gothic"/>
                <a:cs typeface="Century Gothic"/>
              </a:rPr>
              <a:t>d</a:t>
            </a:r>
            <a:r>
              <a:rPr sz="2000" spc="95" dirty="0">
                <a:solidFill>
                  <a:srgbClr val="3D3C2C"/>
                </a:solidFill>
                <a:latin typeface="Times New Roman"/>
                <a:cs typeface="Times New Roman"/>
              </a:rPr>
              <a:t> </a:t>
            </a:r>
            <a:r>
              <a:rPr sz="2000" spc="-10" dirty="0">
                <a:solidFill>
                  <a:srgbClr val="3D3C2C"/>
                </a:solidFill>
                <a:latin typeface="Century Gothic"/>
                <a:cs typeface="Century Gothic"/>
              </a:rPr>
              <a:t>i</a:t>
            </a:r>
            <a:r>
              <a:rPr sz="2000" dirty="0">
                <a:solidFill>
                  <a:srgbClr val="3D3C2C"/>
                </a:solidFill>
                <a:latin typeface="Century Gothic"/>
                <a:cs typeface="Century Gothic"/>
              </a:rPr>
              <a:t>n</a:t>
            </a:r>
            <a:r>
              <a:rPr sz="2000" spc="85" dirty="0">
                <a:solidFill>
                  <a:srgbClr val="3D3C2C"/>
                </a:solidFill>
                <a:latin typeface="Times New Roman"/>
                <a:cs typeface="Times New Roman"/>
              </a:rPr>
              <a:t> </a:t>
            </a:r>
            <a:r>
              <a:rPr sz="2000" dirty="0">
                <a:solidFill>
                  <a:srgbClr val="3D3C2C"/>
                </a:solidFill>
                <a:latin typeface="Century Gothic"/>
                <a:cs typeface="Century Gothic"/>
              </a:rPr>
              <a:t>the</a:t>
            </a:r>
            <a:r>
              <a:rPr sz="2000" dirty="0">
                <a:solidFill>
                  <a:srgbClr val="3D3C2C"/>
                </a:solidFill>
                <a:latin typeface="Times New Roman"/>
                <a:cs typeface="Times New Roman"/>
              </a:rPr>
              <a:t> </a:t>
            </a:r>
            <a:r>
              <a:rPr sz="2000" dirty="0">
                <a:solidFill>
                  <a:srgbClr val="3D3C2C"/>
                </a:solidFill>
                <a:latin typeface="Century Gothic"/>
                <a:cs typeface="Century Gothic"/>
              </a:rPr>
              <a:t>m</a:t>
            </a:r>
            <a:r>
              <a:rPr sz="2000" spc="5" dirty="0">
                <a:solidFill>
                  <a:srgbClr val="3D3C2C"/>
                </a:solidFill>
                <a:latin typeface="Century Gothic"/>
                <a:cs typeface="Century Gothic"/>
              </a:rPr>
              <a:t>e</a:t>
            </a:r>
            <a:r>
              <a:rPr sz="2000" dirty="0">
                <a:solidFill>
                  <a:srgbClr val="3D3C2C"/>
                </a:solidFill>
                <a:latin typeface="Century Gothic"/>
                <a:cs typeface="Century Gothic"/>
              </a:rPr>
              <a:t>mor</a:t>
            </a:r>
            <a:r>
              <a:rPr sz="2000" spc="-10" dirty="0">
                <a:solidFill>
                  <a:srgbClr val="3D3C2C"/>
                </a:solidFill>
                <a:latin typeface="Century Gothic"/>
                <a:cs typeface="Century Gothic"/>
              </a:rPr>
              <a:t>y</a:t>
            </a:r>
            <a:r>
              <a:rPr sz="2000" dirty="0">
                <a:solidFill>
                  <a:srgbClr val="3D3C2C"/>
                </a:solidFill>
                <a:latin typeface="Century Gothic"/>
                <a:cs typeface="Century Gothic"/>
              </a:rPr>
              <a:t>.</a:t>
            </a:r>
            <a:endParaRPr sz="2000">
              <a:solidFill>
                <a:prstClr val="black"/>
              </a:solidFill>
              <a:latin typeface="Century Gothic"/>
              <a:cs typeface="Century Gothic"/>
            </a:endParaRPr>
          </a:p>
          <a:p>
            <a:pPr>
              <a:spcBef>
                <a:spcPts val="8"/>
              </a:spcBef>
            </a:pPr>
            <a:endParaRPr sz="2500">
              <a:solidFill>
                <a:prstClr val="black"/>
              </a:solidFill>
              <a:latin typeface="Times New Roman"/>
              <a:cs typeface="Times New Roman"/>
            </a:endParaRPr>
          </a:p>
          <a:p>
            <a:pPr marL="287020" marR="5715" indent="-274955" algn="just">
              <a:lnSpc>
                <a:spcPct val="80000"/>
              </a:lnSpc>
            </a:pPr>
            <a:r>
              <a:rPr sz="1500" spc="10" dirty="0">
                <a:solidFill>
                  <a:srgbClr val="93C500"/>
                </a:solidFill>
                <a:latin typeface="Wingdings 2"/>
                <a:cs typeface="Wingdings 2"/>
              </a:rPr>
              <a:t></a:t>
            </a:r>
            <a:r>
              <a:rPr sz="1500" spc="10" dirty="0">
                <a:solidFill>
                  <a:srgbClr val="93C500"/>
                </a:solidFill>
                <a:latin typeface="Times New Roman"/>
                <a:cs typeface="Times New Roman"/>
              </a:rPr>
              <a:t> </a:t>
            </a:r>
            <a:r>
              <a:rPr sz="1500" spc="50" dirty="0">
                <a:solidFill>
                  <a:srgbClr val="93C500"/>
                </a:solidFill>
                <a:latin typeface="Times New Roman"/>
                <a:cs typeface="Times New Roman"/>
              </a:rPr>
              <a:t> </a:t>
            </a:r>
            <a:r>
              <a:rPr sz="2000" dirty="0">
                <a:solidFill>
                  <a:srgbClr val="3D3C2C"/>
                </a:solidFill>
                <a:latin typeface="Century Gothic"/>
                <a:cs typeface="Century Gothic"/>
              </a:rPr>
              <a:t>The</a:t>
            </a:r>
            <a:r>
              <a:rPr sz="2000" dirty="0">
                <a:solidFill>
                  <a:srgbClr val="3D3C2C"/>
                </a:solidFill>
                <a:latin typeface="Times New Roman"/>
                <a:cs typeface="Times New Roman"/>
              </a:rPr>
              <a:t> </a:t>
            </a:r>
            <a:r>
              <a:rPr sz="2000" spc="25" dirty="0">
                <a:solidFill>
                  <a:srgbClr val="3D3C2C"/>
                </a:solidFill>
                <a:latin typeface="Times New Roman"/>
                <a:cs typeface="Times New Roman"/>
              </a:rPr>
              <a:t> </a:t>
            </a:r>
            <a:r>
              <a:rPr sz="2000" spc="-15" dirty="0">
                <a:solidFill>
                  <a:srgbClr val="3D3C2C"/>
                </a:solidFill>
                <a:latin typeface="Century Gothic"/>
                <a:cs typeface="Century Gothic"/>
              </a:rPr>
              <a:t>a</a:t>
            </a:r>
            <a:r>
              <a:rPr sz="2000" spc="-5" dirty="0">
                <a:solidFill>
                  <a:srgbClr val="3D3C2C"/>
                </a:solidFill>
                <a:latin typeface="Century Gothic"/>
                <a:cs typeface="Century Gothic"/>
              </a:rPr>
              <a:t>p</a:t>
            </a:r>
            <a:r>
              <a:rPr sz="2000" spc="-15" dirty="0">
                <a:solidFill>
                  <a:srgbClr val="3D3C2C"/>
                </a:solidFill>
                <a:latin typeface="Century Gothic"/>
                <a:cs typeface="Century Gothic"/>
              </a:rPr>
              <a:t>p</a:t>
            </a:r>
            <a:r>
              <a:rPr sz="2000" spc="5" dirty="0">
                <a:solidFill>
                  <a:srgbClr val="3D3C2C"/>
                </a:solidFill>
                <a:latin typeface="Century Gothic"/>
                <a:cs typeface="Century Gothic"/>
              </a:rPr>
              <a:t>l</a:t>
            </a:r>
            <a:r>
              <a:rPr sz="2000" spc="-5" dirty="0">
                <a:solidFill>
                  <a:srgbClr val="3D3C2C"/>
                </a:solidFill>
                <a:latin typeface="Century Gothic"/>
                <a:cs typeface="Century Gothic"/>
              </a:rPr>
              <a:t>ic</a:t>
            </a:r>
            <a:r>
              <a:rPr sz="2000" spc="-10" dirty="0">
                <a:solidFill>
                  <a:srgbClr val="3D3C2C"/>
                </a:solidFill>
                <a:latin typeface="Century Gothic"/>
                <a:cs typeface="Century Gothic"/>
              </a:rPr>
              <a:t>a</a:t>
            </a:r>
            <a:r>
              <a:rPr sz="2000" spc="10" dirty="0">
                <a:solidFill>
                  <a:srgbClr val="3D3C2C"/>
                </a:solidFill>
                <a:latin typeface="Century Gothic"/>
                <a:cs typeface="Century Gothic"/>
              </a:rPr>
              <a:t>t</a:t>
            </a:r>
            <a:r>
              <a:rPr sz="2000" spc="-5" dirty="0">
                <a:solidFill>
                  <a:srgbClr val="3D3C2C"/>
                </a:solidFill>
                <a:latin typeface="Century Gothic"/>
                <a:cs typeface="Century Gothic"/>
              </a:rPr>
              <a:t>i</a:t>
            </a:r>
            <a:r>
              <a:rPr sz="2000" spc="-10" dirty="0">
                <a:solidFill>
                  <a:srgbClr val="3D3C2C"/>
                </a:solidFill>
                <a:latin typeface="Century Gothic"/>
                <a:cs typeface="Century Gothic"/>
              </a:rPr>
              <a:t>o</a:t>
            </a:r>
            <a:r>
              <a:rPr sz="2000" dirty="0">
                <a:solidFill>
                  <a:srgbClr val="3D3C2C"/>
                </a:solidFill>
                <a:latin typeface="Century Gothic"/>
                <a:cs typeface="Century Gothic"/>
              </a:rPr>
              <a:t>n</a:t>
            </a:r>
            <a:r>
              <a:rPr sz="2000" dirty="0">
                <a:solidFill>
                  <a:srgbClr val="3D3C2C"/>
                </a:solidFill>
                <a:latin typeface="Times New Roman"/>
                <a:cs typeface="Times New Roman"/>
              </a:rPr>
              <a:t> </a:t>
            </a:r>
            <a:r>
              <a:rPr sz="2000" spc="25" dirty="0">
                <a:solidFill>
                  <a:srgbClr val="3D3C2C"/>
                </a:solidFill>
                <a:latin typeface="Times New Roman"/>
                <a:cs typeface="Times New Roman"/>
              </a:rPr>
              <a:t> </a:t>
            </a:r>
            <a:r>
              <a:rPr sz="2000" spc="-5" dirty="0">
                <a:solidFill>
                  <a:srgbClr val="3D3C2C"/>
                </a:solidFill>
                <a:latin typeface="Century Gothic"/>
                <a:cs typeface="Century Gothic"/>
              </a:rPr>
              <a:t>pro</a:t>
            </a:r>
            <a:r>
              <a:rPr sz="2000" dirty="0">
                <a:solidFill>
                  <a:srgbClr val="3D3C2C"/>
                </a:solidFill>
                <a:latin typeface="Century Gothic"/>
                <a:cs typeface="Century Gothic"/>
              </a:rPr>
              <a:t>g</a:t>
            </a:r>
            <a:r>
              <a:rPr sz="2000" spc="-10" dirty="0">
                <a:solidFill>
                  <a:srgbClr val="3D3C2C"/>
                </a:solidFill>
                <a:latin typeface="Century Gothic"/>
                <a:cs typeface="Century Gothic"/>
              </a:rPr>
              <a:t>r</a:t>
            </a:r>
            <a:r>
              <a:rPr sz="2000" spc="-15" dirty="0">
                <a:solidFill>
                  <a:srgbClr val="3D3C2C"/>
                </a:solidFill>
                <a:latin typeface="Century Gothic"/>
                <a:cs typeface="Century Gothic"/>
              </a:rPr>
              <a:t>a</a:t>
            </a:r>
            <a:r>
              <a:rPr sz="2000" dirty="0">
                <a:solidFill>
                  <a:srgbClr val="3D3C2C"/>
                </a:solidFill>
                <a:latin typeface="Century Gothic"/>
                <a:cs typeface="Century Gothic"/>
              </a:rPr>
              <a:t>m</a:t>
            </a:r>
            <a:r>
              <a:rPr sz="2000" dirty="0">
                <a:solidFill>
                  <a:srgbClr val="3D3C2C"/>
                </a:solidFill>
                <a:latin typeface="Times New Roman"/>
                <a:cs typeface="Times New Roman"/>
              </a:rPr>
              <a:t> </a:t>
            </a:r>
            <a:r>
              <a:rPr sz="2000" spc="20" dirty="0">
                <a:solidFill>
                  <a:srgbClr val="3D3C2C"/>
                </a:solidFill>
                <a:latin typeface="Times New Roman"/>
                <a:cs typeface="Times New Roman"/>
              </a:rPr>
              <a:t> </a:t>
            </a:r>
            <a:r>
              <a:rPr sz="2000" spc="-10" dirty="0">
                <a:solidFill>
                  <a:srgbClr val="3D3C2C"/>
                </a:solidFill>
                <a:latin typeface="Century Gothic"/>
                <a:cs typeface="Century Gothic"/>
              </a:rPr>
              <a:t>is</a:t>
            </a:r>
            <a:r>
              <a:rPr sz="2000" spc="-10" dirty="0">
                <a:solidFill>
                  <a:srgbClr val="3D3C2C"/>
                </a:solidFill>
                <a:latin typeface="Times New Roman"/>
                <a:cs typeface="Times New Roman"/>
              </a:rPr>
              <a:t> </a:t>
            </a:r>
            <a:r>
              <a:rPr sz="2000" dirty="0">
                <a:solidFill>
                  <a:srgbClr val="3D3C2C"/>
                </a:solidFill>
                <a:latin typeface="Century Gothic"/>
                <a:cs typeface="Century Gothic"/>
              </a:rPr>
              <a:t>ex</a:t>
            </a:r>
            <a:r>
              <a:rPr sz="2000" spc="5" dirty="0">
                <a:solidFill>
                  <a:srgbClr val="3D3C2C"/>
                </a:solidFill>
                <a:latin typeface="Century Gothic"/>
                <a:cs typeface="Century Gothic"/>
              </a:rPr>
              <a:t>e</a:t>
            </a:r>
            <a:r>
              <a:rPr sz="2000" spc="-15" dirty="0">
                <a:solidFill>
                  <a:srgbClr val="3D3C2C"/>
                </a:solidFill>
                <a:latin typeface="Century Gothic"/>
                <a:cs typeface="Century Gothic"/>
              </a:rPr>
              <a:t>c</a:t>
            </a:r>
            <a:r>
              <a:rPr sz="2000" spc="-10" dirty="0">
                <a:solidFill>
                  <a:srgbClr val="3D3C2C"/>
                </a:solidFill>
                <a:latin typeface="Century Gothic"/>
                <a:cs typeface="Century Gothic"/>
              </a:rPr>
              <a:t>u</a:t>
            </a:r>
            <a:r>
              <a:rPr sz="2000" dirty="0">
                <a:solidFill>
                  <a:srgbClr val="3D3C2C"/>
                </a:solidFill>
                <a:latin typeface="Century Gothic"/>
                <a:cs typeface="Century Gothic"/>
              </a:rPr>
              <a:t>t</a:t>
            </a:r>
            <a:r>
              <a:rPr sz="2000" spc="5" dirty="0">
                <a:solidFill>
                  <a:srgbClr val="3D3C2C"/>
                </a:solidFill>
                <a:latin typeface="Century Gothic"/>
                <a:cs typeface="Century Gothic"/>
              </a:rPr>
              <a:t>e</a:t>
            </a:r>
            <a:r>
              <a:rPr sz="2000" dirty="0">
                <a:solidFill>
                  <a:srgbClr val="3D3C2C"/>
                </a:solidFill>
                <a:latin typeface="Century Gothic"/>
                <a:cs typeface="Century Gothic"/>
              </a:rPr>
              <a:t>d</a:t>
            </a:r>
            <a:r>
              <a:rPr sz="2000" dirty="0">
                <a:solidFill>
                  <a:srgbClr val="3D3C2C"/>
                </a:solidFill>
                <a:latin typeface="Times New Roman"/>
                <a:cs typeface="Times New Roman"/>
              </a:rPr>
              <a:t> </a:t>
            </a:r>
            <a:r>
              <a:rPr sz="2000" spc="-40" dirty="0">
                <a:solidFill>
                  <a:srgbClr val="3D3C2C"/>
                </a:solidFill>
                <a:latin typeface="Times New Roman"/>
                <a:cs typeface="Times New Roman"/>
              </a:rPr>
              <a:t> </a:t>
            </a:r>
            <a:r>
              <a:rPr sz="2000" spc="-15" dirty="0">
                <a:solidFill>
                  <a:srgbClr val="3D3C2C"/>
                </a:solidFill>
                <a:latin typeface="Century Gothic"/>
                <a:cs typeface="Century Gothic"/>
              </a:rPr>
              <a:t>b</a:t>
            </a:r>
            <a:r>
              <a:rPr sz="2000" dirty="0">
                <a:solidFill>
                  <a:srgbClr val="3D3C2C"/>
                </a:solidFill>
                <a:latin typeface="Century Gothic"/>
                <a:cs typeface="Century Gothic"/>
              </a:rPr>
              <a:t>y</a:t>
            </a:r>
            <a:r>
              <a:rPr sz="2000" dirty="0">
                <a:solidFill>
                  <a:srgbClr val="3D3C2C"/>
                </a:solidFill>
                <a:latin typeface="Times New Roman"/>
                <a:cs typeface="Times New Roman"/>
              </a:rPr>
              <a:t> </a:t>
            </a:r>
            <a:r>
              <a:rPr sz="2000" spc="-45" dirty="0">
                <a:solidFill>
                  <a:srgbClr val="3D3C2C"/>
                </a:solidFill>
                <a:latin typeface="Times New Roman"/>
                <a:cs typeface="Times New Roman"/>
              </a:rPr>
              <a:t> </a:t>
            </a:r>
            <a:r>
              <a:rPr sz="2000" spc="10" dirty="0">
                <a:solidFill>
                  <a:srgbClr val="3D3C2C"/>
                </a:solidFill>
                <a:latin typeface="Century Gothic"/>
                <a:cs typeface="Century Gothic"/>
              </a:rPr>
              <a:t>t</a:t>
            </a:r>
            <a:r>
              <a:rPr sz="2000" spc="-10" dirty="0">
                <a:solidFill>
                  <a:srgbClr val="3D3C2C"/>
                </a:solidFill>
                <a:latin typeface="Century Gothic"/>
                <a:cs typeface="Century Gothic"/>
              </a:rPr>
              <a:t>h</a:t>
            </a:r>
            <a:r>
              <a:rPr sz="2000" dirty="0">
                <a:solidFill>
                  <a:srgbClr val="3D3C2C"/>
                </a:solidFill>
                <a:latin typeface="Century Gothic"/>
                <a:cs typeface="Century Gothic"/>
              </a:rPr>
              <a:t>e</a:t>
            </a:r>
            <a:r>
              <a:rPr sz="2000" dirty="0">
                <a:solidFill>
                  <a:srgbClr val="3D3C2C"/>
                </a:solidFill>
                <a:latin typeface="Times New Roman"/>
                <a:cs typeface="Times New Roman"/>
              </a:rPr>
              <a:t> </a:t>
            </a:r>
            <a:r>
              <a:rPr sz="2000" spc="-35" dirty="0">
                <a:solidFill>
                  <a:srgbClr val="3D3C2C"/>
                </a:solidFill>
                <a:latin typeface="Times New Roman"/>
                <a:cs typeface="Times New Roman"/>
              </a:rPr>
              <a:t> </a:t>
            </a:r>
            <a:r>
              <a:rPr sz="2000" dirty="0">
                <a:solidFill>
                  <a:srgbClr val="3D3C2C"/>
                </a:solidFill>
                <a:latin typeface="Century Gothic"/>
                <a:cs typeface="Century Gothic"/>
              </a:rPr>
              <a:t>f</a:t>
            </a:r>
            <a:r>
              <a:rPr sz="2000" spc="-10" dirty="0">
                <a:solidFill>
                  <a:srgbClr val="3D3C2C"/>
                </a:solidFill>
                <a:latin typeface="Century Gothic"/>
                <a:cs typeface="Century Gothic"/>
              </a:rPr>
              <a:t>r</a:t>
            </a:r>
            <a:r>
              <a:rPr sz="2000" dirty="0">
                <a:solidFill>
                  <a:srgbClr val="3D3C2C"/>
                </a:solidFill>
                <a:latin typeface="Century Gothic"/>
                <a:cs typeface="Century Gothic"/>
              </a:rPr>
              <a:t>o</a:t>
            </a:r>
            <a:r>
              <a:rPr sz="2000" spc="-20" dirty="0">
                <a:solidFill>
                  <a:srgbClr val="3D3C2C"/>
                </a:solidFill>
                <a:latin typeface="Century Gothic"/>
                <a:cs typeface="Century Gothic"/>
              </a:rPr>
              <a:t>n</a:t>
            </a:r>
            <a:r>
              <a:rPr sz="2000" dirty="0">
                <a:solidFill>
                  <a:srgbClr val="3D3C2C"/>
                </a:solidFill>
                <a:latin typeface="Century Gothic"/>
                <a:cs typeface="Century Gothic"/>
              </a:rPr>
              <a:t>t</a:t>
            </a:r>
            <a:r>
              <a:rPr sz="2000" dirty="0">
                <a:solidFill>
                  <a:srgbClr val="3D3C2C"/>
                </a:solidFill>
                <a:latin typeface="Times New Roman"/>
                <a:cs typeface="Times New Roman"/>
              </a:rPr>
              <a:t> </a:t>
            </a:r>
            <a:r>
              <a:rPr sz="2000" spc="-35" dirty="0">
                <a:solidFill>
                  <a:srgbClr val="3D3C2C"/>
                </a:solidFill>
                <a:latin typeface="Times New Roman"/>
                <a:cs typeface="Times New Roman"/>
              </a:rPr>
              <a:t> </a:t>
            </a:r>
            <a:r>
              <a:rPr sz="2000" dirty="0">
                <a:solidFill>
                  <a:srgbClr val="3D3C2C"/>
                </a:solidFill>
                <a:latin typeface="Century Gothic"/>
                <a:cs typeface="Century Gothic"/>
              </a:rPr>
              <a:t>end</a:t>
            </a:r>
            <a:r>
              <a:rPr sz="2000" dirty="0">
                <a:solidFill>
                  <a:srgbClr val="3D3C2C"/>
                </a:solidFill>
                <a:latin typeface="Times New Roman"/>
                <a:cs typeface="Times New Roman"/>
              </a:rPr>
              <a:t> </a:t>
            </a:r>
            <a:r>
              <a:rPr sz="2000" spc="-10" dirty="0">
                <a:solidFill>
                  <a:srgbClr val="3D3C2C"/>
                </a:solidFill>
                <a:latin typeface="Century Gothic"/>
                <a:cs typeface="Century Gothic"/>
              </a:rPr>
              <a:t>i</a:t>
            </a:r>
            <a:r>
              <a:rPr sz="2000" dirty="0">
                <a:solidFill>
                  <a:srgbClr val="3D3C2C"/>
                </a:solidFill>
                <a:latin typeface="Century Gothic"/>
                <a:cs typeface="Century Gothic"/>
              </a:rPr>
              <a:t>n</a:t>
            </a:r>
            <a:r>
              <a:rPr sz="2000" dirty="0">
                <a:solidFill>
                  <a:srgbClr val="3D3C2C"/>
                </a:solidFill>
                <a:latin typeface="Times New Roman"/>
                <a:cs typeface="Times New Roman"/>
              </a:rPr>
              <a:t> </a:t>
            </a:r>
            <a:r>
              <a:rPr sz="2000" spc="-65" dirty="0">
                <a:solidFill>
                  <a:srgbClr val="3D3C2C"/>
                </a:solidFill>
                <a:latin typeface="Times New Roman"/>
                <a:cs typeface="Times New Roman"/>
              </a:rPr>
              <a:t> </a:t>
            </a:r>
            <a:r>
              <a:rPr sz="2000" spc="10" dirty="0">
                <a:solidFill>
                  <a:srgbClr val="3D3C2C"/>
                </a:solidFill>
                <a:latin typeface="Century Gothic"/>
                <a:cs typeface="Century Gothic"/>
              </a:rPr>
              <a:t>t</a:t>
            </a:r>
            <a:r>
              <a:rPr sz="2000" dirty="0">
                <a:solidFill>
                  <a:srgbClr val="3D3C2C"/>
                </a:solidFill>
                <a:latin typeface="Century Gothic"/>
                <a:cs typeface="Century Gothic"/>
              </a:rPr>
              <a:t>he</a:t>
            </a:r>
            <a:r>
              <a:rPr sz="2000" dirty="0">
                <a:solidFill>
                  <a:srgbClr val="3D3C2C"/>
                </a:solidFill>
                <a:latin typeface="Times New Roman"/>
                <a:cs typeface="Times New Roman"/>
              </a:rPr>
              <a:t> </a:t>
            </a:r>
            <a:r>
              <a:rPr sz="2000" spc="-70" dirty="0">
                <a:solidFill>
                  <a:srgbClr val="3D3C2C"/>
                </a:solidFill>
                <a:latin typeface="Times New Roman"/>
                <a:cs typeface="Times New Roman"/>
              </a:rPr>
              <a:t> </a:t>
            </a:r>
            <a:r>
              <a:rPr sz="2000" dirty="0">
                <a:solidFill>
                  <a:srgbClr val="3D3C2C"/>
                </a:solidFill>
                <a:latin typeface="Century Gothic"/>
                <a:cs typeface="Century Gothic"/>
              </a:rPr>
              <a:t>us</a:t>
            </a:r>
            <a:r>
              <a:rPr sz="2000" spc="-15" dirty="0">
                <a:solidFill>
                  <a:srgbClr val="3D3C2C"/>
                </a:solidFill>
                <a:latin typeface="Century Gothic"/>
                <a:cs typeface="Century Gothic"/>
              </a:rPr>
              <a:t>u</a:t>
            </a:r>
            <a:r>
              <a:rPr sz="2000" spc="-5" dirty="0">
                <a:solidFill>
                  <a:srgbClr val="3D3C2C"/>
                </a:solidFill>
                <a:latin typeface="Century Gothic"/>
                <a:cs typeface="Century Gothic"/>
              </a:rPr>
              <a:t>a</a:t>
            </a:r>
            <a:r>
              <a:rPr sz="2000" dirty="0">
                <a:solidFill>
                  <a:srgbClr val="3D3C2C"/>
                </a:solidFill>
                <a:latin typeface="Century Gothic"/>
                <a:cs typeface="Century Gothic"/>
              </a:rPr>
              <a:t>l</a:t>
            </a:r>
            <a:r>
              <a:rPr sz="2000" dirty="0">
                <a:solidFill>
                  <a:srgbClr val="3D3C2C"/>
                </a:solidFill>
                <a:latin typeface="Times New Roman"/>
                <a:cs typeface="Times New Roman"/>
              </a:rPr>
              <a:t> </a:t>
            </a:r>
            <a:r>
              <a:rPr sz="2000" spc="-60" dirty="0">
                <a:solidFill>
                  <a:srgbClr val="3D3C2C"/>
                </a:solidFill>
                <a:latin typeface="Times New Roman"/>
                <a:cs typeface="Times New Roman"/>
              </a:rPr>
              <a:t> </a:t>
            </a:r>
            <a:r>
              <a:rPr sz="2000" spc="-15" dirty="0">
                <a:solidFill>
                  <a:srgbClr val="3D3C2C"/>
                </a:solidFill>
                <a:latin typeface="Century Gothic"/>
                <a:cs typeface="Century Gothic"/>
              </a:rPr>
              <a:t>s</a:t>
            </a:r>
            <a:r>
              <a:rPr sz="2000" dirty="0">
                <a:solidFill>
                  <a:srgbClr val="3D3C2C"/>
                </a:solidFill>
                <a:latin typeface="Century Gothic"/>
                <a:cs typeface="Century Gothic"/>
              </a:rPr>
              <a:t>erial</a:t>
            </a:r>
            <a:r>
              <a:rPr sz="2000" dirty="0">
                <a:solidFill>
                  <a:srgbClr val="3D3C2C"/>
                </a:solidFill>
                <a:latin typeface="Times New Roman"/>
                <a:cs typeface="Times New Roman"/>
              </a:rPr>
              <a:t> </a:t>
            </a:r>
            <a:r>
              <a:rPr sz="2000" spc="-60" dirty="0">
                <a:solidFill>
                  <a:srgbClr val="3D3C2C"/>
                </a:solidFill>
                <a:latin typeface="Times New Roman"/>
                <a:cs typeface="Times New Roman"/>
              </a:rPr>
              <a:t> </a:t>
            </a:r>
            <a:r>
              <a:rPr sz="2000" spc="-10" dirty="0">
                <a:solidFill>
                  <a:srgbClr val="3D3C2C"/>
                </a:solidFill>
                <a:latin typeface="Century Gothic"/>
                <a:cs typeface="Century Gothic"/>
              </a:rPr>
              <a:t>w</a:t>
            </a:r>
            <a:r>
              <a:rPr sz="2000" spc="-5" dirty="0">
                <a:solidFill>
                  <a:srgbClr val="3D3C2C"/>
                </a:solidFill>
                <a:latin typeface="Century Gothic"/>
                <a:cs typeface="Century Gothic"/>
              </a:rPr>
              <a:t>ay</a:t>
            </a:r>
            <a:r>
              <a:rPr sz="2000" dirty="0">
                <a:solidFill>
                  <a:srgbClr val="3D3C2C"/>
                </a:solidFill>
                <a:latin typeface="Century Gothic"/>
                <a:cs typeface="Century Gothic"/>
              </a:rPr>
              <a:t>,</a:t>
            </a:r>
            <a:r>
              <a:rPr sz="2000" dirty="0">
                <a:solidFill>
                  <a:srgbClr val="3D3C2C"/>
                </a:solidFill>
                <a:latin typeface="Times New Roman"/>
                <a:cs typeface="Times New Roman"/>
              </a:rPr>
              <a:t> </a:t>
            </a:r>
            <a:r>
              <a:rPr sz="2000" spc="-75" dirty="0">
                <a:solidFill>
                  <a:srgbClr val="3D3C2C"/>
                </a:solidFill>
                <a:latin typeface="Times New Roman"/>
                <a:cs typeface="Times New Roman"/>
              </a:rPr>
              <a:t> </a:t>
            </a:r>
            <a:r>
              <a:rPr sz="2000" spc="-15" dirty="0">
                <a:solidFill>
                  <a:srgbClr val="3D3C2C"/>
                </a:solidFill>
                <a:latin typeface="Century Gothic"/>
                <a:cs typeface="Century Gothic"/>
              </a:rPr>
              <a:t>b</a:t>
            </a:r>
            <a:r>
              <a:rPr sz="2000" spc="-10" dirty="0">
                <a:solidFill>
                  <a:srgbClr val="3D3C2C"/>
                </a:solidFill>
                <a:latin typeface="Century Gothic"/>
                <a:cs typeface="Century Gothic"/>
              </a:rPr>
              <a:t>u</a:t>
            </a:r>
            <a:r>
              <a:rPr sz="2000" dirty="0">
                <a:solidFill>
                  <a:srgbClr val="3D3C2C"/>
                </a:solidFill>
                <a:latin typeface="Century Gothic"/>
                <a:cs typeface="Century Gothic"/>
              </a:rPr>
              <a:t>t</a:t>
            </a:r>
            <a:r>
              <a:rPr sz="2000" dirty="0">
                <a:solidFill>
                  <a:srgbClr val="3D3C2C"/>
                </a:solidFill>
                <a:latin typeface="Times New Roman"/>
                <a:cs typeface="Times New Roman"/>
              </a:rPr>
              <a:t> </a:t>
            </a:r>
            <a:r>
              <a:rPr sz="2000" spc="-5" dirty="0">
                <a:solidFill>
                  <a:srgbClr val="3D3C2C"/>
                </a:solidFill>
                <a:latin typeface="Century Gothic"/>
                <a:cs typeface="Century Gothic"/>
              </a:rPr>
              <a:t>iss</a:t>
            </a:r>
            <a:r>
              <a:rPr sz="2000" spc="-10" dirty="0">
                <a:solidFill>
                  <a:srgbClr val="3D3C2C"/>
                </a:solidFill>
                <a:latin typeface="Century Gothic"/>
                <a:cs typeface="Century Gothic"/>
              </a:rPr>
              <a:t>ue</a:t>
            </a:r>
            <a:r>
              <a:rPr sz="2000" dirty="0">
                <a:solidFill>
                  <a:srgbClr val="3D3C2C"/>
                </a:solidFill>
                <a:latin typeface="Century Gothic"/>
                <a:cs typeface="Century Gothic"/>
              </a:rPr>
              <a:t>s</a:t>
            </a:r>
            <a:r>
              <a:rPr sz="2000" dirty="0">
                <a:solidFill>
                  <a:srgbClr val="3D3C2C"/>
                </a:solidFill>
                <a:latin typeface="Times New Roman"/>
                <a:cs typeface="Times New Roman"/>
              </a:rPr>
              <a:t>   </a:t>
            </a:r>
            <a:r>
              <a:rPr sz="2000" spc="-90" dirty="0">
                <a:solidFill>
                  <a:srgbClr val="3D3C2C"/>
                </a:solidFill>
                <a:latin typeface="Times New Roman"/>
                <a:cs typeface="Times New Roman"/>
              </a:rPr>
              <a:t> </a:t>
            </a:r>
            <a:r>
              <a:rPr sz="2000" dirty="0">
                <a:solidFill>
                  <a:srgbClr val="3D3C2C"/>
                </a:solidFill>
                <a:latin typeface="Century Gothic"/>
                <a:cs typeface="Century Gothic"/>
              </a:rPr>
              <a:t>co</a:t>
            </a:r>
            <a:r>
              <a:rPr sz="2000" spc="-15" dirty="0">
                <a:solidFill>
                  <a:srgbClr val="3D3C2C"/>
                </a:solidFill>
                <a:latin typeface="Century Gothic"/>
                <a:cs typeface="Century Gothic"/>
              </a:rPr>
              <a:t>m</a:t>
            </a:r>
            <a:r>
              <a:rPr sz="2000" dirty="0">
                <a:solidFill>
                  <a:srgbClr val="3D3C2C"/>
                </a:solidFill>
                <a:latin typeface="Century Gothic"/>
                <a:cs typeface="Century Gothic"/>
              </a:rPr>
              <a:t>mands</a:t>
            </a:r>
            <a:r>
              <a:rPr sz="2000" dirty="0">
                <a:solidFill>
                  <a:srgbClr val="3D3C2C"/>
                </a:solidFill>
                <a:latin typeface="Times New Roman"/>
                <a:cs typeface="Times New Roman"/>
              </a:rPr>
              <a:t>   </a:t>
            </a:r>
            <a:r>
              <a:rPr sz="2000" spc="-105" dirty="0">
                <a:solidFill>
                  <a:srgbClr val="3D3C2C"/>
                </a:solidFill>
                <a:latin typeface="Times New Roman"/>
                <a:cs typeface="Times New Roman"/>
              </a:rPr>
              <a:t> </a:t>
            </a:r>
            <a:r>
              <a:rPr sz="2000" spc="5" dirty="0">
                <a:solidFill>
                  <a:srgbClr val="3D3C2C"/>
                </a:solidFill>
                <a:latin typeface="Century Gothic"/>
                <a:cs typeface="Century Gothic"/>
              </a:rPr>
              <a:t>t</a:t>
            </a:r>
            <a:r>
              <a:rPr sz="2000" dirty="0">
                <a:solidFill>
                  <a:srgbClr val="3D3C2C"/>
                </a:solidFill>
                <a:latin typeface="Century Gothic"/>
                <a:cs typeface="Century Gothic"/>
              </a:rPr>
              <a:t>o</a:t>
            </a:r>
            <a:r>
              <a:rPr sz="2000" dirty="0">
                <a:solidFill>
                  <a:srgbClr val="3D3C2C"/>
                </a:solidFill>
                <a:latin typeface="Times New Roman"/>
                <a:cs typeface="Times New Roman"/>
              </a:rPr>
              <a:t>   </a:t>
            </a:r>
            <a:r>
              <a:rPr sz="2000" spc="-125" dirty="0">
                <a:solidFill>
                  <a:srgbClr val="3D3C2C"/>
                </a:solidFill>
                <a:latin typeface="Times New Roman"/>
                <a:cs typeface="Times New Roman"/>
              </a:rPr>
              <a:t> </a:t>
            </a:r>
            <a:r>
              <a:rPr sz="2000" spc="10" dirty="0">
                <a:solidFill>
                  <a:srgbClr val="3D3C2C"/>
                </a:solidFill>
                <a:latin typeface="Century Gothic"/>
                <a:cs typeface="Century Gothic"/>
              </a:rPr>
              <a:t>t</a:t>
            </a:r>
            <a:r>
              <a:rPr sz="2000" spc="-10" dirty="0">
                <a:solidFill>
                  <a:srgbClr val="3D3C2C"/>
                </a:solidFill>
                <a:latin typeface="Century Gothic"/>
                <a:cs typeface="Century Gothic"/>
              </a:rPr>
              <a:t>h</a:t>
            </a:r>
            <a:r>
              <a:rPr sz="2000" dirty="0">
                <a:solidFill>
                  <a:srgbClr val="3D3C2C"/>
                </a:solidFill>
                <a:latin typeface="Century Gothic"/>
                <a:cs typeface="Century Gothic"/>
              </a:rPr>
              <a:t>e</a:t>
            </a:r>
            <a:r>
              <a:rPr sz="2000" dirty="0">
                <a:solidFill>
                  <a:srgbClr val="3D3C2C"/>
                </a:solidFill>
                <a:latin typeface="Times New Roman"/>
                <a:cs typeface="Times New Roman"/>
              </a:rPr>
              <a:t> </a:t>
            </a:r>
            <a:r>
              <a:rPr sz="2000" spc="-5" dirty="0">
                <a:solidFill>
                  <a:srgbClr val="3D3C2C"/>
                </a:solidFill>
                <a:latin typeface="Century Gothic"/>
                <a:cs typeface="Century Gothic"/>
              </a:rPr>
              <a:t>pr</a:t>
            </a:r>
            <a:r>
              <a:rPr sz="2000" spc="-10" dirty="0">
                <a:solidFill>
                  <a:srgbClr val="3D3C2C"/>
                </a:solidFill>
                <a:latin typeface="Century Gothic"/>
                <a:cs typeface="Century Gothic"/>
              </a:rPr>
              <a:t>o</a:t>
            </a:r>
            <a:r>
              <a:rPr sz="2000" dirty="0">
                <a:solidFill>
                  <a:srgbClr val="3D3C2C"/>
                </a:solidFill>
                <a:latin typeface="Century Gothic"/>
                <a:cs typeface="Century Gothic"/>
              </a:rPr>
              <a:t>cessor</a:t>
            </a:r>
            <a:r>
              <a:rPr sz="2000" spc="180" dirty="0">
                <a:solidFill>
                  <a:srgbClr val="3D3C2C"/>
                </a:solidFill>
                <a:latin typeface="Times New Roman"/>
                <a:cs typeface="Times New Roman"/>
              </a:rPr>
              <a:t> </a:t>
            </a:r>
            <a:r>
              <a:rPr sz="2000" spc="-5" dirty="0">
                <a:solidFill>
                  <a:srgbClr val="3D3C2C"/>
                </a:solidFill>
                <a:latin typeface="Century Gothic"/>
                <a:cs typeface="Century Gothic"/>
              </a:rPr>
              <a:t>a</a:t>
            </a:r>
            <a:r>
              <a:rPr sz="2000" spc="-20" dirty="0">
                <a:solidFill>
                  <a:srgbClr val="3D3C2C"/>
                </a:solidFill>
                <a:latin typeface="Century Gothic"/>
                <a:cs typeface="Century Gothic"/>
              </a:rPr>
              <a:t>r</a:t>
            </a:r>
            <a:r>
              <a:rPr sz="2000" dirty="0">
                <a:solidFill>
                  <a:srgbClr val="3D3C2C"/>
                </a:solidFill>
                <a:latin typeface="Century Gothic"/>
                <a:cs typeface="Century Gothic"/>
              </a:rPr>
              <a:t>r</a:t>
            </a:r>
            <a:r>
              <a:rPr sz="2000" spc="-10" dirty="0">
                <a:solidFill>
                  <a:srgbClr val="3D3C2C"/>
                </a:solidFill>
                <a:latin typeface="Century Gothic"/>
                <a:cs typeface="Century Gothic"/>
              </a:rPr>
              <a:t>a</a:t>
            </a:r>
            <a:r>
              <a:rPr sz="2000" dirty="0">
                <a:solidFill>
                  <a:srgbClr val="3D3C2C"/>
                </a:solidFill>
                <a:latin typeface="Century Gothic"/>
                <a:cs typeface="Century Gothic"/>
              </a:rPr>
              <a:t>y</a:t>
            </a:r>
            <a:r>
              <a:rPr sz="2000" spc="175" dirty="0">
                <a:solidFill>
                  <a:srgbClr val="3D3C2C"/>
                </a:solidFill>
                <a:latin typeface="Times New Roman"/>
                <a:cs typeface="Times New Roman"/>
              </a:rPr>
              <a:t> </a:t>
            </a:r>
            <a:r>
              <a:rPr sz="2000" spc="15" dirty="0">
                <a:solidFill>
                  <a:srgbClr val="3D3C2C"/>
                </a:solidFill>
                <a:latin typeface="Century Gothic"/>
                <a:cs typeface="Century Gothic"/>
              </a:rPr>
              <a:t>t</a:t>
            </a:r>
            <a:r>
              <a:rPr sz="2000" dirty="0">
                <a:solidFill>
                  <a:srgbClr val="3D3C2C"/>
                </a:solidFill>
                <a:latin typeface="Century Gothic"/>
                <a:cs typeface="Century Gothic"/>
              </a:rPr>
              <a:t>o</a:t>
            </a:r>
            <a:r>
              <a:rPr sz="2000" spc="190" dirty="0">
                <a:solidFill>
                  <a:srgbClr val="3D3C2C"/>
                </a:solidFill>
                <a:latin typeface="Times New Roman"/>
                <a:cs typeface="Times New Roman"/>
              </a:rPr>
              <a:t> </a:t>
            </a:r>
            <a:r>
              <a:rPr sz="2000" dirty="0">
                <a:solidFill>
                  <a:srgbClr val="3D3C2C"/>
                </a:solidFill>
                <a:latin typeface="Century Gothic"/>
                <a:cs typeface="Century Gothic"/>
              </a:rPr>
              <a:t>ca</a:t>
            </a:r>
            <a:r>
              <a:rPr sz="2000" spc="-10" dirty="0">
                <a:solidFill>
                  <a:srgbClr val="3D3C2C"/>
                </a:solidFill>
                <a:latin typeface="Century Gothic"/>
                <a:cs typeface="Century Gothic"/>
              </a:rPr>
              <a:t>r</a:t>
            </a:r>
            <a:r>
              <a:rPr sz="2000" dirty="0">
                <a:solidFill>
                  <a:srgbClr val="3D3C2C"/>
                </a:solidFill>
                <a:latin typeface="Century Gothic"/>
                <a:cs typeface="Century Gothic"/>
              </a:rPr>
              <a:t>ry</a:t>
            </a:r>
            <a:r>
              <a:rPr sz="2000" spc="180" dirty="0">
                <a:solidFill>
                  <a:srgbClr val="3D3C2C"/>
                </a:solidFill>
                <a:latin typeface="Times New Roman"/>
                <a:cs typeface="Times New Roman"/>
              </a:rPr>
              <a:t> </a:t>
            </a:r>
            <a:r>
              <a:rPr sz="2000" spc="-10" dirty="0">
                <a:solidFill>
                  <a:srgbClr val="3D3C2C"/>
                </a:solidFill>
                <a:latin typeface="Century Gothic"/>
                <a:cs typeface="Century Gothic"/>
              </a:rPr>
              <a:t>ou</a:t>
            </a:r>
            <a:r>
              <a:rPr sz="2000" dirty="0">
                <a:solidFill>
                  <a:srgbClr val="3D3C2C"/>
                </a:solidFill>
                <a:latin typeface="Century Gothic"/>
                <a:cs typeface="Century Gothic"/>
              </a:rPr>
              <a:t>t</a:t>
            </a:r>
            <a:r>
              <a:rPr sz="2000" dirty="0">
                <a:solidFill>
                  <a:srgbClr val="3D3C2C"/>
                </a:solidFill>
                <a:latin typeface="Times New Roman"/>
                <a:cs typeface="Times New Roman"/>
              </a:rPr>
              <a:t> </a:t>
            </a:r>
            <a:r>
              <a:rPr sz="2000" dirty="0">
                <a:solidFill>
                  <a:srgbClr val="3D3C2C"/>
                </a:solidFill>
                <a:latin typeface="Century Gothic"/>
                <a:cs typeface="Century Gothic"/>
              </a:rPr>
              <a:t>S</a:t>
            </a:r>
            <a:r>
              <a:rPr sz="2000" spc="10" dirty="0">
                <a:solidFill>
                  <a:srgbClr val="3D3C2C"/>
                </a:solidFill>
                <a:latin typeface="Century Gothic"/>
                <a:cs typeface="Century Gothic"/>
              </a:rPr>
              <a:t>I</a:t>
            </a:r>
            <a:r>
              <a:rPr sz="2000" dirty="0">
                <a:solidFill>
                  <a:srgbClr val="3D3C2C"/>
                </a:solidFill>
                <a:latin typeface="Century Gothic"/>
                <a:cs typeface="Century Gothic"/>
              </a:rPr>
              <a:t>MD</a:t>
            </a:r>
            <a:r>
              <a:rPr sz="2000" spc="30" dirty="0">
                <a:solidFill>
                  <a:srgbClr val="3D3C2C"/>
                </a:solidFill>
                <a:latin typeface="Times New Roman"/>
                <a:cs typeface="Times New Roman"/>
              </a:rPr>
              <a:t> </a:t>
            </a:r>
            <a:r>
              <a:rPr sz="2000" dirty="0">
                <a:solidFill>
                  <a:srgbClr val="3D3C2C"/>
                </a:solidFill>
                <a:latin typeface="Century Gothic"/>
                <a:cs typeface="Century Gothic"/>
              </a:rPr>
              <a:t>opera</a:t>
            </a:r>
            <a:r>
              <a:rPr sz="2000" spc="10" dirty="0">
                <a:solidFill>
                  <a:srgbClr val="3D3C2C"/>
                </a:solidFill>
                <a:latin typeface="Century Gothic"/>
                <a:cs typeface="Century Gothic"/>
              </a:rPr>
              <a:t>t</a:t>
            </a:r>
            <a:r>
              <a:rPr sz="2000" spc="-5" dirty="0">
                <a:solidFill>
                  <a:srgbClr val="3D3C2C"/>
                </a:solidFill>
                <a:latin typeface="Century Gothic"/>
                <a:cs typeface="Century Gothic"/>
              </a:rPr>
              <a:t>i</a:t>
            </a:r>
            <a:r>
              <a:rPr sz="2000" spc="-10" dirty="0">
                <a:solidFill>
                  <a:srgbClr val="3D3C2C"/>
                </a:solidFill>
                <a:latin typeface="Century Gothic"/>
                <a:cs typeface="Century Gothic"/>
              </a:rPr>
              <a:t>o</a:t>
            </a:r>
            <a:r>
              <a:rPr sz="2000" dirty="0">
                <a:solidFill>
                  <a:srgbClr val="3D3C2C"/>
                </a:solidFill>
                <a:latin typeface="Century Gothic"/>
                <a:cs typeface="Century Gothic"/>
              </a:rPr>
              <a:t>ns</a:t>
            </a:r>
            <a:r>
              <a:rPr sz="2000" spc="20" dirty="0">
                <a:solidFill>
                  <a:srgbClr val="3D3C2C"/>
                </a:solidFill>
                <a:latin typeface="Times New Roman"/>
                <a:cs typeface="Times New Roman"/>
              </a:rPr>
              <a:t> </a:t>
            </a:r>
            <a:r>
              <a:rPr sz="2000" spc="-10" dirty="0">
                <a:solidFill>
                  <a:srgbClr val="3D3C2C"/>
                </a:solidFill>
                <a:latin typeface="Century Gothic"/>
                <a:cs typeface="Century Gothic"/>
              </a:rPr>
              <a:t>i</a:t>
            </a:r>
            <a:r>
              <a:rPr sz="2000" dirty="0">
                <a:solidFill>
                  <a:srgbClr val="3D3C2C"/>
                </a:solidFill>
                <a:latin typeface="Century Gothic"/>
                <a:cs typeface="Century Gothic"/>
              </a:rPr>
              <a:t>n</a:t>
            </a:r>
            <a:r>
              <a:rPr sz="2000" spc="50" dirty="0">
                <a:solidFill>
                  <a:srgbClr val="3D3C2C"/>
                </a:solidFill>
                <a:latin typeface="Times New Roman"/>
                <a:cs typeface="Times New Roman"/>
              </a:rPr>
              <a:t> </a:t>
            </a:r>
            <a:r>
              <a:rPr sz="2000" spc="-5" dirty="0">
                <a:solidFill>
                  <a:srgbClr val="3D3C2C"/>
                </a:solidFill>
                <a:latin typeface="Century Gothic"/>
                <a:cs typeface="Century Gothic"/>
              </a:rPr>
              <a:t>paral</a:t>
            </a:r>
            <a:r>
              <a:rPr sz="2000" spc="5" dirty="0">
                <a:solidFill>
                  <a:srgbClr val="3D3C2C"/>
                </a:solidFill>
                <a:latin typeface="Century Gothic"/>
                <a:cs typeface="Century Gothic"/>
              </a:rPr>
              <a:t>l</a:t>
            </a:r>
            <a:r>
              <a:rPr sz="2000" dirty="0">
                <a:solidFill>
                  <a:srgbClr val="3D3C2C"/>
                </a:solidFill>
                <a:latin typeface="Century Gothic"/>
                <a:cs typeface="Century Gothic"/>
              </a:rPr>
              <a:t>el.</a:t>
            </a:r>
            <a:endParaRPr sz="2000">
              <a:solidFill>
                <a:prstClr val="black"/>
              </a:solidFill>
              <a:latin typeface="Century Gothic"/>
              <a:cs typeface="Century Gothic"/>
            </a:endParaRPr>
          </a:p>
        </p:txBody>
      </p:sp>
      <p:sp>
        <p:nvSpPr>
          <p:cNvPr id="4" name="object 4"/>
          <p:cNvSpPr/>
          <p:nvPr/>
        </p:nvSpPr>
        <p:spPr>
          <a:xfrm>
            <a:off x="6627813" y="2286043"/>
            <a:ext cx="3428999" cy="4038557"/>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00016" y="0"/>
            <a:ext cx="228600" cy="6858000"/>
          </a:xfrm>
          <a:custGeom>
            <a:avLst/>
            <a:gdLst/>
            <a:ahLst/>
            <a:cxnLst/>
            <a:rect l="l" t="t" r="r" b="b"/>
            <a:pathLst>
              <a:path w="228600" h="6858000">
                <a:moveTo>
                  <a:pt x="0" y="6857999"/>
                </a:moveTo>
                <a:lnTo>
                  <a:pt x="228600" y="6857999"/>
                </a:lnTo>
                <a:lnTo>
                  <a:pt x="228600"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 name="object 3"/>
          <p:cNvSpPr/>
          <p:nvPr/>
        </p:nvSpPr>
        <p:spPr>
          <a:xfrm>
            <a:off x="1828617" y="0"/>
            <a:ext cx="194310" cy="6858000"/>
          </a:xfrm>
          <a:custGeom>
            <a:avLst/>
            <a:gdLst/>
            <a:ahLst/>
            <a:cxnLst/>
            <a:rect l="l" t="t" r="r" b="b"/>
            <a:pathLst>
              <a:path w="194309" h="6858000">
                <a:moveTo>
                  <a:pt x="0" y="6857999"/>
                </a:moveTo>
                <a:lnTo>
                  <a:pt x="194309" y="6857999"/>
                </a:lnTo>
                <a:lnTo>
                  <a:pt x="194309"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4" name="object 4"/>
          <p:cNvSpPr/>
          <p:nvPr/>
        </p:nvSpPr>
        <p:spPr>
          <a:xfrm>
            <a:off x="3013527" y="0"/>
            <a:ext cx="1482090" cy="334010"/>
          </a:xfrm>
          <a:custGeom>
            <a:avLst/>
            <a:gdLst/>
            <a:ahLst/>
            <a:cxnLst/>
            <a:rect l="l" t="t" r="r" b="b"/>
            <a:pathLst>
              <a:path w="1482089" h="334010">
                <a:moveTo>
                  <a:pt x="0" y="333493"/>
                </a:moveTo>
                <a:lnTo>
                  <a:pt x="1482077" y="333493"/>
                </a:lnTo>
                <a:lnTo>
                  <a:pt x="1482077"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5" name="object 5"/>
          <p:cNvSpPr/>
          <p:nvPr/>
        </p:nvSpPr>
        <p:spPr>
          <a:xfrm>
            <a:off x="3013527" y="6519135"/>
            <a:ext cx="1482090" cy="339090"/>
          </a:xfrm>
          <a:custGeom>
            <a:avLst/>
            <a:gdLst/>
            <a:ahLst/>
            <a:cxnLst/>
            <a:rect l="l" t="t" r="r" b="b"/>
            <a:pathLst>
              <a:path w="1482089" h="339090">
                <a:moveTo>
                  <a:pt x="0" y="338864"/>
                </a:moveTo>
                <a:lnTo>
                  <a:pt x="1482077" y="338864"/>
                </a:lnTo>
                <a:lnTo>
                  <a:pt x="1482077"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6" name="object 6"/>
          <p:cNvSpPr/>
          <p:nvPr/>
        </p:nvSpPr>
        <p:spPr>
          <a:xfrm>
            <a:off x="2022927" y="0"/>
            <a:ext cx="228600" cy="334010"/>
          </a:xfrm>
          <a:custGeom>
            <a:avLst/>
            <a:gdLst/>
            <a:ahLst/>
            <a:cxnLst/>
            <a:rect l="l" t="t" r="r" b="b"/>
            <a:pathLst>
              <a:path w="228600" h="334010">
                <a:moveTo>
                  <a:pt x="0" y="333493"/>
                </a:moveTo>
                <a:lnTo>
                  <a:pt x="228599" y="333493"/>
                </a:lnTo>
                <a:lnTo>
                  <a:pt x="228599"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7" name="object 7"/>
          <p:cNvSpPr/>
          <p:nvPr/>
        </p:nvSpPr>
        <p:spPr>
          <a:xfrm>
            <a:off x="2022927" y="6519135"/>
            <a:ext cx="228600" cy="339090"/>
          </a:xfrm>
          <a:custGeom>
            <a:avLst/>
            <a:gdLst/>
            <a:ahLst/>
            <a:cxnLst/>
            <a:rect l="l" t="t" r="r" b="b"/>
            <a:pathLst>
              <a:path w="228600" h="339090">
                <a:moveTo>
                  <a:pt x="0" y="338864"/>
                </a:moveTo>
                <a:lnTo>
                  <a:pt x="228599" y="338864"/>
                </a:lnTo>
                <a:lnTo>
                  <a:pt x="2285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8" name="object 8"/>
          <p:cNvSpPr/>
          <p:nvPr/>
        </p:nvSpPr>
        <p:spPr>
          <a:xfrm>
            <a:off x="2251527" y="0"/>
            <a:ext cx="762000" cy="334010"/>
          </a:xfrm>
          <a:custGeom>
            <a:avLst/>
            <a:gdLst/>
            <a:ahLst/>
            <a:cxnLst/>
            <a:rect l="l" t="t" r="r" b="b"/>
            <a:pathLst>
              <a:path w="762000" h="334010">
                <a:moveTo>
                  <a:pt x="0" y="333493"/>
                </a:moveTo>
                <a:lnTo>
                  <a:pt x="761999" y="333493"/>
                </a:lnTo>
                <a:lnTo>
                  <a:pt x="761999"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9" name="object 9"/>
          <p:cNvSpPr/>
          <p:nvPr/>
        </p:nvSpPr>
        <p:spPr>
          <a:xfrm>
            <a:off x="2251527" y="6519135"/>
            <a:ext cx="762000" cy="339090"/>
          </a:xfrm>
          <a:custGeom>
            <a:avLst/>
            <a:gdLst/>
            <a:ahLst/>
            <a:cxnLst/>
            <a:rect l="l" t="t" r="r" b="b"/>
            <a:pathLst>
              <a:path w="762000" h="339090">
                <a:moveTo>
                  <a:pt x="0" y="338864"/>
                </a:moveTo>
                <a:lnTo>
                  <a:pt x="761999" y="338864"/>
                </a:lnTo>
                <a:lnTo>
                  <a:pt x="7619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0" name="object 10"/>
          <p:cNvSpPr/>
          <p:nvPr/>
        </p:nvSpPr>
        <p:spPr>
          <a:xfrm>
            <a:off x="8229414" y="6519135"/>
            <a:ext cx="1524000" cy="339090"/>
          </a:xfrm>
          <a:custGeom>
            <a:avLst/>
            <a:gdLst/>
            <a:ahLst/>
            <a:cxnLst/>
            <a:rect l="l" t="t" r="r" b="b"/>
            <a:pathLst>
              <a:path w="1524000" h="339090">
                <a:moveTo>
                  <a:pt x="0" y="338864"/>
                </a:moveTo>
                <a:lnTo>
                  <a:pt x="1523999" y="338864"/>
                </a:lnTo>
                <a:lnTo>
                  <a:pt x="15239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1" name="object 11"/>
          <p:cNvSpPr/>
          <p:nvPr/>
        </p:nvSpPr>
        <p:spPr>
          <a:xfrm>
            <a:off x="10515414" y="0"/>
            <a:ext cx="151130" cy="6858000"/>
          </a:xfrm>
          <a:custGeom>
            <a:avLst/>
            <a:gdLst/>
            <a:ahLst/>
            <a:cxnLst/>
            <a:rect l="l" t="t" r="r" b="b"/>
            <a:pathLst>
              <a:path w="151129" h="6858000">
                <a:moveTo>
                  <a:pt x="0" y="6857999"/>
                </a:moveTo>
                <a:lnTo>
                  <a:pt x="150998" y="6857999"/>
                </a:lnTo>
                <a:lnTo>
                  <a:pt x="150998"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2" name="object 12"/>
          <p:cNvSpPr/>
          <p:nvPr/>
        </p:nvSpPr>
        <p:spPr>
          <a:xfrm>
            <a:off x="9753414" y="0"/>
            <a:ext cx="762000" cy="6858000"/>
          </a:xfrm>
          <a:custGeom>
            <a:avLst/>
            <a:gdLst/>
            <a:ahLst/>
            <a:cxnLst/>
            <a:rect l="l" t="t" r="r" b="b"/>
            <a:pathLst>
              <a:path w="762000" h="6858000">
                <a:moveTo>
                  <a:pt x="0" y="6857999"/>
                </a:moveTo>
                <a:lnTo>
                  <a:pt x="761999" y="6857999"/>
                </a:lnTo>
                <a:lnTo>
                  <a:pt x="761999"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3" name="object 13"/>
          <p:cNvSpPr/>
          <p:nvPr/>
        </p:nvSpPr>
        <p:spPr>
          <a:xfrm>
            <a:off x="5486214" y="0"/>
            <a:ext cx="597535" cy="334010"/>
          </a:xfrm>
          <a:custGeom>
            <a:avLst/>
            <a:gdLst/>
            <a:ahLst/>
            <a:cxnLst/>
            <a:rect l="l" t="t" r="r" b="b"/>
            <a:pathLst>
              <a:path w="597535" h="334010">
                <a:moveTo>
                  <a:pt x="0" y="333493"/>
                </a:moveTo>
                <a:lnTo>
                  <a:pt x="597407" y="333493"/>
                </a:lnTo>
                <a:lnTo>
                  <a:pt x="597407"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4" name="object 14"/>
          <p:cNvSpPr/>
          <p:nvPr/>
        </p:nvSpPr>
        <p:spPr>
          <a:xfrm>
            <a:off x="5486213" y="6519135"/>
            <a:ext cx="2743200" cy="339090"/>
          </a:xfrm>
          <a:custGeom>
            <a:avLst/>
            <a:gdLst/>
            <a:ahLst/>
            <a:cxnLst/>
            <a:rect l="l" t="t" r="r" b="b"/>
            <a:pathLst>
              <a:path w="2743200" h="339090">
                <a:moveTo>
                  <a:pt x="0" y="338864"/>
                </a:moveTo>
                <a:lnTo>
                  <a:pt x="2743199" y="338864"/>
                </a:lnTo>
                <a:lnTo>
                  <a:pt x="27431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5" name="object 15"/>
          <p:cNvSpPr/>
          <p:nvPr/>
        </p:nvSpPr>
        <p:spPr>
          <a:xfrm>
            <a:off x="4495604" y="0"/>
            <a:ext cx="228600" cy="334010"/>
          </a:xfrm>
          <a:custGeom>
            <a:avLst/>
            <a:gdLst/>
            <a:ahLst/>
            <a:cxnLst/>
            <a:rect l="l" t="t" r="r" b="b"/>
            <a:pathLst>
              <a:path w="228600" h="334010">
                <a:moveTo>
                  <a:pt x="0" y="333493"/>
                </a:moveTo>
                <a:lnTo>
                  <a:pt x="228609" y="333493"/>
                </a:lnTo>
                <a:lnTo>
                  <a:pt x="228609"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6" name="object 16"/>
          <p:cNvSpPr/>
          <p:nvPr/>
        </p:nvSpPr>
        <p:spPr>
          <a:xfrm>
            <a:off x="4495604" y="6519135"/>
            <a:ext cx="228600" cy="339090"/>
          </a:xfrm>
          <a:custGeom>
            <a:avLst/>
            <a:gdLst/>
            <a:ahLst/>
            <a:cxnLst/>
            <a:rect l="l" t="t" r="r" b="b"/>
            <a:pathLst>
              <a:path w="228600" h="339090">
                <a:moveTo>
                  <a:pt x="0" y="338864"/>
                </a:moveTo>
                <a:lnTo>
                  <a:pt x="228609" y="338864"/>
                </a:lnTo>
                <a:lnTo>
                  <a:pt x="22860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7" name="object 17"/>
          <p:cNvSpPr/>
          <p:nvPr/>
        </p:nvSpPr>
        <p:spPr>
          <a:xfrm>
            <a:off x="4724214" y="0"/>
            <a:ext cx="762000" cy="334010"/>
          </a:xfrm>
          <a:custGeom>
            <a:avLst/>
            <a:gdLst/>
            <a:ahLst/>
            <a:cxnLst/>
            <a:rect l="l" t="t" r="r" b="b"/>
            <a:pathLst>
              <a:path w="762000" h="334010">
                <a:moveTo>
                  <a:pt x="0" y="333493"/>
                </a:moveTo>
                <a:lnTo>
                  <a:pt x="761999" y="333493"/>
                </a:lnTo>
                <a:lnTo>
                  <a:pt x="761999"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8" name="object 18"/>
          <p:cNvSpPr/>
          <p:nvPr/>
        </p:nvSpPr>
        <p:spPr>
          <a:xfrm>
            <a:off x="4724214" y="6519135"/>
            <a:ext cx="762000" cy="339090"/>
          </a:xfrm>
          <a:custGeom>
            <a:avLst/>
            <a:gdLst/>
            <a:ahLst/>
            <a:cxnLst/>
            <a:rect l="l" t="t" r="r" b="b"/>
            <a:pathLst>
              <a:path w="762000" h="339090">
                <a:moveTo>
                  <a:pt x="0" y="338864"/>
                </a:moveTo>
                <a:lnTo>
                  <a:pt x="761999" y="338864"/>
                </a:lnTo>
                <a:lnTo>
                  <a:pt x="7619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9" name="object 19"/>
          <p:cNvSpPr/>
          <p:nvPr/>
        </p:nvSpPr>
        <p:spPr>
          <a:xfrm>
            <a:off x="1588147" y="5068681"/>
            <a:ext cx="9078595" cy="1133475"/>
          </a:xfrm>
          <a:custGeom>
            <a:avLst/>
            <a:gdLst/>
            <a:ahLst/>
            <a:cxnLst/>
            <a:rect l="l" t="t" r="r" b="b"/>
            <a:pathLst>
              <a:path w="9078595" h="1133475">
                <a:moveTo>
                  <a:pt x="0" y="1082731"/>
                </a:moveTo>
                <a:lnTo>
                  <a:pt x="74095" y="1087180"/>
                </a:lnTo>
                <a:lnTo>
                  <a:pt x="148336" y="1091598"/>
                </a:lnTo>
                <a:lnTo>
                  <a:pt x="222866" y="1095953"/>
                </a:lnTo>
                <a:lnTo>
                  <a:pt x="297830" y="1100215"/>
                </a:lnTo>
                <a:lnTo>
                  <a:pt x="373374" y="1104352"/>
                </a:lnTo>
                <a:lnTo>
                  <a:pt x="449641" y="1108333"/>
                </a:lnTo>
                <a:lnTo>
                  <a:pt x="526776" y="1112127"/>
                </a:lnTo>
                <a:lnTo>
                  <a:pt x="604925" y="1115703"/>
                </a:lnTo>
                <a:lnTo>
                  <a:pt x="684231" y="1119029"/>
                </a:lnTo>
                <a:lnTo>
                  <a:pt x="764841" y="1122075"/>
                </a:lnTo>
                <a:lnTo>
                  <a:pt x="846897" y="1124809"/>
                </a:lnTo>
                <a:lnTo>
                  <a:pt x="930546" y="1127200"/>
                </a:lnTo>
                <a:lnTo>
                  <a:pt x="1015932" y="1129216"/>
                </a:lnTo>
                <a:lnTo>
                  <a:pt x="1103199" y="1130828"/>
                </a:lnTo>
                <a:lnTo>
                  <a:pt x="1192493" y="1132003"/>
                </a:lnTo>
                <a:lnTo>
                  <a:pt x="1283958" y="1132710"/>
                </a:lnTo>
                <a:lnTo>
                  <a:pt x="1377739" y="1132918"/>
                </a:lnTo>
                <a:lnTo>
                  <a:pt x="1473980" y="1132596"/>
                </a:lnTo>
                <a:lnTo>
                  <a:pt x="1572826" y="1131713"/>
                </a:lnTo>
                <a:lnTo>
                  <a:pt x="1674423" y="1130237"/>
                </a:lnTo>
                <a:lnTo>
                  <a:pt x="1778607" y="1128432"/>
                </a:lnTo>
                <a:lnTo>
                  <a:pt x="1885074" y="1126539"/>
                </a:lnTo>
                <a:lnTo>
                  <a:pt x="1993762" y="1124500"/>
                </a:lnTo>
                <a:lnTo>
                  <a:pt x="2104607" y="1122258"/>
                </a:lnTo>
                <a:lnTo>
                  <a:pt x="2217548" y="1119755"/>
                </a:lnTo>
                <a:lnTo>
                  <a:pt x="2332523" y="1116932"/>
                </a:lnTo>
                <a:lnTo>
                  <a:pt x="2449468" y="1113733"/>
                </a:lnTo>
                <a:lnTo>
                  <a:pt x="2568321" y="1110098"/>
                </a:lnTo>
                <a:lnTo>
                  <a:pt x="2689021" y="1105970"/>
                </a:lnTo>
                <a:lnTo>
                  <a:pt x="2811504" y="1101292"/>
                </a:lnTo>
                <a:lnTo>
                  <a:pt x="2935708" y="1096005"/>
                </a:lnTo>
                <a:lnTo>
                  <a:pt x="3061571" y="1090052"/>
                </a:lnTo>
                <a:lnTo>
                  <a:pt x="3189030" y="1083374"/>
                </a:lnTo>
                <a:lnTo>
                  <a:pt x="3318022" y="1075914"/>
                </a:lnTo>
                <a:lnTo>
                  <a:pt x="3448487" y="1067614"/>
                </a:lnTo>
                <a:lnTo>
                  <a:pt x="3580360" y="1058415"/>
                </a:lnTo>
                <a:lnTo>
                  <a:pt x="3713579" y="1048261"/>
                </a:lnTo>
                <a:lnTo>
                  <a:pt x="3848083" y="1037093"/>
                </a:lnTo>
                <a:lnTo>
                  <a:pt x="3983808" y="1024853"/>
                </a:lnTo>
                <a:lnTo>
                  <a:pt x="4120693" y="1011484"/>
                </a:lnTo>
                <a:lnTo>
                  <a:pt x="4260918" y="996946"/>
                </a:lnTo>
                <a:lnTo>
                  <a:pt x="4406239" y="981279"/>
                </a:lnTo>
                <a:lnTo>
                  <a:pt x="4556024" y="964540"/>
                </a:lnTo>
                <a:lnTo>
                  <a:pt x="4709640" y="946787"/>
                </a:lnTo>
                <a:lnTo>
                  <a:pt x="4866455" y="928078"/>
                </a:lnTo>
                <a:lnTo>
                  <a:pt x="5025837" y="908472"/>
                </a:lnTo>
                <a:lnTo>
                  <a:pt x="5187154" y="888025"/>
                </a:lnTo>
                <a:lnTo>
                  <a:pt x="5349773" y="866795"/>
                </a:lnTo>
                <a:lnTo>
                  <a:pt x="5513062" y="844842"/>
                </a:lnTo>
                <a:lnTo>
                  <a:pt x="5676388" y="822221"/>
                </a:lnTo>
                <a:lnTo>
                  <a:pt x="5839120" y="798993"/>
                </a:lnTo>
                <a:lnTo>
                  <a:pt x="6000625" y="775213"/>
                </a:lnTo>
                <a:lnTo>
                  <a:pt x="6160271" y="750940"/>
                </a:lnTo>
                <a:lnTo>
                  <a:pt x="6317426" y="726233"/>
                </a:lnTo>
                <a:lnTo>
                  <a:pt x="6471457" y="701148"/>
                </a:lnTo>
                <a:lnTo>
                  <a:pt x="6621732" y="675744"/>
                </a:lnTo>
                <a:lnTo>
                  <a:pt x="6767618" y="650079"/>
                </a:lnTo>
                <a:lnTo>
                  <a:pt x="6908484" y="624210"/>
                </a:lnTo>
                <a:lnTo>
                  <a:pt x="7043697" y="598196"/>
                </a:lnTo>
                <a:lnTo>
                  <a:pt x="7172625" y="572094"/>
                </a:lnTo>
                <a:lnTo>
                  <a:pt x="7298295" y="545222"/>
                </a:lnTo>
                <a:lnTo>
                  <a:pt x="7423811" y="516975"/>
                </a:lnTo>
                <a:lnTo>
                  <a:pt x="7548723" y="487524"/>
                </a:lnTo>
                <a:lnTo>
                  <a:pt x="7672580" y="457036"/>
                </a:lnTo>
                <a:lnTo>
                  <a:pt x="7794935" y="425681"/>
                </a:lnTo>
                <a:lnTo>
                  <a:pt x="7915336" y="393629"/>
                </a:lnTo>
                <a:lnTo>
                  <a:pt x="8033335" y="361049"/>
                </a:lnTo>
                <a:lnTo>
                  <a:pt x="8148481" y="328110"/>
                </a:lnTo>
                <a:lnTo>
                  <a:pt x="8260324" y="294982"/>
                </a:lnTo>
                <a:lnTo>
                  <a:pt x="8368416" y="261833"/>
                </a:lnTo>
                <a:lnTo>
                  <a:pt x="8472306" y="228833"/>
                </a:lnTo>
                <a:lnTo>
                  <a:pt x="8571545" y="196152"/>
                </a:lnTo>
                <a:lnTo>
                  <a:pt x="8665683" y="163959"/>
                </a:lnTo>
                <a:lnTo>
                  <a:pt x="8754269" y="132423"/>
                </a:lnTo>
                <a:lnTo>
                  <a:pt x="8836856" y="101713"/>
                </a:lnTo>
                <a:lnTo>
                  <a:pt x="8912992" y="71998"/>
                </a:lnTo>
                <a:lnTo>
                  <a:pt x="8982228" y="43449"/>
                </a:lnTo>
                <a:lnTo>
                  <a:pt x="9044115" y="16234"/>
                </a:lnTo>
                <a:lnTo>
                  <a:pt x="9078265" y="0"/>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0" name="object 20"/>
          <p:cNvSpPr/>
          <p:nvPr/>
        </p:nvSpPr>
        <p:spPr>
          <a:xfrm>
            <a:off x="1588147" y="3486901"/>
            <a:ext cx="9078595" cy="871855"/>
          </a:xfrm>
          <a:custGeom>
            <a:avLst/>
            <a:gdLst/>
            <a:ahLst/>
            <a:cxnLst/>
            <a:rect l="l" t="t" r="r" b="b"/>
            <a:pathLst>
              <a:path w="9078595" h="871854">
                <a:moveTo>
                  <a:pt x="0" y="871358"/>
                </a:moveTo>
                <a:lnTo>
                  <a:pt x="39517" y="850422"/>
                </a:lnTo>
                <a:lnTo>
                  <a:pt x="79226" y="829488"/>
                </a:lnTo>
                <a:lnTo>
                  <a:pt x="119317" y="808559"/>
                </a:lnTo>
                <a:lnTo>
                  <a:pt x="159984" y="787637"/>
                </a:lnTo>
                <a:lnTo>
                  <a:pt x="201416" y="766725"/>
                </a:lnTo>
                <a:lnTo>
                  <a:pt x="243805" y="745823"/>
                </a:lnTo>
                <a:lnTo>
                  <a:pt x="287344" y="724936"/>
                </a:lnTo>
                <a:lnTo>
                  <a:pt x="332223" y="704065"/>
                </a:lnTo>
                <a:lnTo>
                  <a:pt x="378633" y="683212"/>
                </a:lnTo>
                <a:lnTo>
                  <a:pt x="426768" y="662379"/>
                </a:lnTo>
                <a:lnTo>
                  <a:pt x="476817" y="641570"/>
                </a:lnTo>
                <a:lnTo>
                  <a:pt x="528972" y="620785"/>
                </a:lnTo>
                <a:lnTo>
                  <a:pt x="583425" y="600028"/>
                </a:lnTo>
                <a:lnTo>
                  <a:pt x="640368" y="579301"/>
                </a:lnTo>
                <a:lnTo>
                  <a:pt x="699991" y="558606"/>
                </a:lnTo>
                <a:lnTo>
                  <a:pt x="762487" y="537944"/>
                </a:lnTo>
                <a:lnTo>
                  <a:pt x="828047" y="517320"/>
                </a:lnTo>
                <a:lnTo>
                  <a:pt x="896862" y="496734"/>
                </a:lnTo>
                <a:lnTo>
                  <a:pt x="969123" y="476189"/>
                </a:lnTo>
                <a:lnTo>
                  <a:pt x="1045023" y="455687"/>
                </a:lnTo>
                <a:lnTo>
                  <a:pt x="1124418" y="434758"/>
                </a:lnTo>
                <a:lnTo>
                  <a:pt x="1206974" y="413025"/>
                </a:lnTo>
                <a:lnTo>
                  <a:pt x="1292582" y="390635"/>
                </a:lnTo>
                <a:lnTo>
                  <a:pt x="1381136" y="367735"/>
                </a:lnTo>
                <a:lnTo>
                  <a:pt x="1472529" y="344473"/>
                </a:lnTo>
                <a:lnTo>
                  <a:pt x="1566654" y="320994"/>
                </a:lnTo>
                <a:lnTo>
                  <a:pt x="1663404" y="297446"/>
                </a:lnTo>
                <a:lnTo>
                  <a:pt x="1762671" y="273977"/>
                </a:lnTo>
                <a:lnTo>
                  <a:pt x="1864349" y="250733"/>
                </a:lnTo>
                <a:lnTo>
                  <a:pt x="1968331" y="227860"/>
                </a:lnTo>
                <a:lnTo>
                  <a:pt x="2074509" y="205507"/>
                </a:lnTo>
                <a:lnTo>
                  <a:pt x="2182777" y="183820"/>
                </a:lnTo>
                <a:lnTo>
                  <a:pt x="2293027" y="162947"/>
                </a:lnTo>
                <a:lnTo>
                  <a:pt x="2405152" y="143033"/>
                </a:lnTo>
                <a:lnTo>
                  <a:pt x="2519045" y="124227"/>
                </a:lnTo>
                <a:lnTo>
                  <a:pt x="2634599" y="106675"/>
                </a:lnTo>
                <a:lnTo>
                  <a:pt x="2751708" y="90524"/>
                </a:lnTo>
                <a:lnTo>
                  <a:pt x="2870263" y="75921"/>
                </a:lnTo>
                <a:lnTo>
                  <a:pt x="2990159" y="63014"/>
                </a:lnTo>
                <a:lnTo>
                  <a:pt x="3111287" y="51949"/>
                </a:lnTo>
                <a:lnTo>
                  <a:pt x="3234303" y="42331"/>
                </a:lnTo>
                <a:lnTo>
                  <a:pt x="3359815" y="33672"/>
                </a:lnTo>
                <a:lnTo>
                  <a:pt x="3487708" y="25981"/>
                </a:lnTo>
                <a:lnTo>
                  <a:pt x="3617866" y="19267"/>
                </a:lnTo>
                <a:lnTo>
                  <a:pt x="3750172" y="13540"/>
                </a:lnTo>
                <a:lnTo>
                  <a:pt x="3884512" y="8807"/>
                </a:lnTo>
                <a:lnTo>
                  <a:pt x="4020769" y="5077"/>
                </a:lnTo>
                <a:lnTo>
                  <a:pt x="4158828" y="2361"/>
                </a:lnTo>
                <a:lnTo>
                  <a:pt x="4298572" y="665"/>
                </a:lnTo>
                <a:lnTo>
                  <a:pt x="4439887" y="0"/>
                </a:lnTo>
                <a:lnTo>
                  <a:pt x="4582656" y="373"/>
                </a:lnTo>
                <a:lnTo>
                  <a:pt x="4726764" y="1794"/>
                </a:lnTo>
                <a:lnTo>
                  <a:pt x="4872094" y="4272"/>
                </a:lnTo>
                <a:lnTo>
                  <a:pt x="5018532" y="7816"/>
                </a:lnTo>
                <a:lnTo>
                  <a:pt x="5165961" y="12434"/>
                </a:lnTo>
                <a:lnTo>
                  <a:pt x="5314265" y="18135"/>
                </a:lnTo>
                <a:lnTo>
                  <a:pt x="5463329" y="24928"/>
                </a:lnTo>
                <a:lnTo>
                  <a:pt x="5613037" y="32822"/>
                </a:lnTo>
                <a:lnTo>
                  <a:pt x="5763274" y="41826"/>
                </a:lnTo>
                <a:lnTo>
                  <a:pt x="5913923" y="51949"/>
                </a:lnTo>
                <a:lnTo>
                  <a:pt x="6069551" y="64188"/>
                </a:lnTo>
                <a:lnTo>
                  <a:pt x="6233894" y="79312"/>
                </a:lnTo>
                <a:lnTo>
                  <a:pt x="6405602" y="97000"/>
                </a:lnTo>
                <a:lnTo>
                  <a:pt x="6583326" y="116933"/>
                </a:lnTo>
                <a:lnTo>
                  <a:pt x="6765716" y="138789"/>
                </a:lnTo>
                <a:lnTo>
                  <a:pt x="6951424" y="162248"/>
                </a:lnTo>
                <a:lnTo>
                  <a:pt x="7139100" y="186989"/>
                </a:lnTo>
                <a:lnTo>
                  <a:pt x="7327395" y="212692"/>
                </a:lnTo>
                <a:lnTo>
                  <a:pt x="7514959" y="239036"/>
                </a:lnTo>
                <a:lnTo>
                  <a:pt x="7700443" y="265700"/>
                </a:lnTo>
                <a:lnTo>
                  <a:pt x="7882498" y="292364"/>
                </a:lnTo>
                <a:lnTo>
                  <a:pt x="8059775" y="318708"/>
                </a:lnTo>
                <a:lnTo>
                  <a:pt x="8230923" y="344410"/>
                </a:lnTo>
                <a:lnTo>
                  <a:pt x="8394594" y="369151"/>
                </a:lnTo>
                <a:lnTo>
                  <a:pt x="8549439" y="392608"/>
                </a:lnTo>
                <a:lnTo>
                  <a:pt x="8694108" y="414463"/>
                </a:lnTo>
                <a:lnTo>
                  <a:pt x="8827252" y="434394"/>
                </a:lnTo>
                <a:lnTo>
                  <a:pt x="8947522" y="452081"/>
                </a:lnTo>
                <a:lnTo>
                  <a:pt x="9053568" y="467203"/>
                </a:lnTo>
                <a:lnTo>
                  <a:pt x="9078265" y="470544"/>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1" name="object 21"/>
          <p:cNvSpPr/>
          <p:nvPr/>
        </p:nvSpPr>
        <p:spPr>
          <a:xfrm>
            <a:off x="1576264" y="5640775"/>
            <a:ext cx="3004820" cy="1211580"/>
          </a:xfrm>
          <a:custGeom>
            <a:avLst/>
            <a:gdLst/>
            <a:ahLst/>
            <a:cxnLst/>
            <a:rect l="l" t="t" r="r" b="b"/>
            <a:pathLst>
              <a:path w="3004820" h="1211579">
                <a:moveTo>
                  <a:pt x="0" y="0"/>
                </a:moveTo>
                <a:lnTo>
                  <a:pt x="165473" y="75223"/>
                </a:lnTo>
                <a:lnTo>
                  <a:pt x="330719" y="150225"/>
                </a:lnTo>
                <a:lnTo>
                  <a:pt x="495506" y="224787"/>
                </a:lnTo>
                <a:lnTo>
                  <a:pt x="659605" y="298688"/>
                </a:lnTo>
                <a:lnTo>
                  <a:pt x="822787" y="371707"/>
                </a:lnTo>
                <a:lnTo>
                  <a:pt x="984823" y="443624"/>
                </a:lnTo>
                <a:lnTo>
                  <a:pt x="1145483" y="514218"/>
                </a:lnTo>
                <a:lnTo>
                  <a:pt x="1304537" y="583269"/>
                </a:lnTo>
                <a:lnTo>
                  <a:pt x="1461757" y="650557"/>
                </a:lnTo>
                <a:lnTo>
                  <a:pt x="1616912" y="715861"/>
                </a:lnTo>
                <a:lnTo>
                  <a:pt x="1769773" y="778961"/>
                </a:lnTo>
                <a:lnTo>
                  <a:pt x="1920112" y="839635"/>
                </a:lnTo>
                <a:lnTo>
                  <a:pt x="2067697" y="897665"/>
                </a:lnTo>
                <a:lnTo>
                  <a:pt x="2212301" y="952828"/>
                </a:lnTo>
                <a:lnTo>
                  <a:pt x="2353693" y="1004905"/>
                </a:lnTo>
                <a:lnTo>
                  <a:pt x="2491644" y="1053676"/>
                </a:lnTo>
                <a:lnTo>
                  <a:pt x="2625925" y="1098920"/>
                </a:lnTo>
                <a:lnTo>
                  <a:pt x="2756305" y="1140416"/>
                </a:lnTo>
                <a:lnTo>
                  <a:pt x="2882557" y="1177944"/>
                </a:lnTo>
                <a:lnTo>
                  <a:pt x="3004450" y="1211283"/>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2" name="object 22"/>
          <p:cNvSpPr/>
          <p:nvPr/>
        </p:nvSpPr>
        <p:spPr>
          <a:xfrm>
            <a:off x="1588147" y="5284471"/>
            <a:ext cx="9078595" cy="1467485"/>
          </a:xfrm>
          <a:custGeom>
            <a:avLst/>
            <a:gdLst/>
            <a:ahLst/>
            <a:cxnLst/>
            <a:rect l="l" t="t" r="r" b="b"/>
            <a:pathLst>
              <a:path w="9078595" h="1467484">
                <a:moveTo>
                  <a:pt x="0" y="0"/>
                </a:moveTo>
                <a:lnTo>
                  <a:pt x="42929" y="14998"/>
                </a:lnTo>
                <a:lnTo>
                  <a:pt x="86043" y="30030"/>
                </a:lnTo>
                <a:lnTo>
                  <a:pt x="129527" y="45128"/>
                </a:lnTo>
                <a:lnTo>
                  <a:pt x="173566" y="60327"/>
                </a:lnTo>
                <a:lnTo>
                  <a:pt x="218344" y="75659"/>
                </a:lnTo>
                <a:lnTo>
                  <a:pt x="264046" y="91159"/>
                </a:lnTo>
                <a:lnTo>
                  <a:pt x="310857" y="106859"/>
                </a:lnTo>
                <a:lnTo>
                  <a:pt x="358961" y="122793"/>
                </a:lnTo>
                <a:lnTo>
                  <a:pt x="408545" y="138994"/>
                </a:lnTo>
                <a:lnTo>
                  <a:pt x="459792" y="155497"/>
                </a:lnTo>
                <a:lnTo>
                  <a:pt x="512886" y="172334"/>
                </a:lnTo>
                <a:lnTo>
                  <a:pt x="568014" y="189538"/>
                </a:lnTo>
                <a:lnTo>
                  <a:pt x="625360" y="207145"/>
                </a:lnTo>
                <a:lnTo>
                  <a:pt x="685108" y="225185"/>
                </a:lnTo>
                <a:lnTo>
                  <a:pt x="747443" y="243695"/>
                </a:lnTo>
                <a:lnTo>
                  <a:pt x="812551" y="262706"/>
                </a:lnTo>
                <a:lnTo>
                  <a:pt x="880615" y="282252"/>
                </a:lnTo>
                <a:lnTo>
                  <a:pt x="951821" y="302366"/>
                </a:lnTo>
                <a:lnTo>
                  <a:pt x="1026354" y="323083"/>
                </a:lnTo>
                <a:lnTo>
                  <a:pt x="1104398" y="344436"/>
                </a:lnTo>
                <a:lnTo>
                  <a:pt x="1186199" y="366667"/>
                </a:lnTo>
                <a:lnTo>
                  <a:pt x="1271726" y="389950"/>
                </a:lnTo>
                <a:lnTo>
                  <a:pt x="1360756" y="414178"/>
                </a:lnTo>
                <a:lnTo>
                  <a:pt x="1453066" y="439243"/>
                </a:lnTo>
                <a:lnTo>
                  <a:pt x="1548435" y="465038"/>
                </a:lnTo>
                <a:lnTo>
                  <a:pt x="1646638" y="491458"/>
                </a:lnTo>
                <a:lnTo>
                  <a:pt x="1747454" y="518394"/>
                </a:lnTo>
                <a:lnTo>
                  <a:pt x="1850660" y="545740"/>
                </a:lnTo>
                <a:lnTo>
                  <a:pt x="1956034" y="573389"/>
                </a:lnTo>
                <a:lnTo>
                  <a:pt x="2063351" y="601234"/>
                </a:lnTo>
                <a:lnTo>
                  <a:pt x="2172391" y="629168"/>
                </a:lnTo>
                <a:lnTo>
                  <a:pt x="2282930" y="657085"/>
                </a:lnTo>
                <a:lnTo>
                  <a:pt x="2394746" y="684877"/>
                </a:lnTo>
                <a:lnTo>
                  <a:pt x="2507615" y="712438"/>
                </a:lnTo>
                <a:lnTo>
                  <a:pt x="2621316" y="739660"/>
                </a:lnTo>
                <a:lnTo>
                  <a:pt x="2735626" y="766437"/>
                </a:lnTo>
                <a:lnTo>
                  <a:pt x="2850321" y="792662"/>
                </a:lnTo>
                <a:lnTo>
                  <a:pt x="2965180" y="818228"/>
                </a:lnTo>
                <a:lnTo>
                  <a:pt x="3079980" y="843027"/>
                </a:lnTo>
                <a:lnTo>
                  <a:pt x="3194497" y="866954"/>
                </a:lnTo>
                <a:lnTo>
                  <a:pt x="3310259" y="890443"/>
                </a:lnTo>
                <a:lnTo>
                  <a:pt x="3428741" y="913967"/>
                </a:lnTo>
                <a:lnTo>
                  <a:pt x="3549636" y="937473"/>
                </a:lnTo>
                <a:lnTo>
                  <a:pt x="3672636" y="960909"/>
                </a:lnTo>
                <a:lnTo>
                  <a:pt x="3797434" y="984220"/>
                </a:lnTo>
                <a:lnTo>
                  <a:pt x="3923724" y="1007353"/>
                </a:lnTo>
                <a:lnTo>
                  <a:pt x="4051198" y="1030254"/>
                </a:lnTo>
                <a:lnTo>
                  <a:pt x="4179550" y="1052871"/>
                </a:lnTo>
                <a:lnTo>
                  <a:pt x="4308473" y="1075149"/>
                </a:lnTo>
                <a:lnTo>
                  <a:pt x="4437658" y="1097036"/>
                </a:lnTo>
                <a:lnTo>
                  <a:pt x="4566800" y="1118477"/>
                </a:lnTo>
                <a:lnTo>
                  <a:pt x="4695592" y="1139420"/>
                </a:lnTo>
                <a:lnTo>
                  <a:pt x="4823725" y="1159810"/>
                </a:lnTo>
                <a:lnTo>
                  <a:pt x="4950894" y="1179594"/>
                </a:lnTo>
                <a:lnTo>
                  <a:pt x="5076791" y="1198720"/>
                </a:lnTo>
                <a:lnTo>
                  <a:pt x="5201109" y="1217133"/>
                </a:lnTo>
                <a:lnTo>
                  <a:pt x="5323542" y="1234779"/>
                </a:lnTo>
                <a:lnTo>
                  <a:pt x="5443781" y="1251606"/>
                </a:lnTo>
                <a:lnTo>
                  <a:pt x="5561521" y="1267561"/>
                </a:lnTo>
                <a:lnTo>
                  <a:pt x="5676453" y="1282588"/>
                </a:lnTo>
                <a:lnTo>
                  <a:pt x="5790254" y="1296710"/>
                </a:lnTo>
                <a:lnTo>
                  <a:pt x="5904652" y="1310007"/>
                </a:lnTo>
                <a:lnTo>
                  <a:pt x="6019354" y="1322514"/>
                </a:lnTo>
                <a:lnTo>
                  <a:pt x="6134065" y="1334268"/>
                </a:lnTo>
                <a:lnTo>
                  <a:pt x="6248491" y="1345302"/>
                </a:lnTo>
                <a:lnTo>
                  <a:pt x="6362339" y="1355654"/>
                </a:lnTo>
                <a:lnTo>
                  <a:pt x="6475315" y="1365359"/>
                </a:lnTo>
                <a:lnTo>
                  <a:pt x="6587123" y="1374453"/>
                </a:lnTo>
                <a:lnTo>
                  <a:pt x="6697471" y="1382970"/>
                </a:lnTo>
                <a:lnTo>
                  <a:pt x="6806065" y="1390947"/>
                </a:lnTo>
                <a:lnTo>
                  <a:pt x="6912609" y="1398420"/>
                </a:lnTo>
                <a:lnTo>
                  <a:pt x="7016811" y="1405423"/>
                </a:lnTo>
                <a:lnTo>
                  <a:pt x="7118377" y="1411993"/>
                </a:lnTo>
                <a:lnTo>
                  <a:pt x="7217011" y="1418165"/>
                </a:lnTo>
                <a:lnTo>
                  <a:pt x="7312420" y="1423974"/>
                </a:lnTo>
                <a:lnTo>
                  <a:pt x="7404311" y="1429457"/>
                </a:lnTo>
                <a:lnTo>
                  <a:pt x="7492389" y="1434649"/>
                </a:lnTo>
                <a:lnTo>
                  <a:pt x="7576360" y="1439586"/>
                </a:lnTo>
                <a:lnTo>
                  <a:pt x="7655930" y="1444303"/>
                </a:lnTo>
                <a:lnTo>
                  <a:pt x="7730805" y="1448835"/>
                </a:lnTo>
                <a:lnTo>
                  <a:pt x="7800624" y="1452969"/>
                </a:lnTo>
                <a:lnTo>
                  <a:pt x="7865421" y="1456490"/>
                </a:lnTo>
                <a:lnTo>
                  <a:pt x="7925547" y="1459438"/>
                </a:lnTo>
                <a:lnTo>
                  <a:pt x="7981354" y="1461853"/>
                </a:lnTo>
                <a:lnTo>
                  <a:pt x="8033194" y="1463775"/>
                </a:lnTo>
                <a:lnTo>
                  <a:pt x="8081418" y="1465244"/>
                </a:lnTo>
                <a:lnTo>
                  <a:pt x="8126379" y="1466300"/>
                </a:lnTo>
                <a:lnTo>
                  <a:pt x="8168428" y="1466984"/>
                </a:lnTo>
                <a:lnTo>
                  <a:pt x="8207916" y="1467335"/>
                </a:lnTo>
                <a:lnTo>
                  <a:pt x="8245197" y="1467394"/>
                </a:lnTo>
                <a:lnTo>
                  <a:pt x="8280621" y="1467201"/>
                </a:lnTo>
                <a:lnTo>
                  <a:pt x="8347307" y="1466217"/>
                </a:lnTo>
                <a:lnTo>
                  <a:pt x="8410789" y="1464705"/>
                </a:lnTo>
                <a:lnTo>
                  <a:pt x="8473880" y="1462985"/>
                </a:lnTo>
                <a:lnTo>
                  <a:pt x="8506159" y="1462147"/>
                </a:lnTo>
                <a:lnTo>
                  <a:pt x="8539396" y="1461378"/>
                </a:lnTo>
                <a:lnTo>
                  <a:pt x="8573943" y="1460718"/>
                </a:lnTo>
                <a:lnTo>
                  <a:pt x="8608776" y="1460036"/>
                </a:lnTo>
                <a:lnTo>
                  <a:pt x="8675574" y="1458172"/>
                </a:lnTo>
                <a:lnTo>
                  <a:pt x="8738887" y="1455704"/>
                </a:lnTo>
                <a:lnTo>
                  <a:pt x="8799127" y="1452702"/>
                </a:lnTo>
                <a:lnTo>
                  <a:pt x="8856702" y="1449237"/>
                </a:lnTo>
                <a:lnTo>
                  <a:pt x="8912022" y="1445380"/>
                </a:lnTo>
                <a:lnTo>
                  <a:pt x="8965496" y="1441204"/>
                </a:lnTo>
                <a:lnTo>
                  <a:pt x="9017535" y="1436778"/>
                </a:lnTo>
                <a:lnTo>
                  <a:pt x="9068549" y="1432176"/>
                </a:lnTo>
                <a:lnTo>
                  <a:pt x="9078265" y="1431273"/>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3" name="object 23"/>
          <p:cNvSpPr/>
          <p:nvPr/>
        </p:nvSpPr>
        <p:spPr>
          <a:xfrm>
            <a:off x="3737545" y="5137581"/>
            <a:ext cx="6929120" cy="1714500"/>
          </a:xfrm>
          <a:custGeom>
            <a:avLst/>
            <a:gdLst/>
            <a:ahLst/>
            <a:cxnLst/>
            <a:rect l="l" t="t" r="r" b="b"/>
            <a:pathLst>
              <a:path w="6929120" h="1714500">
                <a:moveTo>
                  <a:pt x="0" y="1714477"/>
                </a:moveTo>
                <a:lnTo>
                  <a:pt x="48751" y="1659570"/>
                </a:lnTo>
                <a:lnTo>
                  <a:pt x="97859" y="1604752"/>
                </a:lnTo>
                <a:lnTo>
                  <a:pt x="147680" y="1550112"/>
                </a:lnTo>
                <a:lnTo>
                  <a:pt x="198571" y="1495738"/>
                </a:lnTo>
                <a:lnTo>
                  <a:pt x="250888" y="1441721"/>
                </a:lnTo>
                <a:lnTo>
                  <a:pt x="304988" y="1388149"/>
                </a:lnTo>
                <a:lnTo>
                  <a:pt x="332819" y="1361558"/>
                </a:lnTo>
                <a:lnTo>
                  <a:pt x="361229" y="1335112"/>
                </a:lnTo>
                <a:lnTo>
                  <a:pt x="390263" y="1308821"/>
                </a:lnTo>
                <a:lnTo>
                  <a:pt x="419965" y="1282698"/>
                </a:lnTo>
                <a:lnTo>
                  <a:pt x="450381" y="1256753"/>
                </a:lnTo>
                <a:lnTo>
                  <a:pt x="481555" y="1230997"/>
                </a:lnTo>
                <a:lnTo>
                  <a:pt x="513531" y="1205442"/>
                </a:lnTo>
                <a:lnTo>
                  <a:pt x="546353" y="1180099"/>
                </a:lnTo>
                <a:lnTo>
                  <a:pt x="580217" y="1154769"/>
                </a:lnTo>
                <a:lnTo>
                  <a:pt x="615257" y="1129284"/>
                </a:lnTo>
                <a:lnTo>
                  <a:pt x="651370" y="1103699"/>
                </a:lnTo>
                <a:lnTo>
                  <a:pt x="688454" y="1078065"/>
                </a:lnTo>
                <a:lnTo>
                  <a:pt x="726406" y="1052438"/>
                </a:lnTo>
                <a:lnTo>
                  <a:pt x="765124" y="1026870"/>
                </a:lnTo>
                <a:lnTo>
                  <a:pt x="804505" y="1001415"/>
                </a:lnTo>
                <a:lnTo>
                  <a:pt x="844445" y="976126"/>
                </a:lnTo>
                <a:lnTo>
                  <a:pt x="884844" y="951057"/>
                </a:lnTo>
                <a:lnTo>
                  <a:pt x="925597" y="926260"/>
                </a:lnTo>
                <a:lnTo>
                  <a:pt x="966603" y="901791"/>
                </a:lnTo>
                <a:lnTo>
                  <a:pt x="1007759" y="877701"/>
                </a:lnTo>
                <a:lnTo>
                  <a:pt x="1048962" y="854045"/>
                </a:lnTo>
                <a:lnTo>
                  <a:pt x="1090110" y="830876"/>
                </a:lnTo>
                <a:lnTo>
                  <a:pt x="1131100" y="808247"/>
                </a:lnTo>
                <a:lnTo>
                  <a:pt x="1171829" y="786212"/>
                </a:lnTo>
                <a:lnTo>
                  <a:pt x="1212194" y="764824"/>
                </a:lnTo>
                <a:lnTo>
                  <a:pt x="1252094" y="744136"/>
                </a:lnTo>
                <a:lnTo>
                  <a:pt x="1291425" y="724203"/>
                </a:lnTo>
                <a:lnTo>
                  <a:pt x="1330086" y="705077"/>
                </a:lnTo>
                <a:lnTo>
                  <a:pt x="1367670" y="686881"/>
                </a:lnTo>
                <a:lnTo>
                  <a:pt x="1403981" y="669644"/>
                </a:lnTo>
                <a:lnTo>
                  <a:pt x="1439228" y="653285"/>
                </a:lnTo>
                <a:lnTo>
                  <a:pt x="1507366" y="622883"/>
                </a:lnTo>
                <a:lnTo>
                  <a:pt x="1573757" y="595035"/>
                </a:lnTo>
                <a:lnTo>
                  <a:pt x="1640072" y="569099"/>
                </a:lnTo>
                <a:lnTo>
                  <a:pt x="1707986" y="544435"/>
                </a:lnTo>
                <a:lnTo>
                  <a:pt x="1779170" y="520403"/>
                </a:lnTo>
                <a:lnTo>
                  <a:pt x="1816511" y="508423"/>
                </a:lnTo>
                <a:lnTo>
                  <a:pt x="1855297" y="496360"/>
                </a:lnTo>
                <a:lnTo>
                  <a:pt x="1895737" y="484135"/>
                </a:lnTo>
                <a:lnTo>
                  <a:pt x="1938040" y="471667"/>
                </a:lnTo>
                <a:lnTo>
                  <a:pt x="1982415" y="458877"/>
                </a:lnTo>
                <a:lnTo>
                  <a:pt x="2029071" y="445684"/>
                </a:lnTo>
                <a:lnTo>
                  <a:pt x="2078217" y="432007"/>
                </a:lnTo>
                <a:lnTo>
                  <a:pt x="2130690" y="417775"/>
                </a:lnTo>
                <a:lnTo>
                  <a:pt x="2186892" y="403061"/>
                </a:lnTo>
                <a:lnTo>
                  <a:pt x="2246395" y="387946"/>
                </a:lnTo>
                <a:lnTo>
                  <a:pt x="2308772" y="372508"/>
                </a:lnTo>
                <a:lnTo>
                  <a:pt x="2373596" y="356827"/>
                </a:lnTo>
                <a:lnTo>
                  <a:pt x="2440438" y="340985"/>
                </a:lnTo>
                <a:lnTo>
                  <a:pt x="2508873" y="325060"/>
                </a:lnTo>
                <a:lnTo>
                  <a:pt x="2578472" y="309132"/>
                </a:lnTo>
                <a:lnTo>
                  <a:pt x="2648807" y="293282"/>
                </a:lnTo>
                <a:lnTo>
                  <a:pt x="2719452" y="277589"/>
                </a:lnTo>
                <a:lnTo>
                  <a:pt x="2789978" y="262133"/>
                </a:lnTo>
                <a:lnTo>
                  <a:pt x="2859959" y="246995"/>
                </a:lnTo>
                <a:lnTo>
                  <a:pt x="2928967" y="232253"/>
                </a:lnTo>
                <a:lnTo>
                  <a:pt x="2996574" y="217988"/>
                </a:lnTo>
                <a:lnTo>
                  <a:pt x="3062353" y="204280"/>
                </a:lnTo>
                <a:lnTo>
                  <a:pt x="3125877" y="191209"/>
                </a:lnTo>
                <a:lnTo>
                  <a:pt x="3186718" y="178854"/>
                </a:lnTo>
                <a:lnTo>
                  <a:pt x="3244448" y="167296"/>
                </a:lnTo>
                <a:lnTo>
                  <a:pt x="3298640" y="156614"/>
                </a:lnTo>
                <a:lnTo>
                  <a:pt x="3348868" y="146888"/>
                </a:lnTo>
                <a:lnTo>
                  <a:pt x="3394998" y="138151"/>
                </a:lnTo>
                <a:lnTo>
                  <a:pt x="3437438" y="130298"/>
                </a:lnTo>
                <a:lnTo>
                  <a:pt x="3476567" y="123262"/>
                </a:lnTo>
                <a:lnTo>
                  <a:pt x="3546404" y="111372"/>
                </a:lnTo>
                <a:lnTo>
                  <a:pt x="3607538" y="101948"/>
                </a:lnTo>
                <a:lnTo>
                  <a:pt x="3663000" y="94454"/>
                </a:lnTo>
                <a:lnTo>
                  <a:pt x="3715818" y="88355"/>
                </a:lnTo>
                <a:lnTo>
                  <a:pt x="3769023" y="83116"/>
                </a:lnTo>
                <a:lnTo>
                  <a:pt x="3825644" y="78203"/>
                </a:lnTo>
                <a:lnTo>
                  <a:pt x="3888711" y="73079"/>
                </a:lnTo>
                <a:lnTo>
                  <a:pt x="3923608" y="70271"/>
                </a:lnTo>
                <a:lnTo>
                  <a:pt x="3961253" y="67211"/>
                </a:lnTo>
                <a:lnTo>
                  <a:pt x="4002023" y="63830"/>
                </a:lnTo>
                <a:lnTo>
                  <a:pt x="4045662" y="60254"/>
                </a:lnTo>
                <a:lnTo>
                  <a:pt x="4091545" y="56661"/>
                </a:lnTo>
                <a:lnTo>
                  <a:pt x="4139449" y="53065"/>
                </a:lnTo>
                <a:lnTo>
                  <a:pt x="4189152" y="49479"/>
                </a:lnTo>
                <a:lnTo>
                  <a:pt x="4240430" y="45915"/>
                </a:lnTo>
                <a:lnTo>
                  <a:pt x="4293060" y="42389"/>
                </a:lnTo>
                <a:lnTo>
                  <a:pt x="4346820" y="38913"/>
                </a:lnTo>
                <a:lnTo>
                  <a:pt x="4401486" y="35500"/>
                </a:lnTo>
                <a:lnTo>
                  <a:pt x="4456834" y="32165"/>
                </a:lnTo>
                <a:lnTo>
                  <a:pt x="4512643" y="28919"/>
                </a:lnTo>
                <a:lnTo>
                  <a:pt x="4568689" y="25778"/>
                </a:lnTo>
                <a:lnTo>
                  <a:pt x="4624750" y="22754"/>
                </a:lnTo>
                <a:lnTo>
                  <a:pt x="4680601" y="19861"/>
                </a:lnTo>
                <a:lnTo>
                  <a:pt x="4736020" y="17111"/>
                </a:lnTo>
                <a:lnTo>
                  <a:pt x="4790783" y="14520"/>
                </a:lnTo>
                <a:lnTo>
                  <a:pt x="4844669" y="12099"/>
                </a:lnTo>
                <a:lnTo>
                  <a:pt x="4897454" y="9863"/>
                </a:lnTo>
                <a:lnTo>
                  <a:pt x="4948914" y="7824"/>
                </a:lnTo>
                <a:lnTo>
                  <a:pt x="4998827" y="5997"/>
                </a:lnTo>
                <a:lnTo>
                  <a:pt x="5046969" y="4394"/>
                </a:lnTo>
                <a:lnTo>
                  <a:pt x="5095686" y="3053"/>
                </a:lnTo>
                <a:lnTo>
                  <a:pt x="5147051" y="1987"/>
                </a:lnTo>
                <a:lnTo>
                  <a:pt x="5200510" y="1173"/>
                </a:lnTo>
                <a:lnTo>
                  <a:pt x="5255506" y="590"/>
                </a:lnTo>
                <a:lnTo>
                  <a:pt x="5311481" y="215"/>
                </a:lnTo>
                <a:lnTo>
                  <a:pt x="5367879" y="26"/>
                </a:lnTo>
                <a:lnTo>
                  <a:pt x="5424143" y="0"/>
                </a:lnTo>
                <a:lnTo>
                  <a:pt x="5479717" y="115"/>
                </a:lnTo>
                <a:lnTo>
                  <a:pt x="5534045" y="349"/>
                </a:lnTo>
                <a:lnTo>
                  <a:pt x="5586568" y="679"/>
                </a:lnTo>
                <a:lnTo>
                  <a:pt x="5636731" y="1084"/>
                </a:lnTo>
                <a:lnTo>
                  <a:pt x="5683978" y="1541"/>
                </a:lnTo>
                <a:lnTo>
                  <a:pt x="5727750" y="2028"/>
                </a:lnTo>
                <a:lnTo>
                  <a:pt x="5767493" y="2522"/>
                </a:lnTo>
                <a:lnTo>
                  <a:pt x="5832660" y="3443"/>
                </a:lnTo>
                <a:lnTo>
                  <a:pt x="5875026" y="4127"/>
                </a:lnTo>
                <a:lnTo>
                  <a:pt x="5890137" y="4394"/>
                </a:lnTo>
                <a:lnTo>
                  <a:pt x="6495806" y="4394"/>
                </a:lnTo>
                <a:lnTo>
                  <a:pt x="6545814" y="5859"/>
                </a:lnTo>
                <a:lnTo>
                  <a:pt x="6594633" y="7817"/>
                </a:lnTo>
                <a:lnTo>
                  <a:pt x="6641907" y="10158"/>
                </a:lnTo>
                <a:lnTo>
                  <a:pt x="6687277" y="12774"/>
                </a:lnTo>
                <a:lnTo>
                  <a:pt x="6730387" y="15556"/>
                </a:lnTo>
                <a:lnTo>
                  <a:pt x="6770880" y="18396"/>
                </a:lnTo>
                <a:lnTo>
                  <a:pt x="6825932" y="22524"/>
                </a:lnTo>
                <a:lnTo>
                  <a:pt x="6858321" y="25030"/>
                </a:lnTo>
                <a:lnTo>
                  <a:pt x="6873088" y="26168"/>
                </a:lnTo>
                <a:lnTo>
                  <a:pt x="6886844" y="27212"/>
                </a:lnTo>
                <a:lnTo>
                  <a:pt x="6899544" y="28147"/>
                </a:lnTo>
                <a:lnTo>
                  <a:pt x="6919129" y="29591"/>
                </a:lnTo>
                <a:lnTo>
                  <a:pt x="6928866" y="30327"/>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4" name="object 24"/>
          <p:cNvSpPr/>
          <p:nvPr/>
        </p:nvSpPr>
        <p:spPr>
          <a:xfrm>
            <a:off x="4699587" y="2750059"/>
            <a:ext cx="1395095" cy="1607185"/>
          </a:xfrm>
          <a:custGeom>
            <a:avLst/>
            <a:gdLst/>
            <a:ahLst/>
            <a:cxnLst/>
            <a:rect l="l" t="t" r="r" b="b"/>
            <a:pathLst>
              <a:path w="1395095" h="1607185">
                <a:moveTo>
                  <a:pt x="694029" y="0"/>
                </a:moveTo>
                <a:lnTo>
                  <a:pt x="3931" y="402976"/>
                </a:lnTo>
                <a:lnTo>
                  <a:pt x="0" y="1202186"/>
                </a:lnTo>
                <a:lnTo>
                  <a:pt x="700521" y="1606676"/>
                </a:lnTo>
                <a:lnTo>
                  <a:pt x="1390771" y="1203710"/>
                </a:lnTo>
                <a:lnTo>
                  <a:pt x="1394581" y="404378"/>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25" name="object 25"/>
          <p:cNvSpPr/>
          <p:nvPr/>
        </p:nvSpPr>
        <p:spPr>
          <a:xfrm>
            <a:off x="4699587" y="2750059"/>
            <a:ext cx="1395095" cy="1607185"/>
          </a:xfrm>
          <a:custGeom>
            <a:avLst/>
            <a:gdLst/>
            <a:ahLst/>
            <a:cxnLst/>
            <a:rect l="l" t="t" r="r" b="b"/>
            <a:pathLst>
              <a:path w="1395095" h="1607185">
                <a:moveTo>
                  <a:pt x="3931" y="402976"/>
                </a:moveTo>
                <a:lnTo>
                  <a:pt x="694029" y="0"/>
                </a:lnTo>
                <a:lnTo>
                  <a:pt x="1394581" y="404378"/>
                </a:lnTo>
                <a:lnTo>
                  <a:pt x="1390771" y="1203710"/>
                </a:lnTo>
                <a:lnTo>
                  <a:pt x="700521" y="1606676"/>
                </a:lnTo>
                <a:lnTo>
                  <a:pt x="0" y="1202186"/>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26" name="object 26"/>
          <p:cNvSpPr/>
          <p:nvPr/>
        </p:nvSpPr>
        <p:spPr>
          <a:xfrm>
            <a:off x="5423487" y="4016884"/>
            <a:ext cx="1395095" cy="1607185"/>
          </a:xfrm>
          <a:custGeom>
            <a:avLst/>
            <a:gdLst/>
            <a:ahLst/>
            <a:cxnLst/>
            <a:rect l="l" t="t" r="r" b="b"/>
            <a:pathLst>
              <a:path w="1395095" h="1607185">
                <a:moveTo>
                  <a:pt x="3931" y="402966"/>
                </a:moveTo>
                <a:lnTo>
                  <a:pt x="694029" y="0"/>
                </a:lnTo>
                <a:lnTo>
                  <a:pt x="1394581" y="404372"/>
                </a:lnTo>
                <a:lnTo>
                  <a:pt x="1390771" y="1203710"/>
                </a:lnTo>
                <a:lnTo>
                  <a:pt x="700521" y="1606652"/>
                </a:lnTo>
                <a:lnTo>
                  <a:pt x="0" y="1202186"/>
                </a:lnTo>
                <a:lnTo>
                  <a:pt x="3931" y="40296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27" name="object 27"/>
          <p:cNvSpPr/>
          <p:nvPr/>
        </p:nvSpPr>
        <p:spPr>
          <a:xfrm>
            <a:off x="5432996" y="1483218"/>
            <a:ext cx="1395095" cy="1607185"/>
          </a:xfrm>
          <a:custGeom>
            <a:avLst/>
            <a:gdLst/>
            <a:ahLst/>
            <a:cxnLst/>
            <a:rect l="l" t="t" r="r" b="b"/>
            <a:pathLst>
              <a:path w="1395095" h="1607185">
                <a:moveTo>
                  <a:pt x="694060" y="0"/>
                </a:moveTo>
                <a:lnTo>
                  <a:pt x="3931" y="402976"/>
                </a:lnTo>
                <a:lnTo>
                  <a:pt x="0" y="1202192"/>
                </a:lnTo>
                <a:lnTo>
                  <a:pt x="700521" y="1606692"/>
                </a:lnTo>
                <a:lnTo>
                  <a:pt x="1390771" y="1203716"/>
                </a:lnTo>
                <a:lnTo>
                  <a:pt x="1394581" y="404378"/>
                </a:lnTo>
                <a:lnTo>
                  <a:pt x="69406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28" name="object 28"/>
          <p:cNvSpPr/>
          <p:nvPr/>
        </p:nvSpPr>
        <p:spPr>
          <a:xfrm>
            <a:off x="5432996" y="1483218"/>
            <a:ext cx="1395095" cy="1607185"/>
          </a:xfrm>
          <a:custGeom>
            <a:avLst/>
            <a:gdLst/>
            <a:ahLst/>
            <a:cxnLst/>
            <a:rect l="l" t="t" r="r" b="b"/>
            <a:pathLst>
              <a:path w="1395095" h="1607185">
                <a:moveTo>
                  <a:pt x="3931" y="402976"/>
                </a:moveTo>
                <a:lnTo>
                  <a:pt x="694060" y="0"/>
                </a:lnTo>
                <a:lnTo>
                  <a:pt x="1394581" y="404378"/>
                </a:lnTo>
                <a:lnTo>
                  <a:pt x="1390771" y="1203716"/>
                </a:lnTo>
                <a:lnTo>
                  <a:pt x="700521" y="1606692"/>
                </a:lnTo>
                <a:lnTo>
                  <a:pt x="0" y="1202192"/>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29" name="object 29"/>
          <p:cNvSpPr/>
          <p:nvPr/>
        </p:nvSpPr>
        <p:spPr>
          <a:xfrm>
            <a:off x="4680537" y="216409"/>
            <a:ext cx="1395095" cy="1607185"/>
          </a:xfrm>
          <a:custGeom>
            <a:avLst/>
            <a:gdLst/>
            <a:ahLst/>
            <a:cxnLst/>
            <a:rect l="l" t="t" r="r" b="b"/>
            <a:pathLst>
              <a:path w="1395095" h="1607185">
                <a:moveTo>
                  <a:pt x="694029" y="0"/>
                </a:moveTo>
                <a:lnTo>
                  <a:pt x="3931" y="402976"/>
                </a:lnTo>
                <a:lnTo>
                  <a:pt x="0" y="1202192"/>
                </a:lnTo>
                <a:lnTo>
                  <a:pt x="700521" y="1606661"/>
                </a:lnTo>
                <a:lnTo>
                  <a:pt x="1390771" y="1203716"/>
                </a:lnTo>
                <a:lnTo>
                  <a:pt x="1394581" y="404378"/>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0" name="object 30"/>
          <p:cNvSpPr/>
          <p:nvPr/>
        </p:nvSpPr>
        <p:spPr>
          <a:xfrm>
            <a:off x="4680537" y="216409"/>
            <a:ext cx="1395095" cy="1607185"/>
          </a:xfrm>
          <a:custGeom>
            <a:avLst/>
            <a:gdLst/>
            <a:ahLst/>
            <a:cxnLst/>
            <a:rect l="l" t="t" r="r" b="b"/>
            <a:pathLst>
              <a:path w="1395095" h="1607185">
                <a:moveTo>
                  <a:pt x="3931" y="402976"/>
                </a:moveTo>
                <a:lnTo>
                  <a:pt x="694029" y="0"/>
                </a:lnTo>
                <a:lnTo>
                  <a:pt x="1394581" y="404378"/>
                </a:lnTo>
                <a:lnTo>
                  <a:pt x="1390771" y="1203716"/>
                </a:lnTo>
                <a:lnTo>
                  <a:pt x="700521" y="1606661"/>
                </a:lnTo>
                <a:lnTo>
                  <a:pt x="0" y="1202192"/>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1" name="object 31"/>
          <p:cNvSpPr/>
          <p:nvPr/>
        </p:nvSpPr>
        <p:spPr>
          <a:xfrm>
            <a:off x="6166437" y="5274184"/>
            <a:ext cx="1395095" cy="1584325"/>
          </a:xfrm>
          <a:custGeom>
            <a:avLst/>
            <a:gdLst/>
            <a:ahLst/>
            <a:cxnLst/>
            <a:rect l="l" t="t" r="r" b="b"/>
            <a:pathLst>
              <a:path w="1395095" h="1584325">
                <a:moveTo>
                  <a:pt x="694029" y="0"/>
                </a:moveTo>
                <a:lnTo>
                  <a:pt x="3931" y="402954"/>
                </a:lnTo>
                <a:lnTo>
                  <a:pt x="0" y="1202222"/>
                </a:lnTo>
                <a:lnTo>
                  <a:pt x="660966" y="1583816"/>
                </a:lnTo>
                <a:lnTo>
                  <a:pt x="739635" y="1583816"/>
                </a:lnTo>
                <a:lnTo>
                  <a:pt x="1390771" y="1203661"/>
                </a:lnTo>
                <a:lnTo>
                  <a:pt x="1394581" y="404408"/>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2" name="object 32"/>
          <p:cNvSpPr/>
          <p:nvPr/>
        </p:nvSpPr>
        <p:spPr>
          <a:xfrm>
            <a:off x="6170368" y="5274184"/>
            <a:ext cx="1390650" cy="1584325"/>
          </a:xfrm>
          <a:custGeom>
            <a:avLst/>
            <a:gdLst/>
            <a:ahLst/>
            <a:cxnLst/>
            <a:rect l="l" t="t" r="r" b="b"/>
            <a:pathLst>
              <a:path w="1390650" h="1584325">
                <a:moveTo>
                  <a:pt x="0" y="402954"/>
                </a:moveTo>
                <a:lnTo>
                  <a:pt x="690097" y="0"/>
                </a:lnTo>
                <a:lnTo>
                  <a:pt x="1390649" y="404408"/>
                </a:lnTo>
                <a:lnTo>
                  <a:pt x="1386839" y="1203661"/>
                </a:lnTo>
                <a:lnTo>
                  <a:pt x="735704" y="1583816"/>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3" name="object 33"/>
          <p:cNvSpPr/>
          <p:nvPr/>
        </p:nvSpPr>
        <p:spPr>
          <a:xfrm>
            <a:off x="6166437" y="5677137"/>
            <a:ext cx="661035" cy="1181100"/>
          </a:xfrm>
          <a:custGeom>
            <a:avLst/>
            <a:gdLst/>
            <a:ahLst/>
            <a:cxnLst/>
            <a:rect l="l" t="t" r="r" b="b"/>
            <a:pathLst>
              <a:path w="661035" h="1181100">
                <a:moveTo>
                  <a:pt x="660966" y="1180862"/>
                </a:moveTo>
                <a:lnTo>
                  <a:pt x="0" y="799267"/>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4" name="object 34"/>
          <p:cNvSpPr/>
          <p:nvPr/>
        </p:nvSpPr>
        <p:spPr>
          <a:xfrm>
            <a:off x="1596624" y="4007359"/>
            <a:ext cx="802005" cy="1607185"/>
          </a:xfrm>
          <a:custGeom>
            <a:avLst/>
            <a:gdLst/>
            <a:ahLst/>
            <a:cxnLst/>
            <a:rect l="l" t="t" r="r" b="b"/>
            <a:pathLst>
              <a:path w="802005" h="1607185">
                <a:moveTo>
                  <a:pt x="101357" y="0"/>
                </a:moveTo>
                <a:lnTo>
                  <a:pt x="0" y="62864"/>
                </a:lnTo>
                <a:lnTo>
                  <a:pt x="3428" y="1545966"/>
                </a:lnTo>
                <a:lnTo>
                  <a:pt x="107751" y="1606652"/>
                </a:lnTo>
                <a:lnTo>
                  <a:pt x="797979" y="1203710"/>
                </a:lnTo>
                <a:lnTo>
                  <a:pt x="801874" y="404372"/>
                </a:lnTo>
                <a:lnTo>
                  <a:pt x="101357"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5" name="object 35"/>
          <p:cNvSpPr/>
          <p:nvPr/>
        </p:nvSpPr>
        <p:spPr>
          <a:xfrm>
            <a:off x="1596624" y="4007359"/>
            <a:ext cx="802005" cy="1607185"/>
          </a:xfrm>
          <a:custGeom>
            <a:avLst/>
            <a:gdLst/>
            <a:ahLst/>
            <a:cxnLst/>
            <a:rect l="l" t="t" r="r" b="b"/>
            <a:pathLst>
              <a:path w="802005" h="1607185">
                <a:moveTo>
                  <a:pt x="0" y="62864"/>
                </a:moveTo>
                <a:lnTo>
                  <a:pt x="101357" y="0"/>
                </a:lnTo>
                <a:lnTo>
                  <a:pt x="801874" y="404372"/>
                </a:lnTo>
                <a:lnTo>
                  <a:pt x="797979" y="1203710"/>
                </a:lnTo>
                <a:lnTo>
                  <a:pt x="107751" y="1606652"/>
                </a:lnTo>
                <a:lnTo>
                  <a:pt x="3428" y="1545966"/>
                </a:lnTo>
                <a:lnTo>
                  <a:pt x="0" y="62864"/>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6" name="object 36"/>
          <p:cNvSpPr/>
          <p:nvPr/>
        </p:nvSpPr>
        <p:spPr>
          <a:xfrm>
            <a:off x="1731653" y="5293234"/>
            <a:ext cx="1391285" cy="1565275"/>
          </a:xfrm>
          <a:custGeom>
            <a:avLst/>
            <a:gdLst/>
            <a:ahLst/>
            <a:cxnLst/>
            <a:rect l="l" t="t" r="r" b="b"/>
            <a:pathLst>
              <a:path w="1391285" h="1565275">
                <a:moveTo>
                  <a:pt x="0" y="402954"/>
                </a:moveTo>
                <a:lnTo>
                  <a:pt x="690230" y="0"/>
                </a:lnTo>
                <a:lnTo>
                  <a:pt x="1390709" y="404408"/>
                </a:lnTo>
                <a:lnTo>
                  <a:pt x="1386899" y="1203661"/>
                </a:lnTo>
                <a:lnTo>
                  <a:pt x="768368" y="1564766"/>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7" name="object 37"/>
          <p:cNvSpPr/>
          <p:nvPr/>
        </p:nvSpPr>
        <p:spPr>
          <a:xfrm>
            <a:off x="1727772" y="5696187"/>
            <a:ext cx="628015" cy="1162050"/>
          </a:xfrm>
          <a:custGeom>
            <a:avLst/>
            <a:gdLst/>
            <a:ahLst/>
            <a:cxnLst/>
            <a:rect l="l" t="t" r="r" b="b"/>
            <a:pathLst>
              <a:path w="628015" h="1162050">
                <a:moveTo>
                  <a:pt x="627953" y="1161812"/>
                </a:moveTo>
                <a:lnTo>
                  <a:pt x="0" y="799267"/>
                </a:lnTo>
                <a:lnTo>
                  <a:pt x="388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8" name="object 38"/>
          <p:cNvSpPr/>
          <p:nvPr/>
        </p:nvSpPr>
        <p:spPr>
          <a:xfrm>
            <a:off x="1756347" y="2740518"/>
            <a:ext cx="1395095" cy="1607185"/>
          </a:xfrm>
          <a:custGeom>
            <a:avLst/>
            <a:gdLst/>
            <a:ahLst/>
            <a:cxnLst/>
            <a:rect l="l" t="t" r="r" b="b"/>
            <a:pathLst>
              <a:path w="1395095" h="1607185">
                <a:moveTo>
                  <a:pt x="694121" y="0"/>
                </a:moveTo>
                <a:lnTo>
                  <a:pt x="3881" y="402976"/>
                </a:lnTo>
                <a:lnTo>
                  <a:pt x="0" y="1202201"/>
                </a:lnTo>
                <a:lnTo>
                  <a:pt x="700503" y="1606692"/>
                </a:lnTo>
                <a:lnTo>
                  <a:pt x="1390781" y="1203725"/>
                </a:lnTo>
                <a:lnTo>
                  <a:pt x="1394591" y="404378"/>
                </a:lnTo>
                <a:lnTo>
                  <a:pt x="694121"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9" name="object 39"/>
          <p:cNvSpPr/>
          <p:nvPr/>
        </p:nvSpPr>
        <p:spPr>
          <a:xfrm>
            <a:off x="1756347" y="2740518"/>
            <a:ext cx="1395095" cy="1607185"/>
          </a:xfrm>
          <a:custGeom>
            <a:avLst/>
            <a:gdLst/>
            <a:ahLst/>
            <a:cxnLst/>
            <a:rect l="l" t="t" r="r" b="b"/>
            <a:pathLst>
              <a:path w="1395095" h="1607185">
                <a:moveTo>
                  <a:pt x="3881" y="402976"/>
                </a:moveTo>
                <a:lnTo>
                  <a:pt x="694121" y="0"/>
                </a:lnTo>
                <a:lnTo>
                  <a:pt x="1394591" y="404378"/>
                </a:lnTo>
                <a:lnTo>
                  <a:pt x="1390781" y="1203725"/>
                </a:lnTo>
                <a:lnTo>
                  <a:pt x="700503" y="1606692"/>
                </a:lnTo>
                <a:lnTo>
                  <a:pt x="0" y="1202201"/>
                </a:lnTo>
                <a:lnTo>
                  <a:pt x="388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0" name="object 40"/>
          <p:cNvSpPr/>
          <p:nvPr/>
        </p:nvSpPr>
        <p:spPr>
          <a:xfrm>
            <a:off x="2480246" y="4016884"/>
            <a:ext cx="1395095" cy="1607185"/>
          </a:xfrm>
          <a:custGeom>
            <a:avLst/>
            <a:gdLst/>
            <a:ahLst/>
            <a:cxnLst/>
            <a:rect l="l" t="t" r="r" b="b"/>
            <a:pathLst>
              <a:path w="1395095" h="1607185">
                <a:moveTo>
                  <a:pt x="3880" y="402966"/>
                </a:moveTo>
                <a:lnTo>
                  <a:pt x="694050" y="0"/>
                </a:lnTo>
                <a:lnTo>
                  <a:pt x="1394591" y="404372"/>
                </a:lnTo>
                <a:lnTo>
                  <a:pt x="1390781" y="1203710"/>
                </a:lnTo>
                <a:lnTo>
                  <a:pt x="700527" y="1606652"/>
                </a:lnTo>
                <a:lnTo>
                  <a:pt x="0" y="1202186"/>
                </a:lnTo>
                <a:lnTo>
                  <a:pt x="3880" y="40296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1" name="object 41"/>
          <p:cNvSpPr/>
          <p:nvPr/>
        </p:nvSpPr>
        <p:spPr>
          <a:xfrm>
            <a:off x="3217612" y="5302758"/>
            <a:ext cx="1390650" cy="1555750"/>
          </a:xfrm>
          <a:custGeom>
            <a:avLst/>
            <a:gdLst/>
            <a:ahLst/>
            <a:cxnLst/>
            <a:rect l="l" t="t" r="r" b="b"/>
            <a:pathLst>
              <a:path w="1390650" h="1555750">
                <a:moveTo>
                  <a:pt x="0" y="402954"/>
                </a:moveTo>
                <a:lnTo>
                  <a:pt x="690109" y="0"/>
                </a:lnTo>
                <a:lnTo>
                  <a:pt x="1390656" y="404408"/>
                </a:lnTo>
                <a:lnTo>
                  <a:pt x="1386846" y="1203661"/>
                </a:lnTo>
                <a:lnTo>
                  <a:pt x="784645" y="1555241"/>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2" name="object 42"/>
          <p:cNvSpPr/>
          <p:nvPr/>
        </p:nvSpPr>
        <p:spPr>
          <a:xfrm>
            <a:off x="3213671" y="5705713"/>
            <a:ext cx="611505" cy="1152525"/>
          </a:xfrm>
          <a:custGeom>
            <a:avLst/>
            <a:gdLst/>
            <a:ahLst/>
            <a:cxnLst/>
            <a:rect l="l" t="t" r="r" b="b"/>
            <a:pathLst>
              <a:path w="611505" h="1152525">
                <a:moveTo>
                  <a:pt x="611476" y="1152287"/>
                </a:moveTo>
                <a:lnTo>
                  <a:pt x="0" y="799267"/>
                </a:lnTo>
                <a:lnTo>
                  <a:pt x="394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3" name="object 43"/>
          <p:cNvSpPr/>
          <p:nvPr/>
        </p:nvSpPr>
        <p:spPr>
          <a:xfrm>
            <a:off x="3232721" y="2750059"/>
            <a:ext cx="1395095" cy="1607185"/>
          </a:xfrm>
          <a:custGeom>
            <a:avLst/>
            <a:gdLst/>
            <a:ahLst/>
            <a:cxnLst/>
            <a:rect l="l" t="t" r="r" b="b"/>
            <a:pathLst>
              <a:path w="1395095" h="1607185">
                <a:moveTo>
                  <a:pt x="694050" y="0"/>
                </a:moveTo>
                <a:lnTo>
                  <a:pt x="3941" y="402976"/>
                </a:lnTo>
                <a:lnTo>
                  <a:pt x="0" y="1202186"/>
                </a:lnTo>
                <a:lnTo>
                  <a:pt x="700527" y="1606676"/>
                </a:lnTo>
                <a:lnTo>
                  <a:pt x="1390787" y="1203710"/>
                </a:lnTo>
                <a:lnTo>
                  <a:pt x="1394597" y="404378"/>
                </a:lnTo>
                <a:lnTo>
                  <a:pt x="69405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44" name="object 44"/>
          <p:cNvSpPr/>
          <p:nvPr/>
        </p:nvSpPr>
        <p:spPr>
          <a:xfrm>
            <a:off x="3232721" y="2750059"/>
            <a:ext cx="1395095" cy="1607185"/>
          </a:xfrm>
          <a:custGeom>
            <a:avLst/>
            <a:gdLst/>
            <a:ahLst/>
            <a:cxnLst/>
            <a:rect l="l" t="t" r="r" b="b"/>
            <a:pathLst>
              <a:path w="1395095" h="1607185">
                <a:moveTo>
                  <a:pt x="3941" y="402976"/>
                </a:moveTo>
                <a:lnTo>
                  <a:pt x="694050" y="0"/>
                </a:lnTo>
                <a:lnTo>
                  <a:pt x="1394597" y="404378"/>
                </a:lnTo>
                <a:lnTo>
                  <a:pt x="1390787" y="1203710"/>
                </a:lnTo>
                <a:lnTo>
                  <a:pt x="700527" y="1606676"/>
                </a:lnTo>
                <a:lnTo>
                  <a:pt x="0" y="1202186"/>
                </a:lnTo>
                <a:lnTo>
                  <a:pt x="394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5" name="object 45"/>
          <p:cNvSpPr/>
          <p:nvPr/>
        </p:nvSpPr>
        <p:spPr>
          <a:xfrm>
            <a:off x="2499296" y="1454659"/>
            <a:ext cx="1395095" cy="1607185"/>
          </a:xfrm>
          <a:custGeom>
            <a:avLst/>
            <a:gdLst/>
            <a:ahLst/>
            <a:cxnLst/>
            <a:rect l="l" t="t" r="r" b="b"/>
            <a:pathLst>
              <a:path w="1395095" h="1607185">
                <a:moveTo>
                  <a:pt x="3880" y="402976"/>
                </a:moveTo>
                <a:lnTo>
                  <a:pt x="694050" y="0"/>
                </a:lnTo>
                <a:lnTo>
                  <a:pt x="1394591" y="404378"/>
                </a:lnTo>
                <a:lnTo>
                  <a:pt x="1390781" y="1203716"/>
                </a:lnTo>
                <a:lnTo>
                  <a:pt x="700527" y="1606661"/>
                </a:lnTo>
                <a:lnTo>
                  <a:pt x="0" y="1202192"/>
                </a:lnTo>
                <a:lnTo>
                  <a:pt x="3880"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6" name="object 46"/>
          <p:cNvSpPr/>
          <p:nvPr/>
        </p:nvSpPr>
        <p:spPr>
          <a:xfrm>
            <a:off x="8509587" y="4035934"/>
            <a:ext cx="1395095" cy="1607185"/>
          </a:xfrm>
          <a:custGeom>
            <a:avLst/>
            <a:gdLst/>
            <a:ahLst/>
            <a:cxnLst/>
            <a:rect l="l" t="t" r="r" b="b"/>
            <a:pathLst>
              <a:path w="1395095" h="1607185">
                <a:moveTo>
                  <a:pt x="694029" y="0"/>
                </a:moveTo>
                <a:lnTo>
                  <a:pt x="3931" y="402966"/>
                </a:lnTo>
                <a:lnTo>
                  <a:pt x="0" y="1202186"/>
                </a:lnTo>
                <a:lnTo>
                  <a:pt x="700521" y="1606652"/>
                </a:lnTo>
                <a:lnTo>
                  <a:pt x="1390771" y="1203710"/>
                </a:lnTo>
                <a:lnTo>
                  <a:pt x="1394581" y="404372"/>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47" name="object 47"/>
          <p:cNvSpPr/>
          <p:nvPr/>
        </p:nvSpPr>
        <p:spPr>
          <a:xfrm>
            <a:off x="8509587" y="4035934"/>
            <a:ext cx="1395095" cy="1607185"/>
          </a:xfrm>
          <a:custGeom>
            <a:avLst/>
            <a:gdLst/>
            <a:ahLst/>
            <a:cxnLst/>
            <a:rect l="l" t="t" r="r" b="b"/>
            <a:pathLst>
              <a:path w="1395095" h="1607185">
                <a:moveTo>
                  <a:pt x="3931" y="402966"/>
                </a:moveTo>
                <a:lnTo>
                  <a:pt x="694029" y="0"/>
                </a:lnTo>
                <a:lnTo>
                  <a:pt x="1394581" y="404372"/>
                </a:lnTo>
                <a:lnTo>
                  <a:pt x="1390771" y="1203710"/>
                </a:lnTo>
                <a:lnTo>
                  <a:pt x="700521" y="1606652"/>
                </a:lnTo>
                <a:lnTo>
                  <a:pt x="0" y="1202186"/>
                </a:lnTo>
                <a:lnTo>
                  <a:pt x="3931" y="40296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8" name="object 48"/>
          <p:cNvSpPr/>
          <p:nvPr/>
        </p:nvSpPr>
        <p:spPr>
          <a:xfrm>
            <a:off x="9256467" y="5312284"/>
            <a:ext cx="1390650" cy="1546225"/>
          </a:xfrm>
          <a:custGeom>
            <a:avLst/>
            <a:gdLst/>
            <a:ahLst/>
            <a:cxnLst/>
            <a:rect l="l" t="t" r="r" b="b"/>
            <a:pathLst>
              <a:path w="1390650" h="1546225">
                <a:moveTo>
                  <a:pt x="0" y="402954"/>
                </a:moveTo>
                <a:lnTo>
                  <a:pt x="690097" y="0"/>
                </a:lnTo>
                <a:lnTo>
                  <a:pt x="1390649" y="404408"/>
                </a:lnTo>
                <a:lnTo>
                  <a:pt x="1386839" y="1203661"/>
                </a:lnTo>
                <a:lnTo>
                  <a:pt x="800962" y="1545716"/>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9" name="object 49"/>
          <p:cNvSpPr/>
          <p:nvPr/>
        </p:nvSpPr>
        <p:spPr>
          <a:xfrm>
            <a:off x="9252537" y="5715237"/>
            <a:ext cx="594995" cy="1143000"/>
          </a:xfrm>
          <a:custGeom>
            <a:avLst/>
            <a:gdLst/>
            <a:ahLst/>
            <a:cxnLst/>
            <a:rect l="l" t="t" r="r" b="b"/>
            <a:pathLst>
              <a:path w="594995" h="1143000">
                <a:moveTo>
                  <a:pt x="594973" y="1142762"/>
                </a:moveTo>
                <a:lnTo>
                  <a:pt x="0" y="799267"/>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0" name="object 50"/>
          <p:cNvSpPr/>
          <p:nvPr/>
        </p:nvSpPr>
        <p:spPr>
          <a:xfrm>
            <a:off x="9252537" y="2759568"/>
            <a:ext cx="1395095" cy="1607185"/>
          </a:xfrm>
          <a:custGeom>
            <a:avLst/>
            <a:gdLst/>
            <a:ahLst/>
            <a:cxnLst/>
            <a:rect l="l" t="t" r="r" b="b"/>
            <a:pathLst>
              <a:path w="1395095" h="1607185">
                <a:moveTo>
                  <a:pt x="694029" y="0"/>
                </a:moveTo>
                <a:lnTo>
                  <a:pt x="3931" y="402976"/>
                </a:lnTo>
                <a:lnTo>
                  <a:pt x="0" y="1202201"/>
                </a:lnTo>
                <a:lnTo>
                  <a:pt x="700521" y="1606692"/>
                </a:lnTo>
                <a:lnTo>
                  <a:pt x="1390771" y="1203725"/>
                </a:lnTo>
                <a:lnTo>
                  <a:pt x="1394581" y="404378"/>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51" name="object 51"/>
          <p:cNvSpPr/>
          <p:nvPr/>
        </p:nvSpPr>
        <p:spPr>
          <a:xfrm>
            <a:off x="9252537" y="2759568"/>
            <a:ext cx="1395095" cy="1607185"/>
          </a:xfrm>
          <a:custGeom>
            <a:avLst/>
            <a:gdLst/>
            <a:ahLst/>
            <a:cxnLst/>
            <a:rect l="l" t="t" r="r" b="b"/>
            <a:pathLst>
              <a:path w="1395095" h="1607185">
                <a:moveTo>
                  <a:pt x="3931" y="402976"/>
                </a:moveTo>
                <a:lnTo>
                  <a:pt x="694029" y="0"/>
                </a:lnTo>
                <a:lnTo>
                  <a:pt x="1394581" y="404378"/>
                </a:lnTo>
                <a:lnTo>
                  <a:pt x="1390771" y="1203725"/>
                </a:lnTo>
                <a:lnTo>
                  <a:pt x="700521" y="1606692"/>
                </a:lnTo>
                <a:lnTo>
                  <a:pt x="0" y="1202201"/>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2" name="object 52"/>
          <p:cNvSpPr/>
          <p:nvPr/>
        </p:nvSpPr>
        <p:spPr>
          <a:xfrm>
            <a:off x="9985945" y="4043870"/>
            <a:ext cx="680720" cy="1587500"/>
          </a:xfrm>
          <a:custGeom>
            <a:avLst/>
            <a:gdLst/>
            <a:ahLst/>
            <a:cxnLst/>
            <a:rect l="l" t="t" r="r" b="b"/>
            <a:pathLst>
              <a:path w="680720" h="1587500">
                <a:moveTo>
                  <a:pt x="680466" y="0"/>
                </a:moveTo>
                <a:lnTo>
                  <a:pt x="3931" y="395029"/>
                </a:lnTo>
                <a:lnTo>
                  <a:pt x="0" y="1194248"/>
                </a:lnTo>
                <a:lnTo>
                  <a:pt x="680466" y="1587135"/>
                </a:lnTo>
                <a:lnTo>
                  <a:pt x="680466" y="0"/>
                </a:lnTo>
              </a:path>
            </a:pathLst>
          </a:custGeom>
          <a:solidFill>
            <a:srgbClr val="FFFFFF"/>
          </a:solidFill>
        </p:spPr>
        <p:txBody>
          <a:bodyPr wrap="square" lIns="0" tIns="0" rIns="0" bIns="0" rtlCol="0"/>
          <a:lstStyle/>
          <a:p>
            <a:endParaRPr>
              <a:solidFill>
                <a:prstClr val="black"/>
              </a:solidFill>
              <a:latin typeface="Calibri"/>
            </a:endParaRPr>
          </a:p>
        </p:txBody>
      </p:sp>
      <p:sp>
        <p:nvSpPr>
          <p:cNvPr id="53" name="object 53"/>
          <p:cNvSpPr/>
          <p:nvPr/>
        </p:nvSpPr>
        <p:spPr>
          <a:xfrm>
            <a:off x="9989878" y="4043871"/>
            <a:ext cx="676910" cy="395605"/>
          </a:xfrm>
          <a:custGeom>
            <a:avLst/>
            <a:gdLst/>
            <a:ahLst/>
            <a:cxnLst/>
            <a:rect l="l" t="t" r="r" b="b"/>
            <a:pathLst>
              <a:path w="676909" h="395604">
                <a:moveTo>
                  <a:pt x="0" y="395029"/>
                </a:moveTo>
                <a:lnTo>
                  <a:pt x="676534"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4" name="object 54"/>
          <p:cNvSpPr/>
          <p:nvPr/>
        </p:nvSpPr>
        <p:spPr>
          <a:xfrm>
            <a:off x="9985945" y="4438899"/>
            <a:ext cx="680720" cy="1192530"/>
          </a:xfrm>
          <a:custGeom>
            <a:avLst/>
            <a:gdLst/>
            <a:ahLst/>
            <a:cxnLst/>
            <a:rect l="l" t="t" r="r" b="b"/>
            <a:pathLst>
              <a:path w="680720" h="1192529">
                <a:moveTo>
                  <a:pt x="680466" y="1192105"/>
                </a:moveTo>
                <a:lnTo>
                  <a:pt x="0" y="799219"/>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5" name="object 55"/>
          <p:cNvSpPr/>
          <p:nvPr/>
        </p:nvSpPr>
        <p:spPr>
          <a:xfrm>
            <a:off x="9989878" y="1500696"/>
            <a:ext cx="676910" cy="395605"/>
          </a:xfrm>
          <a:custGeom>
            <a:avLst/>
            <a:gdLst/>
            <a:ahLst/>
            <a:cxnLst/>
            <a:rect l="l" t="t" r="r" b="b"/>
            <a:pathLst>
              <a:path w="676909" h="395605">
                <a:moveTo>
                  <a:pt x="0" y="395038"/>
                </a:moveTo>
                <a:lnTo>
                  <a:pt x="676534"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6" name="object 56"/>
          <p:cNvSpPr/>
          <p:nvPr/>
        </p:nvSpPr>
        <p:spPr>
          <a:xfrm>
            <a:off x="9985945" y="1895734"/>
            <a:ext cx="680720" cy="1192530"/>
          </a:xfrm>
          <a:custGeom>
            <a:avLst/>
            <a:gdLst/>
            <a:ahLst/>
            <a:cxnLst/>
            <a:rect l="l" t="t" r="r" b="b"/>
            <a:pathLst>
              <a:path w="680720" h="1192530">
                <a:moveTo>
                  <a:pt x="680466" y="1192105"/>
                </a:moveTo>
                <a:lnTo>
                  <a:pt x="0" y="799216"/>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7" name="object 57"/>
          <p:cNvSpPr/>
          <p:nvPr/>
        </p:nvSpPr>
        <p:spPr>
          <a:xfrm>
            <a:off x="1979612" y="333494"/>
            <a:ext cx="8229600" cy="6186170"/>
          </a:xfrm>
          <a:custGeom>
            <a:avLst/>
            <a:gdLst/>
            <a:ahLst/>
            <a:cxnLst/>
            <a:rect l="l" t="t" r="r" b="b"/>
            <a:pathLst>
              <a:path w="8229600" h="6186170">
                <a:moveTo>
                  <a:pt x="0" y="6185641"/>
                </a:moveTo>
                <a:lnTo>
                  <a:pt x="8229599" y="6185641"/>
                </a:lnTo>
                <a:lnTo>
                  <a:pt x="8229599" y="0"/>
                </a:lnTo>
                <a:lnTo>
                  <a:pt x="0" y="0"/>
                </a:lnTo>
                <a:lnTo>
                  <a:pt x="0" y="6185641"/>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58" name="object 58"/>
          <p:cNvSpPr/>
          <p:nvPr/>
        </p:nvSpPr>
        <p:spPr>
          <a:xfrm>
            <a:off x="1979612" y="333494"/>
            <a:ext cx="8229600" cy="6186170"/>
          </a:xfrm>
          <a:custGeom>
            <a:avLst/>
            <a:gdLst/>
            <a:ahLst/>
            <a:cxnLst/>
            <a:rect l="l" t="t" r="r" b="b"/>
            <a:pathLst>
              <a:path w="8229600" h="6186170">
                <a:moveTo>
                  <a:pt x="0" y="6185641"/>
                </a:moveTo>
                <a:lnTo>
                  <a:pt x="8229599" y="6185641"/>
                </a:lnTo>
                <a:lnTo>
                  <a:pt x="8229599" y="0"/>
                </a:lnTo>
                <a:lnTo>
                  <a:pt x="0" y="0"/>
                </a:lnTo>
                <a:lnTo>
                  <a:pt x="0" y="6185641"/>
                </a:lnTo>
                <a:close/>
              </a:path>
            </a:pathLst>
          </a:custGeom>
          <a:ln w="6349">
            <a:solidFill>
              <a:srgbClr val="000000"/>
            </a:solidFill>
          </a:ln>
        </p:spPr>
        <p:txBody>
          <a:bodyPr wrap="square" lIns="0" tIns="0" rIns="0" bIns="0" rtlCol="0"/>
          <a:lstStyle/>
          <a:p>
            <a:endParaRPr>
              <a:solidFill>
                <a:prstClr val="black"/>
              </a:solidFill>
              <a:latin typeface="Calibri"/>
            </a:endParaRPr>
          </a:p>
        </p:txBody>
      </p:sp>
      <p:sp>
        <p:nvSpPr>
          <p:cNvPr id="59" name="object 59"/>
          <p:cNvSpPr/>
          <p:nvPr/>
        </p:nvSpPr>
        <p:spPr>
          <a:xfrm>
            <a:off x="6083621" y="0"/>
            <a:ext cx="3679190" cy="678180"/>
          </a:xfrm>
          <a:custGeom>
            <a:avLst/>
            <a:gdLst/>
            <a:ahLst/>
            <a:cxnLst/>
            <a:rect l="l" t="t" r="r" b="b"/>
            <a:pathLst>
              <a:path w="3679190" h="678180">
                <a:moveTo>
                  <a:pt x="0" y="677662"/>
                </a:moveTo>
                <a:lnTo>
                  <a:pt x="3679057" y="677662"/>
                </a:lnTo>
                <a:lnTo>
                  <a:pt x="3679057" y="0"/>
                </a:lnTo>
                <a:lnTo>
                  <a:pt x="0" y="0"/>
                </a:lnTo>
                <a:lnTo>
                  <a:pt x="0" y="677662"/>
                </a:lnTo>
              </a:path>
            </a:pathLst>
          </a:custGeom>
          <a:solidFill>
            <a:srgbClr val="F5F5F5"/>
          </a:solidFill>
        </p:spPr>
        <p:txBody>
          <a:bodyPr wrap="square" lIns="0" tIns="0" rIns="0" bIns="0" rtlCol="0"/>
          <a:lstStyle/>
          <a:p>
            <a:endParaRPr>
              <a:solidFill>
                <a:prstClr val="black"/>
              </a:solidFill>
              <a:latin typeface="Calibri"/>
            </a:endParaRPr>
          </a:p>
        </p:txBody>
      </p:sp>
      <p:sp>
        <p:nvSpPr>
          <p:cNvPr id="60" name="object 60"/>
          <p:cNvSpPr/>
          <p:nvPr/>
        </p:nvSpPr>
        <p:spPr>
          <a:xfrm>
            <a:off x="6083621" y="0"/>
            <a:ext cx="3679190" cy="678180"/>
          </a:xfrm>
          <a:custGeom>
            <a:avLst/>
            <a:gdLst/>
            <a:ahLst/>
            <a:cxnLst/>
            <a:rect l="l" t="t" r="r" b="b"/>
            <a:pathLst>
              <a:path w="3679190" h="678180">
                <a:moveTo>
                  <a:pt x="0" y="677662"/>
                </a:moveTo>
                <a:lnTo>
                  <a:pt x="3679057" y="677662"/>
                </a:lnTo>
                <a:lnTo>
                  <a:pt x="3679057" y="0"/>
                </a:lnTo>
              </a:path>
            </a:pathLst>
          </a:custGeom>
          <a:ln w="15874">
            <a:solidFill>
              <a:srgbClr val="74A40F"/>
            </a:solidFill>
          </a:ln>
        </p:spPr>
        <p:txBody>
          <a:bodyPr wrap="square" lIns="0" tIns="0" rIns="0" bIns="0" rtlCol="0"/>
          <a:lstStyle/>
          <a:p>
            <a:endParaRPr>
              <a:solidFill>
                <a:prstClr val="black"/>
              </a:solidFill>
              <a:latin typeface="Calibri"/>
            </a:endParaRPr>
          </a:p>
        </p:txBody>
      </p:sp>
      <p:sp>
        <p:nvSpPr>
          <p:cNvPr id="61" name="object 61"/>
          <p:cNvSpPr/>
          <p:nvPr/>
        </p:nvSpPr>
        <p:spPr>
          <a:xfrm>
            <a:off x="6083621" y="0"/>
            <a:ext cx="0" cy="678180"/>
          </a:xfrm>
          <a:custGeom>
            <a:avLst/>
            <a:gdLst/>
            <a:ahLst/>
            <a:cxnLst/>
            <a:rect l="l" t="t" r="r" b="b"/>
            <a:pathLst>
              <a:path h="678180">
                <a:moveTo>
                  <a:pt x="0" y="0"/>
                </a:moveTo>
                <a:lnTo>
                  <a:pt x="0" y="677662"/>
                </a:lnTo>
              </a:path>
            </a:pathLst>
          </a:custGeom>
          <a:ln w="15874">
            <a:solidFill>
              <a:srgbClr val="74A40F"/>
            </a:solidFill>
          </a:ln>
        </p:spPr>
        <p:txBody>
          <a:bodyPr wrap="square" lIns="0" tIns="0" rIns="0" bIns="0" rtlCol="0"/>
          <a:lstStyle/>
          <a:p>
            <a:endParaRPr>
              <a:solidFill>
                <a:prstClr val="black"/>
              </a:solidFill>
              <a:latin typeface="Calibri"/>
            </a:endParaRPr>
          </a:p>
        </p:txBody>
      </p:sp>
      <p:sp>
        <p:nvSpPr>
          <p:cNvPr id="62" name="object 62"/>
          <p:cNvSpPr/>
          <p:nvPr/>
        </p:nvSpPr>
        <p:spPr>
          <a:xfrm>
            <a:off x="6171495" y="1"/>
            <a:ext cx="3505200" cy="602615"/>
          </a:xfrm>
          <a:custGeom>
            <a:avLst/>
            <a:gdLst/>
            <a:ahLst/>
            <a:cxnLst/>
            <a:rect l="l" t="t" r="r" b="b"/>
            <a:pathLst>
              <a:path w="3505200" h="602615">
                <a:moveTo>
                  <a:pt x="0" y="602498"/>
                </a:moveTo>
                <a:lnTo>
                  <a:pt x="3505199" y="602498"/>
                </a:lnTo>
                <a:lnTo>
                  <a:pt x="3505199" y="0"/>
                </a:lnTo>
                <a:lnTo>
                  <a:pt x="0" y="0"/>
                </a:lnTo>
                <a:lnTo>
                  <a:pt x="0" y="602498"/>
                </a:lnTo>
              </a:path>
            </a:pathLst>
          </a:custGeom>
          <a:solidFill>
            <a:srgbClr val="70685A"/>
          </a:solidFill>
        </p:spPr>
        <p:txBody>
          <a:bodyPr wrap="square" lIns="0" tIns="0" rIns="0" bIns="0" rtlCol="0"/>
          <a:lstStyle/>
          <a:p>
            <a:endParaRPr>
              <a:solidFill>
                <a:prstClr val="black"/>
              </a:solidFill>
              <a:latin typeface="Calibri"/>
            </a:endParaRPr>
          </a:p>
        </p:txBody>
      </p:sp>
      <p:sp>
        <p:nvSpPr>
          <p:cNvPr id="63" name="object 63"/>
          <p:cNvSpPr/>
          <p:nvPr/>
        </p:nvSpPr>
        <p:spPr>
          <a:xfrm>
            <a:off x="3960812" y="609600"/>
            <a:ext cx="4171950" cy="1828800"/>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64" name="object 64"/>
          <p:cNvSpPr/>
          <p:nvPr/>
        </p:nvSpPr>
        <p:spPr>
          <a:xfrm>
            <a:off x="2360612" y="2590800"/>
            <a:ext cx="7620000" cy="3810000"/>
          </a:xfrm>
          <a:prstGeom prst="rect">
            <a:avLst/>
          </a:prstGeom>
          <a:blipFill>
            <a:blip r:embed="rId4" cstate="print"/>
            <a:stretch>
              <a:fillRect/>
            </a:stretch>
          </a:blipFill>
        </p:spPr>
        <p:txBody>
          <a:bodyPr wrap="square" lIns="0" tIns="0" rIns="0" bIns="0" rtlCol="0"/>
          <a:lstStyle/>
          <a:p>
            <a:endParaRPr>
              <a:solidFill>
                <a:prstClr val="black"/>
              </a:solidFill>
              <a:latin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8518" y="1089608"/>
            <a:ext cx="9196614" cy="1094606"/>
          </a:xfrm>
          <a:prstGeom prst="rect">
            <a:avLst/>
          </a:prstGeom>
        </p:spPr>
        <p:txBody>
          <a:bodyPr vert="horz" wrap="square" lIns="0" tIns="238200" rIns="0" bIns="0" rtlCol="0">
            <a:spAutoFit/>
          </a:bodyPr>
          <a:lstStyle/>
          <a:p>
            <a:pPr marL="12700"/>
            <a:r>
              <a:rPr sz="2800" spc="-15" dirty="0"/>
              <a:t>Th</a:t>
            </a:r>
            <a:r>
              <a:rPr sz="2800" spc="-35" dirty="0"/>
              <a:t>e</a:t>
            </a:r>
            <a:r>
              <a:rPr sz="2800" spc="-15" dirty="0"/>
              <a:t>re</a:t>
            </a:r>
            <a:r>
              <a:rPr sz="2800" spc="90" dirty="0">
                <a:latin typeface="Times New Roman"/>
                <a:cs typeface="Times New Roman"/>
              </a:rPr>
              <a:t> </a:t>
            </a:r>
            <a:r>
              <a:rPr sz="2800" spc="-20" dirty="0"/>
              <a:t>are</a:t>
            </a:r>
            <a:r>
              <a:rPr sz="2800" spc="75" dirty="0">
                <a:latin typeface="Times New Roman"/>
                <a:cs typeface="Times New Roman"/>
              </a:rPr>
              <a:t> </a:t>
            </a:r>
            <a:r>
              <a:rPr sz="2800" spc="-20" dirty="0"/>
              <a:t>two</a:t>
            </a:r>
            <a:r>
              <a:rPr sz="2800" spc="80" dirty="0">
                <a:latin typeface="Times New Roman"/>
                <a:cs typeface="Times New Roman"/>
              </a:rPr>
              <a:t> </a:t>
            </a:r>
            <a:r>
              <a:rPr sz="2800" spc="-25" dirty="0"/>
              <a:t>ma</a:t>
            </a:r>
            <a:r>
              <a:rPr sz="2800" dirty="0"/>
              <a:t>i</a:t>
            </a:r>
            <a:r>
              <a:rPr sz="2800" spc="-20" dirty="0"/>
              <a:t>n</a:t>
            </a:r>
            <a:r>
              <a:rPr sz="2800" spc="60" dirty="0">
                <a:latin typeface="Times New Roman"/>
                <a:cs typeface="Times New Roman"/>
              </a:rPr>
              <a:t> </a:t>
            </a:r>
            <a:r>
              <a:rPr sz="2800" spc="-20" dirty="0"/>
              <a:t>conf</a:t>
            </a:r>
            <a:r>
              <a:rPr sz="2800" dirty="0"/>
              <a:t>i</a:t>
            </a:r>
            <a:r>
              <a:rPr sz="2800" spc="-15" dirty="0"/>
              <a:t>gurat</a:t>
            </a:r>
            <a:r>
              <a:rPr sz="2800" dirty="0"/>
              <a:t>i</a:t>
            </a:r>
            <a:r>
              <a:rPr sz="2800" spc="-20" dirty="0"/>
              <a:t>ons</a:t>
            </a:r>
            <a:r>
              <a:rPr sz="2800" spc="70" dirty="0">
                <a:latin typeface="Times New Roman"/>
                <a:cs typeface="Times New Roman"/>
              </a:rPr>
              <a:t> </a:t>
            </a:r>
            <a:r>
              <a:rPr sz="2800" spc="-15" dirty="0"/>
              <a:t>that</a:t>
            </a:r>
            <a:endParaRPr sz="2800">
              <a:latin typeface="Times New Roman"/>
              <a:cs typeface="Times New Roman"/>
            </a:endParaRPr>
          </a:p>
          <a:p>
            <a:pPr marL="12700">
              <a:lnSpc>
                <a:spcPts val="3300"/>
              </a:lnSpc>
            </a:pPr>
            <a:r>
              <a:rPr sz="2800" spc="-20" dirty="0"/>
              <a:t>have</a:t>
            </a:r>
            <a:r>
              <a:rPr sz="2800" spc="90" dirty="0">
                <a:latin typeface="Times New Roman"/>
                <a:cs typeface="Times New Roman"/>
              </a:rPr>
              <a:t> </a:t>
            </a:r>
            <a:r>
              <a:rPr sz="2800" spc="-25" dirty="0"/>
              <a:t>be</a:t>
            </a:r>
            <a:r>
              <a:rPr sz="2800" spc="-30" dirty="0"/>
              <a:t>e</a:t>
            </a:r>
            <a:r>
              <a:rPr sz="2800" spc="-20" dirty="0"/>
              <a:t>n</a:t>
            </a:r>
            <a:r>
              <a:rPr sz="2800" spc="110" dirty="0">
                <a:latin typeface="Times New Roman"/>
                <a:cs typeface="Times New Roman"/>
              </a:rPr>
              <a:t> </a:t>
            </a:r>
            <a:r>
              <a:rPr sz="2800" spc="-20" dirty="0"/>
              <a:t>used</a:t>
            </a:r>
            <a:r>
              <a:rPr sz="2800" spc="70" dirty="0">
                <a:latin typeface="Times New Roman"/>
                <a:cs typeface="Times New Roman"/>
              </a:rPr>
              <a:t> </a:t>
            </a:r>
            <a:r>
              <a:rPr sz="2800" dirty="0"/>
              <a:t>i</a:t>
            </a:r>
            <a:r>
              <a:rPr sz="2800" spc="-20" dirty="0"/>
              <a:t>n</a:t>
            </a:r>
            <a:r>
              <a:rPr sz="2800" spc="70" dirty="0">
                <a:latin typeface="Times New Roman"/>
                <a:cs typeface="Times New Roman"/>
              </a:rPr>
              <a:t> </a:t>
            </a:r>
            <a:r>
              <a:rPr sz="2800" spc="-25" dirty="0"/>
              <a:t>SIMD</a:t>
            </a:r>
            <a:r>
              <a:rPr sz="2800" spc="100" dirty="0">
                <a:latin typeface="Times New Roman"/>
                <a:cs typeface="Times New Roman"/>
              </a:rPr>
              <a:t> </a:t>
            </a:r>
            <a:r>
              <a:rPr sz="2800" spc="-25" dirty="0"/>
              <a:t>mach</a:t>
            </a:r>
            <a:r>
              <a:rPr sz="2800" dirty="0"/>
              <a:t>i</a:t>
            </a:r>
            <a:r>
              <a:rPr sz="2800" spc="-20" dirty="0"/>
              <a:t>ne</a:t>
            </a:r>
            <a:r>
              <a:rPr sz="2800" spc="-10" dirty="0"/>
              <a:t>s.</a:t>
            </a:r>
            <a:endParaRPr sz="2800">
              <a:latin typeface="Times New Roman"/>
              <a:cs typeface="Times New Roman"/>
            </a:endParaRPr>
          </a:p>
        </p:txBody>
      </p:sp>
      <p:sp>
        <p:nvSpPr>
          <p:cNvPr id="3" name="object 3"/>
          <p:cNvSpPr txBox="1"/>
          <p:nvPr/>
        </p:nvSpPr>
        <p:spPr>
          <a:xfrm>
            <a:off x="2713363" y="2348281"/>
            <a:ext cx="6733540" cy="814069"/>
          </a:xfrm>
          <a:prstGeom prst="rect">
            <a:avLst/>
          </a:prstGeom>
        </p:spPr>
        <p:txBody>
          <a:bodyPr vert="horz" wrap="square" lIns="0" tIns="0" rIns="0" bIns="0" rtlCol="0">
            <a:spAutoFit/>
          </a:bodyPr>
          <a:lstStyle/>
          <a:p>
            <a:pPr marL="12700" marR="5080" algn="just">
              <a:lnSpc>
                <a:spcPct val="79800"/>
              </a:lnSpc>
            </a:pPr>
            <a:r>
              <a:rPr sz="2200" b="1" i="1" spc="-15" dirty="0">
                <a:solidFill>
                  <a:srgbClr val="3D3C2C"/>
                </a:solidFill>
                <a:latin typeface="Century Gothic"/>
                <a:cs typeface="Century Gothic"/>
              </a:rPr>
              <a:t>In</a:t>
            </a:r>
            <a:r>
              <a:rPr sz="2200" b="1" i="1" dirty="0">
                <a:solidFill>
                  <a:srgbClr val="3D3C2C"/>
                </a:solidFill>
                <a:latin typeface="Times New Roman"/>
                <a:cs typeface="Times New Roman"/>
              </a:rPr>
              <a:t> </a:t>
            </a:r>
            <a:r>
              <a:rPr sz="2200" b="1" i="1" spc="-30" dirty="0">
                <a:solidFill>
                  <a:srgbClr val="3D3C2C"/>
                </a:solidFill>
                <a:latin typeface="Times New Roman"/>
                <a:cs typeface="Times New Roman"/>
              </a:rPr>
              <a:t> </a:t>
            </a:r>
            <a:r>
              <a:rPr sz="2200" b="1" i="1" spc="-10" dirty="0">
                <a:solidFill>
                  <a:srgbClr val="3D3C2C"/>
                </a:solidFill>
                <a:latin typeface="Century Gothic"/>
                <a:cs typeface="Century Gothic"/>
              </a:rPr>
              <a:t>t</a:t>
            </a:r>
            <a:r>
              <a:rPr sz="2200" b="1" i="1" spc="-5" dirty="0">
                <a:solidFill>
                  <a:srgbClr val="3D3C2C"/>
                </a:solidFill>
                <a:latin typeface="Century Gothic"/>
                <a:cs typeface="Century Gothic"/>
              </a:rPr>
              <a:t>h</a:t>
            </a:r>
            <a:r>
              <a:rPr sz="2200" b="1" i="1" spc="-15" dirty="0">
                <a:solidFill>
                  <a:srgbClr val="3D3C2C"/>
                </a:solidFill>
                <a:latin typeface="Century Gothic"/>
                <a:cs typeface="Century Gothic"/>
              </a:rPr>
              <a:t>e</a:t>
            </a:r>
            <a:r>
              <a:rPr sz="2200" b="1" i="1" dirty="0">
                <a:solidFill>
                  <a:srgbClr val="3D3C2C"/>
                </a:solidFill>
                <a:latin typeface="Times New Roman"/>
                <a:cs typeface="Times New Roman"/>
              </a:rPr>
              <a:t> </a:t>
            </a:r>
            <a:r>
              <a:rPr sz="2200" b="1" i="1" spc="-35" dirty="0">
                <a:solidFill>
                  <a:srgbClr val="3D3C2C"/>
                </a:solidFill>
                <a:latin typeface="Times New Roman"/>
                <a:cs typeface="Times New Roman"/>
              </a:rPr>
              <a:t> </a:t>
            </a:r>
            <a:r>
              <a:rPr sz="2200" b="1" i="1" spc="-10" dirty="0">
                <a:solidFill>
                  <a:srgbClr val="3D3C2C"/>
                </a:solidFill>
                <a:latin typeface="Century Gothic"/>
                <a:cs typeface="Century Gothic"/>
              </a:rPr>
              <a:t>fir</a:t>
            </a:r>
            <a:r>
              <a:rPr sz="2200" b="1" i="1" spc="-5" dirty="0">
                <a:solidFill>
                  <a:srgbClr val="3D3C2C"/>
                </a:solidFill>
                <a:latin typeface="Century Gothic"/>
                <a:cs typeface="Century Gothic"/>
              </a:rPr>
              <a:t>s</a:t>
            </a:r>
            <a:r>
              <a:rPr sz="2200" b="1" i="1" spc="-10" dirty="0">
                <a:solidFill>
                  <a:srgbClr val="3D3C2C"/>
                </a:solidFill>
                <a:latin typeface="Century Gothic"/>
                <a:cs typeface="Century Gothic"/>
              </a:rPr>
              <a:t>t</a:t>
            </a:r>
            <a:r>
              <a:rPr sz="2200" b="1" i="1" dirty="0">
                <a:solidFill>
                  <a:srgbClr val="3D3C2C"/>
                </a:solidFill>
                <a:latin typeface="Times New Roman"/>
                <a:cs typeface="Times New Roman"/>
              </a:rPr>
              <a:t> </a:t>
            </a:r>
            <a:r>
              <a:rPr sz="2200" b="1" i="1" spc="-40" dirty="0">
                <a:solidFill>
                  <a:srgbClr val="3D3C2C"/>
                </a:solidFill>
                <a:latin typeface="Times New Roman"/>
                <a:cs typeface="Times New Roman"/>
              </a:rPr>
              <a:t> </a:t>
            </a:r>
            <a:r>
              <a:rPr sz="2200" b="1" i="1" spc="-15" dirty="0">
                <a:solidFill>
                  <a:srgbClr val="3D3C2C"/>
                </a:solidFill>
                <a:latin typeface="Century Gothic"/>
                <a:cs typeface="Century Gothic"/>
              </a:rPr>
              <a:t>sch</a:t>
            </a:r>
            <a:r>
              <a:rPr sz="2200" b="1" i="1" spc="-20" dirty="0">
                <a:solidFill>
                  <a:srgbClr val="3D3C2C"/>
                </a:solidFill>
                <a:latin typeface="Century Gothic"/>
                <a:cs typeface="Century Gothic"/>
              </a:rPr>
              <a:t>em</a:t>
            </a:r>
            <a:r>
              <a:rPr sz="2200" b="1" i="1" spc="10" dirty="0">
                <a:solidFill>
                  <a:srgbClr val="3D3C2C"/>
                </a:solidFill>
                <a:latin typeface="Century Gothic"/>
                <a:cs typeface="Century Gothic"/>
              </a:rPr>
              <a:t>e</a:t>
            </a:r>
            <a:r>
              <a:rPr sz="2200" spc="-10" dirty="0">
                <a:solidFill>
                  <a:srgbClr val="3D3C2C"/>
                </a:solidFill>
                <a:latin typeface="Century Gothic"/>
                <a:cs typeface="Century Gothic"/>
              </a:rPr>
              <a:t>,</a:t>
            </a:r>
            <a:r>
              <a:rPr sz="2200" dirty="0">
                <a:solidFill>
                  <a:srgbClr val="3D3C2C"/>
                </a:solidFill>
                <a:latin typeface="Times New Roman"/>
                <a:cs typeface="Times New Roman"/>
              </a:rPr>
              <a:t> </a:t>
            </a:r>
            <a:r>
              <a:rPr sz="2200" spc="-55" dirty="0">
                <a:solidFill>
                  <a:srgbClr val="3D3C2C"/>
                </a:solidFill>
                <a:latin typeface="Times New Roman"/>
                <a:cs typeface="Times New Roman"/>
              </a:rPr>
              <a:t> </a:t>
            </a:r>
            <a:r>
              <a:rPr sz="2200" spc="-15" dirty="0">
                <a:solidFill>
                  <a:srgbClr val="3D3C2C"/>
                </a:solidFill>
                <a:latin typeface="Century Gothic"/>
                <a:cs typeface="Century Gothic"/>
              </a:rPr>
              <a:t>each</a:t>
            </a:r>
            <a:r>
              <a:rPr sz="2200" dirty="0">
                <a:solidFill>
                  <a:srgbClr val="3D3C2C"/>
                </a:solidFill>
                <a:latin typeface="Times New Roman"/>
                <a:cs typeface="Times New Roman"/>
              </a:rPr>
              <a:t> </a:t>
            </a:r>
            <a:r>
              <a:rPr sz="2200" spc="-30" dirty="0">
                <a:solidFill>
                  <a:srgbClr val="3D3C2C"/>
                </a:solidFill>
                <a:latin typeface="Times New Roman"/>
                <a:cs typeface="Times New Roman"/>
              </a:rPr>
              <a:t> </a:t>
            </a:r>
            <a:r>
              <a:rPr sz="2200" spc="-20" dirty="0">
                <a:solidFill>
                  <a:srgbClr val="3D3C2C"/>
                </a:solidFill>
                <a:latin typeface="Century Gothic"/>
                <a:cs typeface="Century Gothic"/>
              </a:rPr>
              <a:t>proc</a:t>
            </a:r>
            <a:r>
              <a:rPr sz="2200" spc="-5" dirty="0">
                <a:solidFill>
                  <a:srgbClr val="3D3C2C"/>
                </a:solidFill>
                <a:latin typeface="Century Gothic"/>
                <a:cs typeface="Century Gothic"/>
              </a:rPr>
              <a:t>e</a:t>
            </a:r>
            <a:r>
              <a:rPr sz="2200" spc="-20" dirty="0">
                <a:solidFill>
                  <a:srgbClr val="3D3C2C"/>
                </a:solidFill>
                <a:latin typeface="Century Gothic"/>
                <a:cs typeface="Century Gothic"/>
              </a:rPr>
              <a:t>sso</a:t>
            </a:r>
            <a:r>
              <a:rPr sz="2200" spc="-10" dirty="0">
                <a:solidFill>
                  <a:srgbClr val="3D3C2C"/>
                </a:solidFill>
                <a:latin typeface="Century Gothic"/>
                <a:cs typeface="Century Gothic"/>
              </a:rPr>
              <a:t>r</a:t>
            </a:r>
            <a:r>
              <a:rPr sz="2200" dirty="0">
                <a:solidFill>
                  <a:srgbClr val="3D3C2C"/>
                </a:solidFill>
                <a:latin typeface="Times New Roman"/>
                <a:cs typeface="Times New Roman"/>
              </a:rPr>
              <a:t> </a:t>
            </a:r>
            <a:r>
              <a:rPr sz="2200" spc="-30" dirty="0">
                <a:solidFill>
                  <a:srgbClr val="3D3C2C"/>
                </a:solidFill>
                <a:latin typeface="Times New Roman"/>
                <a:cs typeface="Times New Roman"/>
              </a:rPr>
              <a:t> </a:t>
            </a:r>
            <a:r>
              <a:rPr sz="2200" spc="-15" dirty="0">
                <a:solidFill>
                  <a:srgbClr val="3D3C2C"/>
                </a:solidFill>
                <a:latin typeface="Century Gothic"/>
                <a:cs typeface="Century Gothic"/>
              </a:rPr>
              <a:t>has</a:t>
            </a:r>
            <a:r>
              <a:rPr sz="2200" dirty="0">
                <a:solidFill>
                  <a:srgbClr val="3D3C2C"/>
                </a:solidFill>
                <a:latin typeface="Times New Roman"/>
                <a:cs typeface="Times New Roman"/>
              </a:rPr>
              <a:t> </a:t>
            </a:r>
            <a:r>
              <a:rPr sz="2200" spc="-40" dirty="0">
                <a:solidFill>
                  <a:srgbClr val="3D3C2C"/>
                </a:solidFill>
                <a:latin typeface="Times New Roman"/>
                <a:cs typeface="Times New Roman"/>
              </a:rPr>
              <a:t> </a:t>
            </a:r>
            <a:r>
              <a:rPr sz="2200" spc="-10" dirty="0">
                <a:solidFill>
                  <a:srgbClr val="3D3C2C"/>
                </a:solidFill>
                <a:latin typeface="Century Gothic"/>
                <a:cs typeface="Century Gothic"/>
              </a:rPr>
              <a:t>i</a:t>
            </a:r>
            <a:r>
              <a:rPr sz="2200" dirty="0">
                <a:solidFill>
                  <a:srgbClr val="3D3C2C"/>
                </a:solidFill>
                <a:latin typeface="Century Gothic"/>
                <a:cs typeface="Century Gothic"/>
              </a:rPr>
              <a:t>t</a:t>
            </a:r>
            <a:r>
              <a:rPr sz="2200" spc="-10" dirty="0">
                <a:solidFill>
                  <a:srgbClr val="3D3C2C"/>
                </a:solidFill>
                <a:latin typeface="Century Gothic"/>
                <a:cs typeface="Century Gothic"/>
              </a:rPr>
              <a:t>s</a:t>
            </a:r>
            <a:r>
              <a:rPr sz="2200" dirty="0">
                <a:solidFill>
                  <a:srgbClr val="3D3C2C"/>
                </a:solidFill>
                <a:latin typeface="Times New Roman"/>
                <a:cs typeface="Times New Roman"/>
              </a:rPr>
              <a:t> </a:t>
            </a:r>
            <a:r>
              <a:rPr sz="2200" spc="-45" dirty="0">
                <a:solidFill>
                  <a:srgbClr val="3D3C2C"/>
                </a:solidFill>
                <a:latin typeface="Times New Roman"/>
                <a:cs typeface="Times New Roman"/>
              </a:rPr>
              <a:t> </a:t>
            </a:r>
            <a:r>
              <a:rPr sz="2200" spc="-20" dirty="0">
                <a:solidFill>
                  <a:srgbClr val="3D3C2C"/>
                </a:solidFill>
                <a:latin typeface="Century Gothic"/>
                <a:cs typeface="Century Gothic"/>
              </a:rPr>
              <a:t>own</a:t>
            </a:r>
            <a:r>
              <a:rPr sz="2200" spc="-10" dirty="0">
                <a:solidFill>
                  <a:srgbClr val="3D3C2C"/>
                </a:solidFill>
                <a:latin typeface="Times New Roman"/>
                <a:cs typeface="Times New Roman"/>
              </a:rPr>
              <a:t> </a:t>
            </a:r>
            <a:r>
              <a:rPr sz="2200" spc="-20" dirty="0">
                <a:solidFill>
                  <a:srgbClr val="3D3C2C"/>
                </a:solidFill>
                <a:latin typeface="Century Gothic"/>
                <a:cs typeface="Century Gothic"/>
              </a:rPr>
              <a:t>loca</a:t>
            </a:r>
            <a:r>
              <a:rPr sz="2200" spc="-5" dirty="0">
                <a:solidFill>
                  <a:srgbClr val="3D3C2C"/>
                </a:solidFill>
                <a:latin typeface="Century Gothic"/>
                <a:cs typeface="Century Gothic"/>
              </a:rPr>
              <a:t>l</a:t>
            </a:r>
            <a:r>
              <a:rPr sz="2200" spc="135" dirty="0">
                <a:solidFill>
                  <a:srgbClr val="3D3C2C"/>
                </a:solidFill>
                <a:latin typeface="Times New Roman"/>
                <a:cs typeface="Times New Roman"/>
              </a:rPr>
              <a:t> </a:t>
            </a:r>
            <a:r>
              <a:rPr sz="2200" spc="-20" dirty="0">
                <a:solidFill>
                  <a:srgbClr val="3D3C2C"/>
                </a:solidFill>
                <a:latin typeface="Century Gothic"/>
                <a:cs typeface="Century Gothic"/>
              </a:rPr>
              <a:t>me</a:t>
            </a:r>
            <a:r>
              <a:rPr sz="2200" spc="-35" dirty="0">
                <a:solidFill>
                  <a:srgbClr val="3D3C2C"/>
                </a:solidFill>
                <a:latin typeface="Century Gothic"/>
                <a:cs typeface="Century Gothic"/>
              </a:rPr>
              <a:t>m</a:t>
            </a:r>
            <a:r>
              <a:rPr sz="2200" spc="-15" dirty="0">
                <a:solidFill>
                  <a:srgbClr val="3D3C2C"/>
                </a:solidFill>
                <a:latin typeface="Century Gothic"/>
                <a:cs typeface="Century Gothic"/>
              </a:rPr>
              <a:t>or</a:t>
            </a:r>
            <a:r>
              <a:rPr sz="2200" spc="-20" dirty="0">
                <a:solidFill>
                  <a:srgbClr val="3D3C2C"/>
                </a:solidFill>
                <a:latin typeface="Century Gothic"/>
                <a:cs typeface="Century Gothic"/>
              </a:rPr>
              <a:t>y</a:t>
            </a:r>
            <a:r>
              <a:rPr sz="2200" spc="-10" dirty="0">
                <a:solidFill>
                  <a:srgbClr val="3D3C2C"/>
                </a:solidFill>
                <a:latin typeface="Century Gothic"/>
                <a:cs typeface="Century Gothic"/>
              </a:rPr>
              <a:t>.</a:t>
            </a:r>
            <a:r>
              <a:rPr sz="2200" spc="125" dirty="0">
                <a:solidFill>
                  <a:srgbClr val="3D3C2C"/>
                </a:solidFill>
                <a:latin typeface="Times New Roman"/>
                <a:cs typeface="Times New Roman"/>
              </a:rPr>
              <a:t> </a:t>
            </a:r>
            <a:r>
              <a:rPr sz="2200" spc="-15" dirty="0">
                <a:solidFill>
                  <a:srgbClr val="3D3C2C"/>
                </a:solidFill>
                <a:latin typeface="Century Gothic"/>
                <a:cs typeface="Century Gothic"/>
              </a:rPr>
              <a:t>P</a:t>
            </a:r>
            <a:r>
              <a:rPr sz="2200" spc="-20" dirty="0">
                <a:solidFill>
                  <a:srgbClr val="3D3C2C"/>
                </a:solidFill>
                <a:latin typeface="Century Gothic"/>
                <a:cs typeface="Century Gothic"/>
              </a:rPr>
              <a:t>r</a:t>
            </a:r>
            <a:r>
              <a:rPr sz="2200" spc="-10" dirty="0">
                <a:solidFill>
                  <a:srgbClr val="3D3C2C"/>
                </a:solidFill>
                <a:latin typeface="Century Gothic"/>
                <a:cs typeface="Century Gothic"/>
              </a:rPr>
              <a:t>o</a:t>
            </a:r>
            <a:r>
              <a:rPr sz="2200" spc="-15" dirty="0">
                <a:solidFill>
                  <a:srgbClr val="3D3C2C"/>
                </a:solidFill>
                <a:latin typeface="Century Gothic"/>
                <a:cs typeface="Century Gothic"/>
              </a:rPr>
              <a:t>c</a:t>
            </a:r>
            <a:r>
              <a:rPr sz="2200" spc="-25" dirty="0">
                <a:solidFill>
                  <a:srgbClr val="3D3C2C"/>
                </a:solidFill>
                <a:latin typeface="Century Gothic"/>
                <a:cs typeface="Century Gothic"/>
              </a:rPr>
              <a:t>e</a:t>
            </a:r>
            <a:r>
              <a:rPr sz="2200" spc="-15" dirty="0">
                <a:solidFill>
                  <a:srgbClr val="3D3C2C"/>
                </a:solidFill>
                <a:latin typeface="Century Gothic"/>
                <a:cs typeface="Century Gothic"/>
              </a:rPr>
              <a:t>ssor</a:t>
            </a:r>
            <a:r>
              <a:rPr sz="2200" spc="-10" dirty="0">
                <a:solidFill>
                  <a:srgbClr val="3D3C2C"/>
                </a:solidFill>
                <a:latin typeface="Century Gothic"/>
                <a:cs typeface="Century Gothic"/>
              </a:rPr>
              <a:t>s</a:t>
            </a:r>
            <a:r>
              <a:rPr sz="2200" spc="130" dirty="0">
                <a:solidFill>
                  <a:srgbClr val="3D3C2C"/>
                </a:solidFill>
                <a:latin typeface="Times New Roman"/>
                <a:cs typeface="Times New Roman"/>
              </a:rPr>
              <a:t> </a:t>
            </a:r>
            <a:r>
              <a:rPr sz="2200" spc="-15" dirty="0">
                <a:solidFill>
                  <a:srgbClr val="3D3C2C"/>
                </a:solidFill>
                <a:latin typeface="Century Gothic"/>
                <a:cs typeface="Century Gothic"/>
              </a:rPr>
              <a:t>c</a:t>
            </a:r>
            <a:r>
              <a:rPr sz="2200" spc="-25" dirty="0">
                <a:solidFill>
                  <a:srgbClr val="3D3C2C"/>
                </a:solidFill>
                <a:latin typeface="Century Gothic"/>
                <a:cs typeface="Century Gothic"/>
              </a:rPr>
              <a:t>a</a:t>
            </a:r>
            <a:r>
              <a:rPr sz="2200" spc="-15" dirty="0">
                <a:solidFill>
                  <a:srgbClr val="3D3C2C"/>
                </a:solidFill>
                <a:latin typeface="Century Gothic"/>
                <a:cs typeface="Century Gothic"/>
              </a:rPr>
              <a:t>n</a:t>
            </a:r>
            <a:r>
              <a:rPr sz="2200" spc="140" dirty="0">
                <a:solidFill>
                  <a:srgbClr val="3D3C2C"/>
                </a:solidFill>
                <a:latin typeface="Times New Roman"/>
                <a:cs typeface="Times New Roman"/>
              </a:rPr>
              <a:t> </a:t>
            </a:r>
            <a:r>
              <a:rPr sz="2200" spc="-20" dirty="0">
                <a:solidFill>
                  <a:srgbClr val="3D3C2C"/>
                </a:solidFill>
                <a:latin typeface="Century Gothic"/>
                <a:cs typeface="Century Gothic"/>
              </a:rPr>
              <a:t>comm</a:t>
            </a:r>
            <a:r>
              <a:rPr sz="2200" spc="-25" dirty="0">
                <a:solidFill>
                  <a:srgbClr val="3D3C2C"/>
                </a:solidFill>
                <a:latin typeface="Century Gothic"/>
                <a:cs typeface="Century Gothic"/>
              </a:rPr>
              <a:t>un</a:t>
            </a:r>
            <a:r>
              <a:rPr sz="2200" spc="10" dirty="0">
                <a:solidFill>
                  <a:srgbClr val="3D3C2C"/>
                </a:solidFill>
                <a:latin typeface="Century Gothic"/>
                <a:cs typeface="Century Gothic"/>
              </a:rPr>
              <a:t>i</a:t>
            </a:r>
            <a:r>
              <a:rPr sz="2200" spc="-15" dirty="0">
                <a:solidFill>
                  <a:srgbClr val="3D3C2C"/>
                </a:solidFill>
                <a:latin typeface="Century Gothic"/>
                <a:cs typeface="Century Gothic"/>
              </a:rPr>
              <a:t>c</a:t>
            </a:r>
            <a:r>
              <a:rPr sz="2200" spc="-25" dirty="0">
                <a:solidFill>
                  <a:srgbClr val="3D3C2C"/>
                </a:solidFill>
                <a:latin typeface="Century Gothic"/>
                <a:cs typeface="Century Gothic"/>
              </a:rPr>
              <a:t>a</a:t>
            </a:r>
            <a:r>
              <a:rPr sz="2200" spc="-5" dirty="0">
                <a:solidFill>
                  <a:srgbClr val="3D3C2C"/>
                </a:solidFill>
                <a:latin typeface="Century Gothic"/>
                <a:cs typeface="Century Gothic"/>
              </a:rPr>
              <a:t>t</a:t>
            </a:r>
            <a:r>
              <a:rPr sz="2200" spc="-15" dirty="0">
                <a:solidFill>
                  <a:srgbClr val="3D3C2C"/>
                </a:solidFill>
                <a:latin typeface="Century Gothic"/>
                <a:cs typeface="Century Gothic"/>
              </a:rPr>
              <a:t>e</a:t>
            </a:r>
            <a:r>
              <a:rPr sz="2200" spc="140" dirty="0">
                <a:solidFill>
                  <a:srgbClr val="3D3C2C"/>
                </a:solidFill>
                <a:latin typeface="Times New Roman"/>
                <a:cs typeface="Times New Roman"/>
              </a:rPr>
              <a:t> </a:t>
            </a:r>
            <a:r>
              <a:rPr sz="2200" spc="-40" dirty="0">
                <a:solidFill>
                  <a:srgbClr val="3D3C2C"/>
                </a:solidFill>
                <a:latin typeface="Century Gothic"/>
                <a:cs typeface="Century Gothic"/>
              </a:rPr>
              <a:t>w</a:t>
            </a:r>
            <a:r>
              <a:rPr sz="2200" spc="-10" dirty="0">
                <a:solidFill>
                  <a:srgbClr val="3D3C2C"/>
                </a:solidFill>
                <a:latin typeface="Century Gothic"/>
                <a:cs typeface="Century Gothic"/>
              </a:rPr>
              <a:t>i</a:t>
            </a:r>
            <a:r>
              <a:rPr sz="2200" dirty="0">
                <a:solidFill>
                  <a:srgbClr val="3D3C2C"/>
                </a:solidFill>
                <a:latin typeface="Century Gothic"/>
                <a:cs typeface="Century Gothic"/>
              </a:rPr>
              <a:t>t</a:t>
            </a:r>
            <a:r>
              <a:rPr sz="2200" spc="-15" dirty="0">
                <a:solidFill>
                  <a:srgbClr val="3D3C2C"/>
                </a:solidFill>
                <a:latin typeface="Century Gothic"/>
                <a:cs typeface="Century Gothic"/>
              </a:rPr>
              <a:t>h</a:t>
            </a:r>
            <a:r>
              <a:rPr sz="2200" spc="-10" dirty="0">
                <a:solidFill>
                  <a:srgbClr val="3D3C2C"/>
                </a:solidFill>
                <a:latin typeface="Times New Roman"/>
                <a:cs typeface="Times New Roman"/>
              </a:rPr>
              <a:t> </a:t>
            </a:r>
            <a:r>
              <a:rPr sz="2200" spc="-15" dirty="0">
                <a:solidFill>
                  <a:srgbClr val="3D3C2C"/>
                </a:solidFill>
                <a:latin typeface="Century Gothic"/>
                <a:cs typeface="Century Gothic"/>
              </a:rPr>
              <a:t>each</a:t>
            </a:r>
            <a:r>
              <a:rPr sz="2200" spc="60" dirty="0">
                <a:solidFill>
                  <a:srgbClr val="3D3C2C"/>
                </a:solidFill>
                <a:latin typeface="Times New Roman"/>
                <a:cs typeface="Times New Roman"/>
              </a:rPr>
              <a:t> </a:t>
            </a:r>
            <a:r>
              <a:rPr sz="2200" spc="-15" dirty="0">
                <a:solidFill>
                  <a:srgbClr val="3D3C2C"/>
                </a:solidFill>
                <a:latin typeface="Century Gothic"/>
                <a:cs typeface="Century Gothic"/>
              </a:rPr>
              <a:t>o</a:t>
            </a:r>
            <a:r>
              <a:rPr sz="2200" dirty="0">
                <a:solidFill>
                  <a:srgbClr val="3D3C2C"/>
                </a:solidFill>
                <a:latin typeface="Century Gothic"/>
                <a:cs typeface="Century Gothic"/>
              </a:rPr>
              <a:t>t</a:t>
            </a:r>
            <a:r>
              <a:rPr sz="2200" spc="-15" dirty="0">
                <a:solidFill>
                  <a:srgbClr val="3D3C2C"/>
                </a:solidFill>
                <a:latin typeface="Century Gothic"/>
                <a:cs typeface="Century Gothic"/>
              </a:rPr>
              <a:t>her</a:t>
            </a:r>
            <a:r>
              <a:rPr sz="2200" spc="55" dirty="0">
                <a:solidFill>
                  <a:srgbClr val="3D3C2C"/>
                </a:solidFill>
                <a:latin typeface="Times New Roman"/>
                <a:cs typeface="Times New Roman"/>
              </a:rPr>
              <a:t> </a:t>
            </a:r>
            <a:r>
              <a:rPr sz="2200" spc="-5" dirty="0">
                <a:solidFill>
                  <a:srgbClr val="3D3C2C"/>
                </a:solidFill>
                <a:latin typeface="Century Gothic"/>
                <a:cs typeface="Century Gothic"/>
              </a:rPr>
              <a:t>t</a:t>
            </a:r>
            <a:r>
              <a:rPr sz="2200" spc="-15" dirty="0">
                <a:solidFill>
                  <a:srgbClr val="3D3C2C"/>
                </a:solidFill>
                <a:latin typeface="Century Gothic"/>
                <a:cs typeface="Century Gothic"/>
              </a:rPr>
              <a:t>hrough</a:t>
            </a:r>
            <a:r>
              <a:rPr sz="2200" spc="55" dirty="0">
                <a:solidFill>
                  <a:srgbClr val="3D3C2C"/>
                </a:solidFill>
                <a:latin typeface="Times New Roman"/>
                <a:cs typeface="Times New Roman"/>
              </a:rPr>
              <a:t> </a:t>
            </a:r>
            <a:r>
              <a:rPr sz="2200" spc="-5" dirty="0">
                <a:solidFill>
                  <a:srgbClr val="3D3C2C"/>
                </a:solidFill>
                <a:latin typeface="Century Gothic"/>
                <a:cs typeface="Century Gothic"/>
              </a:rPr>
              <a:t>t</a:t>
            </a:r>
            <a:r>
              <a:rPr sz="2200" spc="-15" dirty="0">
                <a:solidFill>
                  <a:srgbClr val="3D3C2C"/>
                </a:solidFill>
                <a:latin typeface="Century Gothic"/>
                <a:cs typeface="Century Gothic"/>
              </a:rPr>
              <a:t>he</a:t>
            </a:r>
            <a:r>
              <a:rPr sz="2200" spc="45" dirty="0">
                <a:solidFill>
                  <a:srgbClr val="3D3C2C"/>
                </a:solidFill>
                <a:latin typeface="Times New Roman"/>
                <a:cs typeface="Times New Roman"/>
              </a:rPr>
              <a:t> </a:t>
            </a:r>
            <a:r>
              <a:rPr sz="2200" spc="5" dirty="0">
                <a:solidFill>
                  <a:srgbClr val="3D3C2C"/>
                </a:solidFill>
                <a:latin typeface="Century Gothic"/>
                <a:cs typeface="Century Gothic"/>
              </a:rPr>
              <a:t>i</a:t>
            </a:r>
            <a:r>
              <a:rPr sz="2200" spc="-15" dirty="0">
                <a:solidFill>
                  <a:srgbClr val="3D3C2C"/>
                </a:solidFill>
                <a:latin typeface="Century Gothic"/>
                <a:cs typeface="Century Gothic"/>
              </a:rPr>
              <a:t>n</a:t>
            </a:r>
            <a:r>
              <a:rPr sz="2200" dirty="0">
                <a:solidFill>
                  <a:srgbClr val="3D3C2C"/>
                </a:solidFill>
                <a:latin typeface="Century Gothic"/>
                <a:cs typeface="Century Gothic"/>
              </a:rPr>
              <a:t>t</a:t>
            </a:r>
            <a:r>
              <a:rPr sz="2200" spc="-15" dirty="0">
                <a:solidFill>
                  <a:srgbClr val="3D3C2C"/>
                </a:solidFill>
                <a:latin typeface="Century Gothic"/>
                <a:cs typeface="Century Gothic"/>
              </a:rPr>
              <a:t>erconnec</a:t>
            </a:r>
            <a:r>
              <a:rPr sz="2200" dirty="0">
                <a:solidFill>
                  <a:srgbClr val="3D3C2C"/>
                </a:solidFill>
                <a:latin typeface="Century Gothic"/>
                <a:cs typeface="Century Gothic"/>
              </a:rPr>
              <a:t>t</a:t>
            </a:r>
            <a:r>
              <a:rPr sz="2200" spc="-15" dirty="0">
                <a:solidFill>
                  <a:srgbClr val="3D3C2C"/>
                </a:solidFill>
                <a:latin typeface="Century Gothic"/>
                <a:cs typeface="Century Gothic"/>
              </a:rPr>
              <a:t>ion</a:t>
            </a:r>
            <a:r>
              <a:rPr sz="2200" spc="35" dirty="0">
                <a:solidFill>
                  <a:srgbClr val="3D3C2C"/>
                </a:solidFill>
                <a:latin typeface="Times New Roman"/>
                <a:cs typeface="Times New Roman"/>
              </a:rPr>
              <a:t> </a:t>
            </a:r>
            <a:r>
              <a:rPr sz="2200" spc="-15" dirty="0">
                <a:solidFill>
                  <a:srgbClr val="3D3C2C"/>
                </a:solidFill>
                <a:latin typeface="Century Gothic"/>
                <a:cs typeface="Century Gothic"/>
              </a:rPr>
              <a:t>ne</a:t>
            </a:r>
            <a:r>
              <a:rPr sz="2200" dirty="0">
                <a:solidFill>
                  <a:srgbClr val="3D3C2C"/>
                </a:solidFill>
                <a:latin typeface="Century Gothic"/>
                <a:cs typeface="Century Gothic"/>
              </a:rPr>
              <a:t>t</a:t>
            </a:r>
            <a:r>
              <a:rPr sz="2200" spc="-20" dirty="0">
                <a:solidFill>
                  <a:srgbClr val="3D3C2C"/>
                </a:solidFill>
                <a:latin typeface="Century Gothic"/>
                <a:cs typeface="Century Gothic"/>
              </a:rPr>
              <a:t>wor</a:t>
            </a:r>
            <a:r>
              <a:rPr sz="2200" spc="-10" dirty="0">
                <a:solidFill>
                  <a:srgbClr val="3D3C2C"/>
                </a:solidFill>
                <a:latin typeface="Century Gothic"/>
                <a:cs typeface="Century Gothic"/>
              </a:rPr>
              <a:t>k.</a:t>
            </a:r>
            <a:endParaRPr sz="2200">
              <a:solidFill>
                <a:prstClr val="black"/>
              </a:solidFill>
              <a:latin typeface="Century Gothic"/>
              <a:cs typeface="Century Gothic"/>
            </a:endParaRPr>
          </a:p>
        </p:txBody>
      </p:sp>
      <p:sp>
        <p:nvSpPr>
          <p:cNvPr id="4" name="object 4"/>
          <p:cNvSpPr/>
          <p:nvPr/>
        </p:nvSpPr>
        <p:spPr>
          <a:xfrm>
            <a:off x="2665413" y="3429031"/>
            <a:ext cx="6836907" cy="2590723"/>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The State of Computing</a:t>
            </a:r>
          </a:p>
        </p:txBody>
      </p:sp>
      <p:sp>
        <p:nvSpPr>
          <p:cNvPr id="14" name="Content Placeholder 13"/>
          <p:cNvSpPr>
            <a:spLocks noGrp="1"/>
          </p:cNvSpPr>
          <p:nvPr>
            <p:ph idx="1"/>
          </p:nvPr>
        </p:nvSpPr>
        <p:spPr/>
        <p:txBody>
          <a:bodyPr/>
          <a:lstStyle/>
          <a:p>
            <a:pPr lvl="0"/>
            <a:r>
              <a:rPr lang="en-US" dirty="0"/>
              <a:t>Modern computers are equipped with powerful hardware facilities driven by extensive software packages.</a:t>
            </a:r>
          </a:p>
          <a:p>
            <a:pPr marL="457200" lvl="0" indent="-457200">
              <a:buFont typeface="+mj-lt"/>
              <a:buAutoNum type="arabicPeriod"/>
            </a:pPr>
            <a:r>
              <a:rPr lang="en-US" dirty="0"/>
              <a:t>To assess state-of-the-art computing, we first review historical milestones in the development of computers. </a:t>
            </a:r>
          </a:p>
          <a:p>
            <a:pPr marL="457200" lvl="0" indent="-457200">
              <a:buFont typeface="+mj-lt"/>
              <a:buAutoNum type="arabicPeriod"/>
            </a:pPr>
            <a:r>
              <a:rPr lang="en-US" dirty="0"/>
              <a:t>Then we take a grand tour of the crucial hardware and software elements built into modern computer systems. </a:t>
            </a:r>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8518" y="1089609"/>
            <a:ext cx="9196614" cy="1089477"/>
          </a:xfrm>
          <a:prstGeom prst="rect">
            <a:avLst/>
          </a:prstGeom>
        </p:spPr>
        <p:txBody>
          <a:bodyPr vert="horz" wrap="square" lIns="0" tIns="225500" rIns="0" bIns="0" rtlCol="0">
            <a:spAutoFit/>
          </a:bodyPr>
          <a:lstStyle/>
          <a:p>
            <a:pPr marL="12700"/>
            <a:r>
              <a:rPr sz="2800" spc="-15" dirty="0"/>
              <a:t>Th</a:t>
            </a:r>
            <a:r>
              <a:rPr sz="2800" spc="-35" dirty="0"/>
              <a:t>e</a:t>
            </a:r>
            <a:r>
              <a:rPr sz="2800" spc="-15" dirty="0"/>
              <a:t>re</a:t>
            </a:r>
            <a:r>
              <a:rPr sz="2800" spc="90" dirty="0">
                <a:latin typeface="Times New Roman"/>
                <a:cs typeface="Times New Roman"/>
              </a:rPr>
              <a:t> </a:t>
            </a:r>
            <a:r>
              <a:rPr sz="2800" spc="-20" dirty="0"/>
              <a:t>are</a:t>
            </a:r>
            <a:r>
              <a:rPr sz="2800" spc="75" dirty="0">
                <a:latin typeface="Times New Roman"/>
                <a:cs typeface="Times New Roman"/>
              </a:rPr>
              <a:t> </a:t>
            </a:r>
            <a:r>
              <a:rPr sz="2800" spc="-20" dirty="0"/>
              <a:t>two</a:t>
            </a:r>
            <a:r>
              <a:rPr sz="2800" spc="80" dirty="0">
                <a:latin typeface="Times New Roman"/>
                <a:cs typeface="Times New Roman"/>
              </a:rPr>
              <a:t> </a:t>
            </a:r>
            <a:r>
              <a:rPr sz="2800" spc="-25" dirty="0"/>
              <a:t>ma</a:t>
            </a:r>
            <a:r>
              <a:rPr sz="2800" dirty="0"/>
              <a:t>i</a:t>
            </a:r>
            <a:r>
              <a:rPr sz="2800" spc="-20" dirty="0"/>
              <a:t>n</a:t>
            </a:r>
            <a:r>
              <a:rPr sz="2800" spc="60" dirty="0">
                <a:latin typeface="Times New Roman"/>
                <a:cs typeface="Times New Roman"/>
              </a:rPr>
              <a:t> </a:t>
            </a:r>
            <a:r>
              <a:rPr sz="2800" spc="-20" dirty="0"/>
              <a:t>conf</a:t>
            </a:r>
            <a:r>
              <a:rPr sz="2800" dirty="0"/>
              <a:t>i</a:t>
            </a:r>
            <a:r>
              <a:rPr sz="2800" spc="-15" dirty="0"/>
              <a:t>gurat</a:t>
            </a:r>
            <a:r>
              <a:rPr sz="2800" dirty="0"/>
              <a:t>i</a:t>
            </a:r>
            <a:r>
              <a:rPr sz="2800" spc="-20" dirty="0"/>
              <a:t>ons</a:t>
            </a:r>
            <a:r>
              <a:rPr sz="2800" spc="70" dirty="0">
                <a:latin typeface="Times New Roman"/>
                <a:cs typeface="Times New Roman"/>
              </a:rPr>
              <a:t> </a:t>
            </a:r>
            <a:r>
              <a:rPr sz="2800" spc="-15" dirty="0"/>
              <a:t>that</a:t>
            </a:r>
            <a:endParaRPr sz="2800">
              <a:latin typeface="Times New Roman"/>
              <a:cs typeface="Times New Roman"/>
            </a:endParaRPr>
          </a:p>
          <a:p>
            <a:pPr marL="12700"/>
            <a:r>
              <a:rPr sz="2800" spc="-20" dirty="0"/>
              <a:t>have</a:t>
            </a:r>
            <a:r>
              <a:rPr sz="2800" spc="90" dirty="0">
                <a:latin typeface="Times New Roman"/>
                <a:cs typeface="Times New Roman"/>
              </a:rPr>
              <a:t> </a:t>
            </a:r>
            <a:r>
              <a:rPr sz="2800" spc="-25" dirty="0"/>
              <a:t>be</a:t>
            </a:r>
            <a:r>
              <a:rPr sz="2800" spc="-30" dirty="0"/>
              <a:t>e</a:t>
            </a:r>
            <a:r>
              <a:rPr sz="2800" spc="-20" dirty="0"/>
              <a:t>n</a:t>
            </a:r>
            <a:r>
              <a:rPr sz="2800" spc="110" dirty="0">
                <a:latin typeface="Times New Roman"/>
                <a:cs typeface="Times New Roman"/>
              </a:rPr>
              <a:t> </a:t>
            </a:r>
            <a:r>
              <a:rPr sz="2800" spc="-20" dirty="0"/>
              <a:t>used</a:t>
            </a:r>
            <a:r>
              <a:rPr sz="2800" spc="70" dirty="0">
                <a:latin typeface="Times New Roman"/>
                <a:cs typeface="Times New Roman"/>
              </a:rPr>
              <a:t> </a:t>
            </a:r>
            <a:r>
              <a:rPr sz="2800" dirty="0"/>
              <a:t>i</a:t>
            </a:r>
            <a:r>
              <a:rPr sz="2800" spc="-20" dirty="0"/>
              <a:t>n</a:t>
            </a:r>
            <a:r>
              <a:rPr sz="2800" spc="70" dirty="0">
                <a:latin typeface="Times New Roman"/>
                <a:cs typeface="Times New Roman"/>
              </a:rPr>
              <a:t> </a:t>
            </a:r>
            <a:r>
              <a:rPr sz="2800" spc="-25" dirty="0"/>
              <a:t>SIMD</a:t>
            </a:r>
            <a:r>
              <a:rPr sz="2800" spc="100" dirty="0">
                <a:latin typeface="Times New Roman"/>
                <a:cs typeface="Times New Roman"/>
              </a:rPr>
              <a:t> </a:t>
            </a:r>
            <a:r>
              <a:rPr sz="2800" spc="-25" dirty="0"/>
              <a:t>mach</a:t>
            </a:r>
            <a:r>
              <a:rPr sz="2800" dirty="0"/>
              <a:t>i</a:t>
            </a:r>
            <a:r>
              <a:rPr sz="2800" spc="-20" dirty="0"/>
              <a:t>ne</a:t>
            </a:r>
            <a:r>
              <a:rPr sz="2800" spc="-30" dirty="0"/>
              <a:t>s</a:t>
            </a:r>
            <a:r>
              <a:rPr sz="2800" spc="-10" dirty="0"/>
              <a:t>.</a:t>
            </a:r>
            <a:endParaRPr sz="2800">
              <a:latin typeface="Times New Roman"/>
              <a:cs typeface="Times New Roman"/>
            </a:endParaRPr>
          </a:p>
        </p:txBody>
      </p:sp>
      <p:sp>
        <p:nvSpPr>
          <p:cNvPr id="3" name="object 3"/>
          <p:cNvSpPr txBox="1"/>
          <p:nvPr/>
        </p:nvSpPr>
        <p:spPr>
          <a:xfrm>
            <a:off x="2713364" y="2335773"/>
            <a:ext cx="4728845" cy="730969"/>
          </a:xfrm>
          <a:prstGeom prst="rect">
            <a:avLst/>
          </a:prstGeom>
        </p:spPr>
        <p:txBody>
          <a:bodyPr vert="horz" wrap="square" lIns="0" tIns="0" rIns="0" bIns="0" rtlCol="0">
            <a:spAutoFit/>
          </a:bodyPr>
          <a:lstStyle/>
          <a:p>
            <a:pPr marL="12700" marR="5080" algn="just">
              <a:lnSpc>
                <a:spcPts val="1920"/>
              </a:lnSpc>
            </a:pPr>
            <a:r>
              <a:rPr sz="2000" b="1" dirty="0">
                <a:solidFill>
                  <a:srgbClr val="3D3C2C"/>
                </a:solidFill>
                <a:latin typeface="Century Gothic"/>
                <a:cs typeface="Century Gothic"/>
              </a:rPr>
              <a:t>s</a:t>
            </a:r>
            <a:r>
              <a:rPr sz="2000" b="1" spc="-20" dirty="0">
                <a:solidFill>
                  <a:srgbClr val="3D3C2C"/>
                </a:solidFill>
                <a:latin typeface="Century Gothic"/>
                <a:cs typeface="Century Gothic"/>
              </a:rPr>
              <a:t>e</a:t>
            </a:r>
            <a:r>
              <a:rPr sz="2000" b="1" spc="-5" dirty="0">
                <a:solidFill>
                  <a:srgbClr val="3D3C2C"/>
                </a:solidFill>
                <a:latin typeface="Century Gothic"/>
                <a:cs typeface="Century Gothic"/>
              </a:rPr>
              <a:t>con</a:t>
            </a:r>
            <a:r>
              <a:rPr sz="2000" b="1" dirty="0">
                <a:solidFill>
                  <a:srgbClr val="3D3C2C"/>
                </a:solidFill>
                <a:latin typeface="Century Gothic"/>
                <a:cs typeface="Century Gothic"/>
              </a:rPr>
              <a:t>d</a:t>
            </a:r>
            <a:r>
              <a:rPr sz="2000" b="1" dirty="0">
                <a:solidFill>
                  <a:srgbClr val="3D3C2C"/>
                </a:solidFill>
                <a:latin typeface="Times New Roman"/>
                <a:cs typeface="Times New Roman"/>
              </a:rPr>
              <a:t>   </a:t>
            </a:r>
            <a:r>
              <a:rPr sz="2000" b="1" spc="180" dirty="0">
                <a:solidFill>
                  <a:srgbClr val="3D3C2C"/>
                </a:solidFill>
                <a:latin typeface="Times New Roman"/>
                <a:cs typeface="Times New Roman"/>
              </a:rPr>
              <a:t> </a:t>
            </a:r>
            <a:r>
              <a:rPr sz="2000" b="1" dirty="0">
                <a:solidFill>
                  <a:srgbClr val="3D3C2C"/>
                </a:solidFill>
                <a:latin typeface="Century Gothic"/>
                <a:cs typeface="Century Gothic"/>
              </a:rPr>
              <a:t>S</a:t>
            </a:r>
            <a:r>
              <a:rPr sz="2000" b="1" spc="-10" dirty="0">
                <a:solidFill>
                  <a:srgbClr val="3D3C2C"/>
                </a:solidFill>
                <a:latin typeface="Century Gothic"/>
                <a:cs typeface="Century Gothic"/>
              </a:rPr>
              <a:t>I</a:t>
            </a:r>
            <a:r>
              <a:rPr sz="2000" b="1" dirty="0">
                <a:solidFill>
                  <a:srgbClr val="3D3C2C"/>
                </a:solidFill>
                <a:latin typeface="Century Gothic"/>
                <a:cs typeface="Century Gothic"/>
              </a:rPr>
              <a:t>MD</a:t>
            </a:r>
            <a:r>
              <a:rPr sz="2000" b="1" dirty="0">
                <a:solidFill>
                  <a:srgbClr val="3D3C2C"/>
                </a:solidFill>
                <a:latin typeface="Times New Roman"/>
                <a:cs typeface="Times New Roman"/>
              </a:rPr>
              <a:t>   </a:t>
            </a:r>
            <a:r>
              <a:rPr sz="2000" b="1" spc="180" dirty="0">
                <a:solidFill>
                  <a:srgbClr val="3D3C2C"/>
                </a:solidFill>
                <a:latin typeface="Times New Roman"/>
                <a:cs typeface="Times New Roman"/>
              </a:rPr>
              <a:t> </a:t>
            </a:r>
            <a:r>
              <a:rPr sz="2000" b="1" dirty="0">
                <a:solidFill>
                  <a:srgbClr val="3D3C2C"/>
                </a:solidFill>
                <a:latin typeface="Century Gothic"/>
                <a:cs typeface="Century Gothic"/>
              </a:rPr>
              <a:t>sc</a:t>
            </a:r>
            <a:r>
              <a:rPr sz="2000" b="1" spc="-20" dirty="0">
                <a:solidFill>
                  <a:srgbClr val="3D3C2C"/>
                </a:solidFill>
                <a:latin typeface="Century Gothic"/>
                <a:cs typeface="Century Gothic"/>
              </a:rPr>
              <a:t>h</a:t>
            </a:r>
            <a:r>
              <a:rPr sz="2000" b="1" spc="-5" dirty="0">
                <a:solidFill>
                  <a:srgbClr val="3D3C2C"/>
                </a:solidFill>
                <a:latin typeface="Century Gothic"/>
                <a:cs typeface="Century Gothic"/>
              </a:rPr>
              <a:t>e</a:t>
            </a:r>
            <a:r>
              <a:rPr sz="2000" b="1" spc="-10" dirty="0">
                <a:solidFill>
                  <a:srgbClr val="3D3C2C"/>
                </a:solidFill>
                <a:latin typeface="Century Gothic"/>
                <a:cs typeface="Century Gothic"/>
              </a:rPr>
              <a:t>m</a:t>
            </a:r>
            <a:r>
              <a:rPr sz="2000" b="1" dirty="0">
                <a:solidFill>
                  <a:srgbClr val="3D3C2C"/>
                </a:solidFill>
                <a:latin typeface="Century Gothic"/>
                <a:cs typeface="Century Gothic"/>
              </a:rPr>
              <a:t>e</a:t>
            </a:r>
            <a:r>
              <a:rPr sz="2000" dirty="0">
                <a:solidFill>
                  <a:srgbClr val="3D3C2C"/>
                </a:solidFill>
                <a:latin typeface="Century Gothic"/>
                <a:cs typeface="Century Gothic"/>
              </a:rPr>
              <a:t>,</a:t>
            </a:r>
            <a:r>
              <a:rPr sz="2000" dirty="0">
                <a:solidFill>
                  <a:srgbClr val="3D3C2C"/>
                </a:solidFill>
                <a:latin typeface="Times New Roman"/>
                <a:cs typeface="Times New Roman"/>
              </a:rPr>
              <a:t>   </a:t>
            </a:r>
            <a:r>
              <a:rPr sz="2000" spc="155" dirty="0">
                <a:solidFill>
                  <a:srgbClr val="3D3C2C"/>
                </a:solidFill>
                <a:latin typeface="Times New Roman"/>
                <a:cs typeface="Times New Roman"/>
              </a:rPr>
              <a:t> </a:t>
            </a:r>
            <a:r>
              <a:rPr sz="2000" spc="-5" dirty="0">
                <a:solidFill>
                  <a:srgbClr val="3D3C2C"/>
                </a:solidFill>
                <a:latin typeface="Century Gothic"/>
                <a:cs typeface="Century Gothic"/>
              </a:rPr>
              <a:t>proc</a:t>
            </a:r>
            <a:r>
              <a:rPr sz="2000" spc="10" dirty="0">
                <a:solidFill>
                  <a:srgbClr val="3D3C2C"/>
                </a:solidFill>
                <a:latin typeface="Century Gothic"/>
                <a:cs typeface="Century Gothic"/>
              </a:rPr>
              <a:t>e</a:t>
            </a:r>
            <a:r>
              <a:rPr sz="2000" spc="-5" dirty="0">
                <a:solidFill>
                  <a:srgbClr val="3D3C2C"/>
                </a:solidFill>
                <a:latin typeface="Century Gothic"/>
                <a:cs typeface="Century Gothic"/>
              </a:rPr>
              <a:t>s</a:t>
            </a:r>
            <a:r>
              <a:rPr sz="2000" spc="-10" dirty="0">
                <a:solidFill>
                  <a:srgbClr val="3D3C2C"/>
                </a:solidFill>
                <a:latin typeface="Century Gothic"/>
                <a:cs typeface="Century Gothic"/>
              </a:rPr>
              <a:t>s</a:t>
            </a:r>
            <a:r>
              <a:rPr sz="2000" dirty="0">
                <a:solidFill>
                  <a:srgbClr val="3D3C2C"/>
                </a:solidFill>
                <a:latin typeface="Century Gothic"/>
                <a:cs typeface="Century Gothic"/>
              </a:rPr>
              <a:t>o</a:t>
            </a:r>
            <a:r>
              <a:rPr sz="2000" spc="-10" dirty="0">
                <a:solidFill>
                  <a:srgbClr val="3D3C2C"/>
                </a:solidFill>
                <a:latin typeface="Century Gothic"/>
                <a:cs typeface="Century Gothic"/>
              </a:rPr>
              <a:t>r</a:t>
            </a:r>
            <a:r>
              <a:rPr sz="2000" dirty="0">
                <a:solidFill>
                  <a:srgbClr val="3D3C2C"/>
                </a:solidFill>
                <a:latin typeface="Century Gothic"/>
                <a:cs typeface="Century Gothic"/>
              </a:rPr>
              <a:t>s</a:t>
            </a:r>
            <a:r>
              <a:rPr sz="2000" dirty="0">
                <a:solidFill>
                  <a:srgbClr val="3D3C2C"/>
                </a:solidFill>
                <a:latin typeface="Times New Roman"/>
                <a:cs typeface="Times New Roman"/>
              </a:rPr>
              <a:t> </a:t>
            </a:r>
            <a:r>
              <a:rPr sz="2000" dirty="0">
                <a:solidFill>
                  <a:srgbClr val="3D3C2C"/>
                </a:solidFill>
                <a:latin typeface="Century Gothic"/>
                <a:cs typeface="Century Gothic"/>
              </a:rPr>
              <a:t>modul</a:t>
            </a:r>
            <a:r>
              <a:rPr sz="2000" spc="-10" dirty="0">
                <a:solidFill>
                  <a:srgbClr val="3D3C2C"/>
                </a:solidFill>
                <a:latin typeface="Century Gothic"/>
                <a:cs typeface="Century Gothic"/>
              </a:rPr>
              <a:t>e</a:t>
            </a:r>
            <a:r>
              <a:rPr sz="2000" dirty="0">
                <a:solidFill>
                  <a:srgbClr val="3D3C2C"/>
                </a:solidFill>
                <a:latin typeface="Century Gothic"/>
                <a:cs typeface="Century Gothic"/>
              </a:rPr>
              <a:t>s</a:t>
            </a:r>
            <a:r>
              <a:rPr sz="2000" dirty="0">
                <a:solidFill>
                  <a:srgbClr val="3D3C2C"/>
                </a:solidFill>
                <a:latin typeface="Times New Roman"/>
                <a:cs typeface="Times New Roman"/>
              </a:rPr>
              <a:t>   </a:t>
            </a:r>
            <a:r>
              <a:rPr sz="2000" spc="-165" dirty="0">
                <a:solidFill>
                  <a:srgbClr val="3D3C2C"/>
                </a:solidFill>
                <a:latin typeface="Times New Roman"/>
                <a:cs typeface="Times New Roman"/>
              </a:rPr>
              <a:t> </a:t>
            </a:r>
            <a:r>
              <a:rPr sz="2000" spc="-15" dirty="0">
                <a:solidFill>
                  <a:srgbClr val="3D3C2C"/>
                </a:solidFill>
                <a:latin typeface="Century Gothic"/>
                <a:cs typeface="Century Gothic"/>
              </a:rPr>
              <a:t>c</a:t>
            </a:r>
            <a:r>
              <a:rPr sz="2000" dirty="0">
                <a:solidFill>
                  <a:srgbClr val="3D3C2C"/>
                </a:solidFill>
                <a:latin typeface="Century Gothic"/>
                <a:cs typeface="Century Gothic"/>
              </a:rPr>
              <a:t>om</a:t>
            </a:r>
            <a:r>
              <a:rPr sz="2000" spc="-10" dirty="0">
                <a:solidFill>
                  <a:srgbClr val="3D3C2C"/>
                </a:solidFill>
                <a:latin typeface="Century Gothic"/>
                <a:cs typeface="Century Gothic"/>
              </a:rPr>
              <a:t>m</a:t>
            </a:r>
            <a:r>
              <a:rPr sz="2000" dirty="0">
                <a:solidFill>
                  <a:srgbClr val="3D3C2C"/>
                </a:solidFill>
                <a:latin typeface="Century Gothic"/>
                <a:cs typeface="Century Gothic"/>
              </a:rPr>
              <a:t>u</a:t>
            </a:r>
            <a:r>
              <a:rPr sz="2000" spc="5" dirty="0">
                <a:solidFill>
                  <a:srgbClr val="3D3C2C"/>
                </a:solidFill>
                <a:latin typeface="Century Gothic"/>
                <a:cs typeface="Century Gothic"/>
              </a:rPr>
              <a:t>n</a:t>
            </a:r>
            <a:r>
              <a:rPr sz="2000" spc="-5" dirty="0">
                <a:solidFill>
                  <a:srgbClr val="3D3C2C"/>
                </a:solidFill>
                <a:latin typeface="Century Gothic"/>
                <a:cs typeface="Century Gothic"/>
              </a:rPr>
              <a:t>ic</a:t>
            </a:r>
            <a:r>
              <a:rPr sz="2000" spc="-20" dirty="0">
                <a:solidFill>
                  <a:srgbClr val="3D3C2C"/>
                </a:solidFill>
                <a:latin typeface="Century Gothic"/>
                <a:cs typeface="Century Gothic"/>
              </a:rPr>
              <a:t>a</a:t>
            </a:r>
            <a:r>
              <a:rPr sz="2000" spc="-10" dirty="0">
                <a:solidFill>
                  <a:srgbClr val="3D3C2C"/>
                </a:solidFill>
                <a:latin typeface="Century Gothic"/>
                <a:cs typeface="Century Gothic"/>
              </a:rPr>
              <a:t>t</a:t>
            </a:r>
            <a:r>
              <a:rPr sz="2000" dirty="0">
                <a:solidFill>
                  <a:srgbClr val="3D3C2C"/>
                </a:solidFill>
                <a:latin typeface="Century Gothic"/>
                <a:cs typeface="Century Gothic"/>
              </a:rPr>
              <a:t>e</a:t>
            </a:r>
            <a:r>
              <a:rPr sz="2000" dirty="0">
                <a:solidFill>
                  <a:srgbClr val="3D3C2C"/>
                </a:solidFill>
                <a:latin typeface="Times New Roman"/>
                <a:cs typeface="Times New Roman"/>
              </a:rPr>
              <a:t>   </a:t>
            </a:r>
            <a:r>
              <a:rPr sz="2000" spc="-170" dirty="0">
                <a:solidFill>
                  <a:srgbClr val="3D3C2C"/>
                </a:solidFill>
                <a:latin typeface="Times New Roman"/>
                <a:cs typeface="Times New Roman"/>
              </a:rPr>
              <a:t> </a:t>
            </a:r>
            <a:r>
              <a:rPr sz="2000" spc="-5" dirty="0">
                <a:solidFill>
                  <a:srgbClr val="3D3C2C"/>
                </a:solidFill>
                <a:latin typeface="Century Gothic"/>
                <a:cs typeface="Century Gothic"/>
              </a:rPr>
              <a:t>w</a:t>
            </a:r>
            <a:r>
              <a:rPr sz="2000" spc="-15" dirty="0">
                <a:solidFill>
                  <a:srgbClr val="3D3C2C"/>
                </a:solidFill>
                <a:latin typeface="Century Gothic"/>
                <a:cs typeface="Century Gothic"/>
              </a:rPr>
              <a:t>i</a:t>
            </a:r>
            <a:r>
              <a:rPr sz="2000" spc="10" dirty="0">
                <a:solidFill>
                  <a:srgbClr val="3D3C2C"/>
                </a:solidFill>
                <a:latin typeface="Century Gothic"/>
                <a:cs typeface="Century Gothic"/>
              </a:rPr>
              <a:t>t</a:t>
            </a:r>
            <a:r>
              <a:rPr sz="2000" dirty="0">
                <a:solidFill>
                  <a:srgbClr val="3D3C2C"/>
                </a:solidFill>
                <a:latin typeface="Century Gothic"/>
                <a:cs typeface="Century Gothic"/>
              </a:rPr>
              <a:t>h</a:t>
            </a:r>
            <a:r>
              <a:rPr sz="2000" dirty="0">
                <a:solidFill>
                  <a:srgbClr val="3D3C2C"/>
                </a:solidFill>
                <a:latin typeface="Times New Roman"/>
                <a:cs typeface="Times New Roman"/>
              </a:rPr>
              <a:t>   </a:t>
            </a:r>
            <a:r>
              <a:rPr sz="2000" spc="-170" dirty="0">
                <a:solidFill>
                  <a:srgbClr val="3D3C2C"/>
                </a:solidFill>
                <a:latin typeface="Times New Roman"/>
                <a:cs typeface="Times New Roman"/>
              </a:rPr>
              <a:t> </a:t>
            </a:r>
            <a:r>
              <a:rPr sz="2000" spc="-10" dirty="0">
                <a:solidFill>
                  <a:srgbClr val="3D3C2C"/>
                </a:solidFill>
                <a:latin typeface="Century Gothic"/>
                <a:cs typeface="Century Gothic"/>
              </a:rPr>
              <a:t>e</a:t>
            </a:r>
            <a:r>
              <a:rPr sz="2000" spc="-15" dirty="0">
                <a:solidFill>
                  <a:srgbClr val="3D3C2C"/>
                </a:solidFill>
                <a:latin typeface="Century Gothic"/>
                <a:cs typeface="Century Gothic"/>
              </a:rPr>
              <a:t>a</a:t>
            </a:r>
            <a:r>
              <a:rPr sz="2000" dirty="0">
                <a:solidFill>
                  <a:srgbClr val="3D3C2C"/>
                </a:solidFill>
                <a:latin typeface="Century Gothic"/>
                <a:cs typeface="Century Gothic"/>
              </a:rPr>
              <a:t>ch</a:t>
            </a:r>
            <a:r>
              <a:rPr sz="2000" dirty="0">
                <a:solidFill>
                  <a:srgbClr val="3D3C2C"/>
                </a:solidFill>
                <a:latin typeface="Times New Roman"/>
                <a:cs typeface="Times New Roman"/>
              </a:rPr>
              <a:t> </a:t>
            </a:r>
            <a:r>
              <a:rPr sz="2000" spc="-5" dirty="0">
                <a:solidFill>
                  <a:srgbClr val="3D3C2C"/>
                </a:solidFill>
                <a:latin typeface="Century Gothic"/>
                <a:cs typeface="Century Gothic"/>
              </a:rPr>
              <a:t>in</a:t>
            </a:r>
            <a:r>
              <a:rPr sz="2000" spc="5" dirty="0">
                <a:solidFill>
                  <a:srgbClr val="3D3C2C"/>
                </a:solidFill>
                <a:latin typeface="Century Gothic"/>
                <a:cs typeface="Century Gothic"/>
              </a:rPr>
              <a:t>t</a:t>
            </a:r>
            <a:r>
              <a:rPr sz="2000" dirty="0">
                <a:solidFill>
                  <a:srgbClr val="3D3C2C"/>
                </a:solidFill>
                <a:latin typeface="Century Gothic"/>
                <a:cs typeface="Century Gothic"/>
              </a:rPr>
              <a:t>erc</a:t>
            </a:r>
            <a:r>
              <a:rPr sz="2000" spc="-10" dirty="0">
                <a:solidFill>
                  <a:srgbClr val="3D3C2C"/>
                </a:solidFill>
                <a:latin typeface="Century Gothic"/>
                <a:cs typeface="Century Gothic"/>
              </a:rPr>
              <a:t>o</a:t>
            </a:r>
            <a:r>
              <a:rPr sz="2000" dirty="0">
                <a:solidFill>
                  <a:srgbClr val="3D3C2C"/>
                </a:solidFill>
                <a:latin typeface="Century Gothic"/>
                <a:cs typeface="Century Gothic"/>
              </a:rPr>
              <a:t>nnec</a:t>
            </a:r>
            <a:r>
              <a:rPr sz="2000" spc="15" dirty="0">
                <a:solidFill>
                  <a:srgbClr val="3D3C2C"/>
                </a:solidFill>
                <a:latin typeface="Century Gothic"/>
                <a:cs typeface="Century Gothic"/>
              </a:rPr>
              <a:t>t</a:t>
            </a:r>
            <a:r>
              <a:rPr sz="2000" spc="-5" dirty="0">
                <a:solidFill>
                  <a:srgbClr val="3D3C2C"/>
                </a:solidFill>
                <a:latin typeface="Century Gothic"/>
                <a:cs typeface="Century Gothic"/>
              </a:rPr>
              <a:t>i</a:t>
            </a:r>
            <a:r>
              <a:rPr sz="2000" spc="-15" dirty="0">
                <a:solidFill>
                  <a:srgbClr val="3D3C2C"/>
                </a:solidFill>
                <a:latin typeface="Century Gothic"/>
                <a:cs typeface="Century Gothic"/>
              </a:rPr>
              <a:t>o</a:t>
            </a:r>
            <a:r>
              <a:rPr sz="2000" dirty="0">
                <a:solidFill>
                  <a:srgbClr val="3D3C2C"/>
                </a:solidFill>
                <a:latin typeface="Century Gothic"/>
                <a:cs typeface="Century Gothic"/>
              </a:rPr>
              <a:t>n</a:t>
            </a:r>
            <a:r>
              <a:rPr sz="2000" spc="25" dirty="0">
                <a:solidFill>
                  <a:srgbClr val="3D3C2C"/>
                </a:solidFill>
                <a:latin typeface="Times New Roman"/>
                <a:cs typeface="Times New Roman"/>
              </a:rPr>
              <a:t> </a:t>
            </a:r>
            <a:r>
              <a:rPr sz="2000" dirty="0">
                <a:solidFill>
                  <a:srgbClr val="3D3C2C"/>
                </a:solidFill>
                <a:latin typeface="Century Gothic"/>
                <a:cs typeface="Century Gothic"/>
              </a:rPr>
              <a:t>ne</a:t>
            </a:r>
            <a:r>
              <a:rPr sz="2000" spc="15" dirty="0">
                <a:solidFill>
                  <a:srgbClr val="3D3C2C"/>
                </a:solidFill>
                <a:latin typeface="Century Gothic"/>
                <a:cs typeface="Century Gothic"/>
              </a:rPr>
              <a:t>t</a:t>
            </a:r>
            <a:r>
              <a:rPr sz="2000" spc="-5" dirty="0">
                <a:solidFill>
                  <a:srgbClr val="3D3C2C"/>
                </a:solidFill>
                <a:latin typeface="Century Gothic"/>
                <a:cs typeface="Century Gothic"/>
              </a:rPr>
              <a:t>wo</a:t>
            </a:r>
            <a:r>
              <a:rPr sz="2000" spc="-10" dirty="0">
                <a:solidFill>
                  <a:srgbClr val="3D3C2C"/>
                </a:solidFill>
                <a:latin typeface="Century Gothic"/>
                <a:cs typeface="Century Gothic"/>
              </a:rPr>
              <a:t>r</a:t>
            </a:r>
            <a:r>
              <a:rPr sz="2000" dirty="0">
                <a:solidFill>
                  <a:srgbClr val="3D3C2C"/>
                </a:solidFill>
                <a:latin typeface="Century Gothic"/>
                <a:cs typeface="Century Gothic"/>
              </a:rPr>
              <a:t>k.</a:t>
            </a:r>
            <a:endParaRPr sz="2000">
              <a:solidFill>
                <a:prstClr val="black"/>
              </a:solidFill>
              <a:latin typeface="Century Gothic"/>
              <a:cs typeface="Century Gothic"/>
            </a:endParaRPr>
          </a:p>
        </p:txBody>
      </p:sp>
      <p:sp>
        <p:nvSpPr>
          <p:cNvPr id="4" name="object 4"/>
          <p:cNvSpPr txBox="1"/>
          <p:nvPr/>
        </p:nvSpPr>
        <p:spPr>
          <a:xfrm>
            <a:off x="7609395" y="2335773"/>
            <a:ext cx="676275" cy="487313"/>
          </a:xfrm>
          <a:prstGeom prst="rect">
            <a:avLst/>
          </a:prstGeom>
        </p:spPr>
        <p:txBody>
          <a:bodyPr vert="horz" wrap="square" lIns="0" tIns="0" rIns="0" bIns="0" rtlCol="0">
            <a:spAutoFit/>
          </a:bodyPr>
          <a:lstStyle/>
          <a:p>
            <a:pPr marL="12700" marR="5080" indent="85090">
              <a:lnSpc>
                <a:spcPts val="1920"/>
              </a:lnSpc>
            </a:pPr>
            <a:r>
              <a:rPr sz="2000" spc="-5" dirty="0">
                <a:solidFill>
                  <a:srgbClr val="3D3C2C"/>
                </a:solidFill>
                <a:latin typeface="Century Gothic"/>
                <a:cs typeface="Century Gothic"/>
              </a:rPr>
              <a:t>and</a:t>
            </a:r>
            <a:r>
              <a:rPr sz="2000" spc="-5" dirty="0">
                <a:solidFill>
                  <a:srgbClr val="3D3C2C"/>
                </a:solidFill>
                <a:latin typeface="Times New Roman"/>
                <a:cs typeface="Times New Roman"/>
              </a:rPr>
              <a:t> </a:t>
            </a:r>
            <a:r>
              <a:rPr sz="2000" spc="-20" dirty="0">
                <a:solidFill>
                  <a:srgbClr val="3D3C2C"/>
                </a:solidFill>
                <a:latin typeface="Century Gothic"/>
                <a:cs typeface="Century Gothic"/>
              </a:rPr>
              <a:t>o</a:t>
            </a:r>
            <a:r>
              <a:rPr sz="2000" spc="10" dirty="0">
                <a:solidFill>
                  <a:srgbClr val="3D3C2C"/>
                </a:solidFill>
                <a:latin typeface="Century Gothic"/>
                <a:cs typeface="Century Gothic"/>
              </a:rPr>
              <a:t>t</a:t>
            </a:r>
            <a:r>
              <a:rPr sz="2000" dirty="0">
                <a:solidFill>
                  <a:srgbClr val="3D3C2C"/>
                </a:solidFill>
                <a:latin typeface="Century Gothic"/>
                <a:cs typeface="Century Gothic"/>
              </a:rPr>
              <a:t>her</a:t>
            </a:r>
            <a:endParaRPr sz="2000">
              <a:solidFill>
                <a:prstClr val="black"/>
              </a:solidFill>
              <a:latin typeface="Century Gothic"/>
              <a:cs typeface="Century Gothic"/>
            </a:endParaRPr>
          </a:p>
        </p:txBody>
      </p:sp>
      <p:sp>
        <p:nvSpPr>
          <p:cNvPr id="5" name="object 5"/>
          <p:cNvSpPr txBox="1"/>
          <p:nvPr/>
        </p:nvSpPr>
        <p:spPr>
          <a:xfrm>
            <a:off x="8476814" y="2335773"/>
            <a:ext cx="1048385" cy="487313"/>
          </a:xfrm>
          <a:prstGeom prst="rect">
            <a:avLst/>
          </a:prstGeom>
        </p:spPr>
        <p:txBody>
          <a:bodyPr vert="horz" wrap="square" lIns="0" tIns="0" rIns="0" bIns="0" rtlCol="0">
            <a:spAutoFit/>
          </a:bodyPr>
          <a:lstStyle/>
          <a:p>
            <a:pPr marL="26034" marR="5080" indent="-13970">
              <a:lnSpc>
                <a:spcPts val="1920"/>
              </a:lnSpc>
              <a:tabLst>
                <a:tab pos="623570" algn="l"/>
              </a:tabLst>
            </a:pPr>
            <a:r>
              <a:rPr sz="2000" dirty="0">
                <a:solidFill>
                  <a:srgbClr val="3D3C2C"/>
                </a:solidFill>
                <a:latin typeface="Century Gothic"/>
                <a:cs typeface="Century Gothic"/>
              </a:rPr>
              <a:t>memory</a:t>
            </a:r>
            <a:r>
              <a:rPr sz="2000" dirty="0">
                <a:solidFill>
                  <a:srgbClr val="3D3C2C"/>
                </a:solidFill>
                <a:latin typeface="Times New Roman"/>
                <a:cs typeface="Times New Roman"/>
              </a:rPr>
              <a:t> </a:t>
            </a:r>
            <a:r>
              <a:rPr sz="2000" spc="15" dirty="0">
                <a:solidFill>
                  <a:srgbClr val="3D3C2C"/>
                </a:solidFill>
                <a:latin typeface="Century Gothic"/>
                <a:cs typeface="Century Gothic"/>
              </a:rPr>
              <a:t>v</a:t>
            </a:r>
            <a:r>
              <a:rPr sz="2000" spc="-5" dirty="0">
                <a:solidFill>
                  <a:srgbClr val="3D3C2C"/>
                </a:solidFill>
                <a:latin typeface="Century Gothic"/>
                <a:cs typeface="Century Gothic"/>
              </a:rPr>
              <a:t>i</a:t>
            </a:r>
            <a:r>
              <a:rPr sz="2000" dirty="0">
                <a:solidFill>
                  <a:srgbClr val="3D3C2C"/>
                </a:solidFill>
                <a:latin typeface="Century Gothic"/>
                <a:cs typeface="Century Gothic"/>
              </a:rPr>
              <a:t>a</a:t>
            </a:r>
            <a:r>
              <a:rPr sz="2000" dirty="0">
                <a:solidFill>
                  <a:srgbClr val="3D3C2C"/>
                </a:solidFill>
                <a:latin typeface="Times New Roman"/>
                <a:cs typeface="Times New Roman"/>
              </a:rPr>
              <a:t>	</a:t>
            </a:r>
            <a:r>
              <a:rPr sz="2000" dirty="0">
                <a:solidFill>
                  <a:srgbClr val="3D3C2C"/>
                </a:solidFill>
                <a:latin typeface="Century Gothic"/>
                <a:cs typeface="Century Gothic"/>
              </a:rPr>
              <a:t>the</a:t>
            </a:r>
            <a:endParaRPr sz="2000">
              <a:solidFill>
                <a:prstClr val="black"/>
              </a:solidFill>
              <a:latin typeface="Century Gothic"/>
              <a:cs typeface="Century Gothic"/>
            </a:endParaRPr>
          </a:p>
        </p:txBody>
      </p:sp>
      <p:sp>
        <p:nvSpPr>
          <p:cNvPr id="6" name="object 6"/>
          <p:cNvSpPr/>
          <p:nvPr/>
        </p:nvSpPr>
        <p:spPr>
          <a:xfrm>
            <a:off x="2513012" y="3352943"/>
            <a:ext cx="7357292" cy="2819256"/>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8518" y="1089608"/>
            <a:ext cx="9196614" cy="1114292"/>
          </a:xfrm>
          <a:prstGeom prst="rect">
            <a:avLst/>
          </a:prstGeom>
        </p:spPr>
        <p:txBody>
          <a:bodyPr vert="horz" wrap="square" lIns="0" tIns="493915" rIns="0" bIns="0" rtlCol="0">
            <a:spAutoFit/>
          </a:bodyPr>
          <a:lstStyle/>
          <a:p>
            <a:pPr marL="12700"/>
            <a:r>
              <a:rPr b="1" i="1" spc="-30" dirty="0"/>
              <a:t>MIMD</a:t>
            </a:r>
            <a:r>
              <a:rPr b="1" i="1" spc="140" dirty="0">
                <a:latin typeface="Times New Roman"/>
                <a:cs typeface="Times New Roman"/>
              </a:rPr>
              <a:t> </a:t>
            </a:r>
            <a:r>
              <a:rPr b="1" i="1" spc="-25" dirty="0"/>
              <a:t>ARCHIT</a:t>
            </a:r>
            <a:r>
              <a:rPr b="1" i="1" spc="-45" dirty="0"/>
              <a:t>E</a:t>
            </a:r>
            <a:r>
              <a:rPr b="1" i="1" spc="-25" dirty="0"/>
              <a:t>CTURE</a:t>
            </a:r>
          </a:p>
        </p:txBody>
      </p:sp>
      <p:sp>
        <p:nvSpPr>
          <p:cNvPr id="3" name="object 3"/>
          <p:cNvSpPr txBox="1"/>
          <p:nvPr/>
        </p:nvSpPr>
        <p:spPr>
          <a:xfrm>
            <a:off x="2713363" y="2334057"/>
            <a:ext cx="6553834" cy="3324225"/>
          </a:xfrm>
          <a:prstGeom prst="rect">
            <a:avLst/>
          </a:prstGeom>
        </p:spPr>
        <p:txBody>
          <a:bodyPr vert="horz" wrap="square" lIns="0" tIns="0" rIns="0" bIns="0" rtlCol="0">
            <a:spAutoFit/>
          </a:bodyPr>
          <a:lstStyle/>
          <a:p>
            <a:pPr marL="287020" marR="5080" indent="-274955" algn="just">
              <a:lnSpc>
                <a:spcPct val="80000"/>
              </a:lnSpc>
            </a:pPr>
            <a:r>
              <a:rPr sz="1650" spc="10" dirty="0">
                <a:solidFill>
                  <a:srgbClr val="93C500"/>
                </a:solidFill>
                <a:latin typeface="Wingdings 2"/>
                <a:cs typeface="Wingdings 2"/>
              </a:rPr>
              <a:t></a:t>
            </a:r>
            <a:r>
              <a:rPr sz="1650" spc="10" dirty="0">
                <a:solidFill>
                  <a:srgbClr val="93C500"/>
                </a:solidFill>
                <a:latin typeface="Times New Roman"/>
                <a:cs typeface="Times New Roman"/>
              </a:rPr>
              <a:t> </a:t>
            </a:r>
            <a:r>
              <a:rPr sz="1650" spc="-155" dirty="0">
                <a:solidFill>
                  <a:srgbClr val="93C500"/>
                </a:solidFill>
                <a:latin typeface="Times New Roman"/>
                <a:cs typeface="Times New Roman"/>
              </a:rPr>
              <a:t> </a:t>
            </a:r>
            <a:r>
              <a:rPr sz="2200" spc="-15" dirty="0">
                <a:solidFill>
                  <a:srgbClr val="3D3C2C"/>
                </a:solidFill>
                <a:latin typeface="Century Gothic"/>
                <a:cs typeface="Century Gothic"/>
              </a:rPr>
              <a:t>Mul</a:t>
            </a:r>
            <a:r>
              <a:rPr sz="2200" spc="-5" dirty="0">
                <a:solidFill>
                  <a:srgbClr val="3D3C2C"/>
                </a:solidFill>
                <a:latin typeface="Century Gothic"/>
                <a:cs typeface="Century Gothic"/>
              </a:rPr>
              <a:t>t</a:t>
            </a:r>
            <a:r>
              <a:rPr sz="2200" spc="5" dirty="0">
                <a:solidFill>
                  <a:srgbClr val="3D3C2C"/>
                </a:solidFill>
                <a:latin typeface="Century Gothic"/>
                <a:cs typeface="Century Gothic"/>
              </a:rPr>
              <a:t>i</a:t>
            </a:r>
            <a:r>
              <a:rPr sz="2200" spc="-25" dirty="0">
                <a:solidFill>
                  <a:srgbClr val="3D3C2C"/>
                </a:solidFill>
                <a:latin typeface="Century Gothic"/>
                <a:cs typeface="Century Gothic"/>
              </a:rPr>
              <a:t>p</a:t>
            </a:r>
            <a:r>
              <a:rPr sz="2200" spc="-15" dirty="0">
                <a:solidFill>
                  <a:srgbClr val="3D3C2C"/>
                </a:solidFill>
                <a:latin typeface="Century Gothic"/>
                <a:cs typeface="Century Gothic"/>
              </a:rPr>
              <a:t>le</a:t>
            </a:r>
            <a:r>
              <a:rPr sz="2200" spc="-20" dirty="0">
                <a:solidFill>
                  <a:srgbClr val="3D3C2C"/>
                </a:solidFill>
                <a:latin typeface="Century Gothic"/>
                <a:cs typeface="Century Gothic"/>
              </a:rPr>
              <a:t>-</a:t>
            </a:r>
            <a:r>
              <a:rPr sz="2200" spc="-10" dirty="0">
                <a:solidFill>
                  <a:srgbClr val="3D3C2C"/>
                </a:solidFill>
                <a:latin typeface="Century Gothic"/>
                <a:cs typeface="Century Gothic"/>
              </a:rPr>
              <a:t>in</a:t>
            </a:r>
            <a:r>
              <a:rPr sz="2200" spc="-25" dirty="0">
                <a:solidFill>
                  <a:srgbClr val="3D3C2C"/>
                </a:solidFill>
                <a:latin typeface="Century Gothic"/>
                <a:cs typeface="Century Gothic"/>
              </a:rPr>
              <a:t>s</a:t>
            </a:r>
            <a:r>
              <a:rPr sz="2200" spc="-5" dirty="0">
                <a:solidFill>
                  <a:srgbClr val="3D3C2C"/>
                </a:solidFill>
                <a:latin typeface="Century Gothic"/>
                <a:cs typeface="Century Gothic"/>
              </a:rPr>
              <a:t>t</a:t>
            </a:r>
            <a:r>
              <a:rPr sz="2200" spc="-10" dirty="0">
                <a:solidFill>
                  <a:srgbClr val="3D3C2C"/>
                </a:solidFill>
                <a:latin typeface="Century Gothic"/>
                <a:cs typeface="Century Gothic"/>
              </a:rPr>
              <a:t>ru</a:t>
            </a:r>
            <a:r>
              <a:rPr sz="2200" spc="-25" dirty="0">
                <a:solidFill>
                  <a:srgbClr val="3D3C2C"/>
                </a:solidFill>
                <a:latin typeface="Century Gothic"/>
                <a:cs typeface="Century Gothic"/>
              </a:rPr>
              <a:t>c</a:t>
            </a:r>
            <a:r>
              <a:rPr sz="2200" spc="-5" dirty="0">
                <a:solidFill>
                  <a:srgbClr val="3D3C2C"/>
                </a:solidFill>
                <a:latin typeface="Century Gothic"/>
                <a:cs typeface="Century Gothic"/>
              </a:rPr>
              <a:t>t</a:t>
            </a:r>
            <a:r>
              <a:rPr sz="2200" spc="5" dirty="0">
                <a:solidFill>
                  <a:srgbClr val="3D3C2C"/>
                </a:solidFill>
                <a:latin typeface="Century Gothic"/>
                <a:cs typeface="Century Gothic"/>
              </a:rPr>
              <a:t>i</a:t>
            </a:r>
            <a:r>
              <a:rPr sz="2200" spc="-30" dirty="0">
                <a:solidFill>
                  <a:srgbClr val="3D3C2C"/>
                </a:solidFill>
                <a:latin typeface="Century Gothic"/>
                <a:cs typeface="Century Gothic"/>
              </a:rPr>
              <a:t>o</a:t>
            </a:r>
            <a:r>
              <a:rPr sz="2200" spc="-15" dirty="0">
                <a:solidFill>
                  <a:srgbClr val="3D3C2C"/>
                </a:solidFill>
                <a:latin typeface="Century Gothic"/>
                <a:cs typeface="Century Gothic"/>
              </a:rPr>
              <a:t>n</a:t>
            </a:r>
            <a:r>
              <a:rPr sz="2200" dirty="0">
                <a:solidFill>
                  <a:srgbClr val="3D3C2C"/>
                </a:solidFill>
                <a:latin typeface="Times New Roman"/>
                <a:cs typeface="Times New Roman"/>
              </a:rPr>
              <a:t>     </a:t>
            </a:r>
            <a:r>
              <a:rPr sz="2200" spc="155" dirty="0">
                <a:solidFill>
                  <a:srgbClr val="3D3C2C"/>
                </a:solidFill>
                <a:latin typeface="Times New Roman"/>
                <a:cs typeface="Times New Roman"/>
              </a:rPr>
              <a:t> </a:t>
            </a:r>
            <a:r>
              <a:rPr sz="2200" spc="-15" dirty="0">
                <a:solidFill>
                  <a:srgbClr val="3D3C2C"/>
                </a:solidFill>
                <a:latin typeface="Century Gothic"/>
                <a:cs typeface="Century Gothic"/>
              </a:rPr>
              <a:t>mult</a:t>
            </a:r>
            <a:r>
              <a:rPr sz="2200" spc="5" dirty="0">
                <a:solidFill>
                  <a:srgbClr val="3D3C2C"/>
                </a:solidFill>
                <a:latin typeface="Century Gothic"/>
                <a:cs typeface="Century Gothic"/>
              </a:rPr>
              <a:t>i</a:t>
            </a:r>
            <a:r>
              <a:rPr sz="2200" spc="-25" dirty="0">
                <a:solidFill>
                  <a:srgbClr val="3D3C2C"/>
                </a:solidFill>
                <a:latin typeface="Century Gothic"/>
                <a:cs typeface="Century Gothic"/>
              </a:rPr>
              <a:t>p</a:t>
            </a:r>
            <a:r>
              <a:rPr sz="2200" spc="-15" dirty="0">
                <a:solidFill>
                  <a:srgbClr val="3D3C2C"/>
                </a:solidFill>
                <a:latin typeface="Century Gothic"/>
                <a:cs typeface="Century Gothic"/>
              </a:rPr>
              <a:t>le</a:t>
            </a:r>
            <a:r>
              <a:rPr sz="2200" spc="-10" dirty="0">
                <a:solidFill>
                  <a:srgbClr val="3D3C2C"/>
                </a:solidFill>
                <a:latin typeface="Century Gothic"/>
                <a:cs typeface="Century Gothic"/>
              </a:rPr>
              <a:t>-</a:t>
            </a:r>
            <a:r>
              <a:rPr sz="2200" spc="-20" dirty="0">
                <a:solidFill>
                  <a:srgbClr val="3D3C2C"/>
                </a:solidFill>
                <a:latin typeface="Century Gothic"/>
                <a:cs typeface="Century Gothic"/>
              </a:rPr>
              <a:t>da</a:t>
            </a:r>
            <a:r>
              <a:rPr sz="2200" spc="-15" dirty="0">
                <a:solidFill>
                  <a:srgbClr val="3D3C2C"/>
                </a:solidFill>
                <a:latin typeface="Century Gothic"/>
                <a:cs typeface="Century Gothic"/>
              </a:rPr>
              <a:t>ta</a:t>
            </a:r>
            <a:r>
              <a:rPr sz="2200" dirty="0">
                <a:solidFill>
                  <a:srgbClr val="3D3C2C"/>
                </a:solidFill>
                <a:latin typeface="Times New Roman"/>
                <a:cs typeface="Times New Roman"/>
              </a:rPr>
              <a:t>     </a:t>
            </a:r>
            <a:r>
              <a:rPr sz="2200" spc="160" dirty="0">
                <a:solidFill>
                  <a:srgbClr val="3D3C2C"/>
                </a:solidFill>
                <a:latin typeface="Times New Roman"/>
                <a:cs typeface="Times New Roman"/>
              </a:rPr>
              <a:t> </a:t>
            </a:r>
            <a:r>
              <a:rPr sz="2200" spc="-25" dirty="0">
                <a:solidFill>
                  <a:srgbClr val="3D3C2C"/>
                </a:solidFill>
                <a:latin typeface="Century Gothic"/>
                <a:cs typeface="Century Gothic"/>
              </a:rPr>
              <a:t>s</a:t>
            </a:r>
            <a:r>
              <a:rPr sz="2200" spc="-5" dirty="0">
                <a:solidFill>
                  <a:srgbClr val="3D3C2C"/>
                </a:solidFill>
                <a:latin typeface="Century Gothic"/>
                <a:cs typeface="Century Gothic"/>
              </a:rPr>
              <a:t>t</a:t>
            </a:r>
            <a:r>
              <a:rPr sz="2200" spc="-15" dirty="0">
                <a:solidFill>
                  <a:srgbClr val="3D3C2C"/>
                </a:solidFill>
                <a:latin typeface="Century Gothic"/>
                <a:cs typeface="Century Gothic"/>
              </a:rPr>
              <a:t>re</a:t>
            </a:r>
            <a:r>
              <a:rPr sz="2200" spc="-30" dirty="0">
                <a:solidFill>
                  <a:srgbClr val="3D3C2C"/>
                </a:solidFill>
                <a:latin typeface="Century Gothic"/>
                <a:cs typeface="Century Gothic"/>
              </a:rPr>
              <a:t>a</a:t>
            </a:r>
            <a:r>
              <a:rPr sz="2200" spc="-15" dirty="0">
                <a:solidFill>
                  <a:srgbClr val="3D3C2C"/>
                </a:solidFill>
                <a:latin typeface="Century Gothic"/>
                <a:cs typeface="Century Gothic"/>
              </a:rPr>
              <a:t>ms</a:t>
            </a:r>
            <a:r>
              <a:rPr sz="2200" spc="-10" dirty="0">
                <a:solidFill>
                  <a:srgbClr val="3D3C2C"/>
                </a:solidFill>
                <a:latin typeface="Times New Roman"/>
                <a:cs typeface="Times New Roman"/>
              </a:rPr>
              <a:t> </a:t>
            </a:r>
            <a:r>
              <a:rPr sz="2200" spc="-30" dirty="0">
                <a:solidFill>
                  <a:srgbClr val="3D3C2C"/>
                </a:solidFill>
                <a:latin typeface="Century Gothic"/>
                <a:cs typeface="Century Gothic"/>
              </a:rPr>
              <a:t>(</a:t>
            </a:r>
            <a:r>
              <a:rPr sz="2200" spc="-20" dirty="0">
                <a:solidFill>
                  <a:srgbClr val="3D3C2C"/>
                </a:solidFill>
                <a:latin typeface="Century Gothic"/>
                <a:cs typeface="Century Gothic"/>
              </a:rPr>
              <a:t>MIM</a:t>
            </a:r>
            <a:r>
              <a:rPr sz="2200" spc="-15" dirty="0">
                <a:solidFill>
                  <a:srgbClr val="3D3C2C"/>
                </a:solidFill>
                <a:latin typeface="Century Gothic"/>
                <a:cs typeface="Century Gothic"/>
              </a:rPr>
              <a:t>D</a:t>
            </a:r>
            <a:r>
              <a:rPr sz="2200" spc="-10" dirty="0">
                <a:solidFill>
                  <a:srgbClr val="3D3C2C"/>
                </a:solidFill>
                <a:latin typeface="Century Gothic"/>
                <a:cs typeface="Century Gothic"/>
              </a:rPr>
              <a:t>)</a:t>
            </a:r>
            <a:r>
              <a:rPr sz="2200" dirty="0">
                <a:solidFill>
                  <a:srgbClr val="3D3C2C"/>
                </a:solidFill>
                <a:latin typeface="Times New Roman"/>
                <a:cs typeface="Times New Roman"/>
              </a:rPr>
              <a:t>  </a:t>
            </a:r>
            <a:r>
              <a:rPr sz="2200" spc="-180" dirty="0">
                <a:solidFill>
                  <a:srgbClr val="3D3C2C"/>
                </a:solidFill>
                <a:latin typeface="Times New Roman"/>
                <a:cs typeface="Times New Roman"/>
              </a:rPr>
              <a:t> </a:t>
            </a:r>
            <a:r>
              <a:rPr sz="2200" spc="-20" dirty="0">
                <a:solidFill>
                  <a:srgbClr val="3D3C2C"/>
                </a:solidFill>
                <a:latin typeface="Century Gothic"/>
                <a:cs typeface="Century Gothic"/>
              </a:rPr>
              <a:t>p</a:t>
            </a:r>
            <a:r>
              <a:rPr sz="2200" spc="-10" dirty="0">
                <a:solidFill>
                  <a:srgbClr val="3D3C2C"/>
                </a:solidFill>
                <a:latin typeface="Century Gothic"/>
                <a:cs typeface="Century Gothic"/>
              </a:rPr>
              <a:t>arall</a:t>
            </a:r>
            <a:r>
              <a:rPr sz="2200" spc="-25" dirty="0">
                <a:solidFill>
                  <a:srgbClr val="3D3C2C"/>
                </a:solidFill>
                <a:latin typeface="Century Gothic"/>
                <a:cs typeface="Century Gothic"/>
              </a:rPr>
              <a:t>e</a:t>
            </a:r>
            <a:r>
              <a:rPr sz="2200" dirty="0">
                <a:solidFill>
                  <a:srgbClr val="3D3C2C"/>
                </a:solidFill>
                <a:latin typeface="Century Gothic"/>
                <a:cs typeface="Century Gothic"/>
              </a:rPr>
              <a:t>l</a:t>
            </a:r>
            <a:r>
              <a:rPr sz="2200" dirty="0">
                <a:solidFill>
                  <a:srgbClr val="3D3C2C"/>
                </a:solidFill>
                <a:latin typeface="Times New Roman"/>
                <a:cs typeface="Times New Roman"/>
              </a:rPr>
              <a:t>  </a:t>
            </a:r>
            <a:r>
              <a:rPr sz="2200" spc="-180" dirty="0">
                <a:solidFill>
                  <a:srgbClr val="3D3C2C"/>
                </a:solidFill>
                <a:latin typeface="Times New Roman"/>
                <a:cs typeface="Times New Roman"/>
              </a:rPr>
              <a:t> </a:t>
            </a:r>
            <a:r>
              <a:rPr sz="2200" spc="-20" dirty="0">
                <a:solidFill>
                  <a:srgbClr val="3D3C2C"/>
                </a:solidFill>
                <a:latin typeface="Century Gothic"/>
                <a:cs typeface="Century Gothic"/>
              </a:rPr>
              <a:t>ar</a:t>
            </a:r>
            <a:r>
              <a:rPr sz="2200" spc="-25" dirty="0">
                <a:solidFill>
                  <a:srgbClr val="3D3C2C"/>
                </a:solidFill>
                <a:latin typeface="Century Gothic"/>
                <a:cs typeface="Century Gothic"/>
              </a:rPr>
              <a:t>ch</a:t>
            </a:r>
            <a:r>
              <a:rPr sz="2200" spc="-10" dirty="0">
                <a:solidFill>
                  <a:srgbClr val="3D3C2C"/>
                </a:solidFill>
                <a:latin typeface="Century Gothic"/>
                <a:cs typeface="Century Gothic"/>
              </a:rPr>
              <a:t>i</a:t>
            </a:r>
            <a:r>
              <a:rPr sz="2200" dirty="0">
                <a:solidFill>
                  <a:srgbClr val="3D3C2C"/>
                </a:solidFill>
                <a:latin typeface="Century Gothic"/>
                <a:cs typeface="Century Gothic"/>
              </a:rPr>
              <a:t>t</a:t>
            </a:r>
            <a:r>
              <a:rPr sz="2200" spc="-15" dirty="0">
                <a:solidFill>
                  <a:srgbClr val="3D3C2C"/>
                </a:solidFill>
                <a:latin typeface="Century Gothic"/>
                <a:cs typeface="Century Gothic"/>
              </a:rPr>
              <a:t>e</a:t>
            </a:r>
            <a:r>
              <a:rPr sz="2200" spc="-25" dirty="0">
                <a:solidFill>
                  <a:srgbClr val="3D3C2C"/>
                </a:solidFill>
                <a:latin typeface="Century Gothic"/>
                <a:cs typeface="Century Gothic"/>
              </a:rPr>
              <a:t>c</a:t>
            </a:r>
            <a:r>
              <a:rPr sz="2200" spc="-5" dirty="0">
                <a:solidFill>
                  <a:srgbClr val="3D3C2C"/>
                </a:solidFill>
                <a:latin typeface="Century Gothic"/>
                <a:cs typeface="Century Gothic"/>
              </a:rPr>
              <a:t>t</a:t>
            </a:r>
            <a:r>
              <a:rPr sz="2200" spc="-10" dirty="0">
                <a:solidFill>
                  <a:srgbClr val="3D3C2C"/>
                </a:solidFill>
                <a:latin typeface="Century Gothic"/>
                <a:cs typeface="Century Gothic"/>
              </a:rPr>
              <a:t>ur</a:t>
            </a:r>
            <a:r>
              <a:rPr sz="2200" spc="-25" dirty="0">
                <a:solidFill>
                  <a:srgbClr val="3D3C2C"/>
                </a:solidFill>
                <a:latin typeface="Century Gothic"/>
                <a:cs typeface="Century Gothic"/>
              </a:rPr>
              <a:t>e</a:t>
            </a:r>
            <a:r>
              <a:rPr sz="2200" spc="-10" dirty="0">
                <a:solidFill>
                  <a:srgbClr val="3D3C2C"/>
                </a:solidFill>
                <a:latin typeface="Century Gothic"/>
                <a:cs typeface="Century Gothic"/>
              </a:rPr>
              <a:t>s</a:t>
            </a:r>
            <a:r>
              <a:rPr sz="2200" dirty="0">
                <a:solidFill>
                  <a:srgbClr val="3D3C2C"/>
                </a:solidFill>
                <a:latin typeface="Times New Roman"/>
                <a:cs typeface="Times New Roman"/>
              </a:rPr>
              <a:t>  </a:t>
            </a:r>
            <a:r>
              <a:rPr sz="2200" spc="-185" dirty="0">
                <a:solidFill>
                  <a:srgbClr val="3D3C2C"/>
                </a:solidFill>
                <a:latin typeface="Times New Roman"/>
                <a:cs typeface="Times New Roman"/>
              </a:rPr>
              <a:t> </a:t>
            </a:r>
            <a:r>
              <a:rPr sz="2200" spc="-20" dirty="0">
                <a:solidFill>
                  <a:srgbClr val="3D3C2C"/>
                </a:solidFill>
                <a:latin typeface="Century Gothic"/>
                <a:cs typeface="Century Gothic"/>
              </a:rPr>
              <a:t>ar</a:t>
            </a:r>
            <a:r>
              <a:rPr sz="2200" spc="-15" dirty="0">
                <a:solidFill>
                  <a:srgbClr val="3D3C2C"/>
                </a:solidFill>
                <a:latin typeface="Century Gothic"/>
                <a:cs typeface="Century Gothic"/>
              </a:rPr>
              <a:t>e</a:t>
            </a:r>
            <a:r>
              <a:rPr sz="2200" dirty="0">
                <a:solidFill>
                  <a:srgbClr val="3D3C2C"/>
                </a:solidFill>
                <a:latin typeface="Times New Roman"/>
                <a:cs typeface="Times New Roman"/>
              </a:rPr>
              <a:t>  </a:t>
            </a:r>
            <a:r>
              <a:rPr sz="2200" spc="-190" dirty="0">
                <a:solidFill>
                  <a:srgbClr val="3D3C2C"/>
                </a:solidFill>
                <a:latin typeface="Times New Roman"/>
                <a:cs typeface="Times New Roman"/>
              </a:rPr>
              <a:t> </a:t>
            </a:r>
            <a:r>
              <a:rPr sz="2200" spc="-20" dirty="0">
                <a:solidFill>
                  <a:srgbClr val="3D3C2C"/>
                </a:solidFill>
                <a:latin typeface="Century Gothic"/>
                <a:cs typeface="Century Gothic"/>
              </a:rPr>
              <a:t>made</a:t>
            </a:r>
            <a:r>
              <a:rPr sz="2200" dirty="0">
                <a:solidFill>
                  <a:srgbClr val="3D3C2C"/>
                </a:solidFill>
                <a:latin typeface="Times New Roman"/>
                <a:cs typeface="Times New Roman"/>
              </a:rPr>
              <a:t>  </a:t>
            </a:r>
            <a:r>
              <a:rPr sz="2200" spc="-195" dirty="0">
                <a:solidFill>
                  <a:srgbClr val="3D3C2C"/>
                </a:solidFill>
                <a:latin typeface="Times New Roman"/>
                <a:cs typeface="Times New Roman"/>
              </a:rPr>
              <a:t> </a:t>
            </a:r>
            <a:r>
              <a:rPr sz="2200" spc="-15" dirty="0">
                <a:solidFill>
                  <a:srgbClr val="3D3C2C"/>
                </a:solidFill>
                <a:latin typeface="Century Gothic"/>
                <a:cs typeface="Century Gothic"/>
              </a:rPr>
              <a:t>of</a:t>
            </a:r>
            <a:r>
              <a:rPr sz="2200" spc="-10" dirty="0">
                <a:solidFill>
                  <a:srgbClr val="3D3C2C"/>
                </a:solidFill>
                <a:latin typeface="Times New Roman"/>
                <a:cs typeface="Times New Roman"/>
              </a:rPr>
              <a:t> </a:t>
            </a:r>
            <a:r>
              <a:rPr sz="2200" spc="-15" dirty="0">
                <a:solidFill>
                  <a:srgbClr val="3D3C2C"/>
                </a:solidFill>
                <a:latin typeface="Century Gothic"/>
                <a:cs typeface="Century Gothic"/>
              </a:rPr>
              <a:t>mult</a:t>
            </a:r>
            <a:r>
              <a:rPr sz="2200" spc="5" dirty="0">
                <a:solidFill>
                  <a:srgbClr val="3D3C2C"/>
                </a:solidFill>
                <a:latin typeface="Century Gothic"/>
                <a:cs typeface="Century Gothic"/>
              </a:rPr>
              <a:t>i</a:t>
            </a:r>
            <a:r>
              <a:rPr sz="2200" spc="-25" dirty="0">
                <a:solidFill>
                  <a:srgbClr val="3D3C2C"/>
                </a:solidFill>
                <a:latin typeface="Century Gothic"/>
                <a:cs typeface="Century Gothic"/>
              </a:rPr>
              <a:t>p</a:t>
            </a:r>
            <a:r>
              <a:rPr sz="2200" spc="-10" dirty="0">
                <a:solidFill>
                  <a:srgbClr val="3D3C2C"/>
                </a:solidFill>
                <a:latin typeface="Century Gothic"/>
                <a:cs typeface="Century Gothic"/>
              </a:rPr>
              <a:t>l</a:t>
            </a:r>
            <a:r>
              <a:rPr sz="2200" spc="-15" dirty="0">
                <a:solidFill>
                  <a:srgbClr val="3D3C2C"/>
                </a:solidFill>
                <a:latin typeface="Century Gothic"/>
                <a:cs typeface="Century Gothic"/>
              </a:rPr>
              <a:t>e</a:t>
            </a:r>
            <a:r>
              <a:rPr sz="2200" dirty="0">
                <a:solidFill>
                  <a:srgbClr val="3D3C2C"/>
                </a:solidFill>
                <a:latin typeface="Times New Roman"/>
                <a:cs typeface="Times New Roman"/>
              </a:rPr>
              <a:t>   </a:t>
            </a:r>
            <a:r>
              <a:rPr sz="2200" spc="-155" dirty="0">
                <a:solidFill>
                  <a:srgbClr val="3D3C2C"/>
                </a:solidFill>
                <a:latin typeface="Times New Roman"/>
                <a:cs typeface="Times New Roman"/>
              </a:rPr>
              <a:t> </a:t>
            </a:r>
            <a:r>
              <a:rPr sz="2200" spc="-25" dirty="0">
                <a:solidFill>
                  <a:srgbClr val="3D3C2C"/>
                </a:solidFill>
                <a:latin typeface="Century Gothic"/>
                <a:cs typeface="Century Gothic"/>
              </a:rPr>
              <a:t>p</a:t>
            </a:r>
            <a:r>
              <a:rPr sz="2200" spc="-15" dirty="0">
                <a:solidFill>
                  <a:srgbClr val="3D3C2C"/>
                </a:solidFill>
                <a:latin typeface="Century Gothic"/>
                <a:cs typeface="Century Gothic"/>
              </a:rPr>
              <a:t>rocessors</a:t>
            </a:r>
            <a:r>
              <a:rPr sz="2200" dirty="0">
                <a:solidFill>
                  <a:srgbClr val="3D3C2C"/>
                </a:solidFill>
                <a:latin typeface="Times New Roman"/>
                <a:cs typeface="Times New Roman"/>
              </a:rPr>
              <a:t>   </a:t>
            </a:r>
            <a:r>
              <a:rPr sz="2200" spc="-165" dirty="0">
                <a:solidFill>
                  <a:srgbClr val="3D3C2C"/>
                </a:solidFill>
                <a:latin typeface="Times New Roman"/>
                <a:cs typeface="Times New Roman"/>
              </a:rPr>
              <a:t> </a:t>
            </a:r>
            <a:r>
              <a:rPr sz="2200" spc="-20" dirty="0">
                <a:solidFill>
                  <a:srgbClr val="3D3C2C"/>
                </a:solidFill>
                <a:latin typeface="Century Gothic"/>
                <a:cs typeface="Century Gothic"/>
              </a:rPr>
              <a:t>an</a:t>
            </a:r>
            <a:r>
              <a:rPr sz="2200" spc="-15" dirty="0">
                <a:solidFill>
                  <a:srgbClr val="3D3C2C"/>
                </a:solidFill>
                <a:latin typeface="Century Gothic"/>
                <a:cs typeface="Century Gothic"/>
              </a:rPr>
              <a:t>d</a:t>
            </a:r>
            <a:r>
              <a:rPr sz="2200" dirty="0">
                <a:solidFill>
                  <a:srgbClr val="3D3C2C"/>
                </a:solidFill>
                <a:latin typeface="Times New Roman"/>
                <a:cs typeface="Times New Roman"/>
              </a:rPr>
              <a:t>   </a:t>
            </a:r>
            <a:r>
              <a:rPr sz="2200" spc="-160" dirty="0">
                <a:solidFill>
                  <a:srgbClr val="3D3C2C"/>
                </a:solidFill>
                <a:latin typeface="Times New Roman"/>
                <a:cs typeface="Times New Roman"/>
              </a:rPr>
              <a:t> </a:t>
            </a:r>
            <a:r>
              <a:rPr sz="2200" spc="-15" dirty="0">
                <a:solidFill>
                  <a:srgbClr val="3D3C2C"/>
                </a:solidFill>
                <a:latin typeface="Century Gothic"/>
                <a:cs typeface="Century Gothic"/>
              </a:rPr>
              <a:t>mult</a:t>
            </a:r>
            <a:r>
              <a:rPr sz="2200" dirty="0">
                <a:solidFill>
                  <a:srgbClr val="3D3C2C"/>
                </a:solidFill>
                <a:latin typeface="Century Gothic"/>
                <a:cs typeface="Century Gothic"/>
              </a:rPr>
              <a:t>i</a:t>
            </a:r>
            <a:r>
              <a:rPr sz="2200" spc="-20" dirty="0">
                <a:solidFill>
                  <a:srgbClr val="3D3C2C"/>
                </a:solidFill>
                <a:latin typeface="Century Gothic"/>
                <a:cs typeface="Century Gothic"/>
              </a:rPr>
              <a:t>p</a:t>
            </a:r>
            <a:r>
              <a:rPr sz="2200" spc="-10" dirty="0">
                <a:solidFill>
                  <a:srgbClr val="3D3C2C"/>
                </a:solidFill>
                <a:latin typeface="Century Gothic"/>
                <a:cs typeface="Century Gothic"/>
              </a:rPr>
              <a:t>le</a:t>
            </a:r>
            <a:r>
              <a:rPr sz="2200" dirty="0">
                <a:solidFill>
                  <a:srgbClr val="3D3C2C"/>
                </a:solidFill>
                <a:latin typeface="Times New Roman"/>
                <a:cs typeface="Times New Roman"/>
              </a:rPr>
              <a:t>   </a:t>
            </a:r>
            <a:r>
              <a:rPr sz="2200" spc="-155" dirty="0">
                <a:solidFill>
                  <a:srgbClr val="3D3C2C"/>
                </a:solidFill>
                <a:latin typeface="Times New Roman"/>
                <a:cs typeface="Times New Roman"/>
              </a:rPr>
              <a:t> </a:t>
            </a:r>
            <a:r>
              <a:rPr sz="2200" spc="-15" dirty="0">
                <a:solidFill>
                  <a:srgbClr val="3D3C2C"/>
                </a:solidFill>
                <a:latin typeface="Century Gothic"/>
                <a:cs typeface="Century Gothic"/>
              </a:rPr>
              <a:t>memory</a:t>
            </a:r>
            <a:r>
              <a:rPr sz="2200" spc="-10" dirty="0">
                <a:solidFill>
                  <a:srgbClr val="3D3C2C"/>
                </a:solidFill>
                <a:latin typeface="Times New Roman"/>
                <a:cs typeface="Times New Roman"/>
              </a:rPr>
              <a:t> </a:t>
            </a:r>
            <a:r>
              <a:rPr sz="2200" spc="-15" dirty="0">
                <a:solidFill>
                  <a:srgbClr val="3D3C2C"/>
                </a:solidFill>
                <a:latin typeface="Century Gothic"/>
                <a:cs typeface="Century Gothic"/>
              </a:rPr>
              <a:t>modules</a:t>
            </a:r>
            <a:r>
              <a:rPr sz="2200" dirty="0">
                <a:solidFill>
                  <a:srgbClr val="3D3C2C"/>
                </a:solidFill>
                <a:latin typeface="Times New Roman"/>
                <a:cs typeface="Times New Roman"/>
              </a:rPr>
              <a:t>    </a:t>
            </a:r>
            <a:r>
              <a:rPr sz="2200" spc="-275" dirty="0">
                <a:solidFill>
                  <a:srgbClr val="3D3C2C"/>
                </a:solidFill>
                <a:latin typeface="Times New Roman"/>
                <a:cs typeface="Times New Roman"/>
              </a:rPr>
              <a:t> </a:t>
            </a:r>
            <a:r>
              <a:rPr sz="2200" spc="-15" dirty="0">
                <a:solidFill>
                  <a:srgbClr val="3D3C2C"/>
                </a:solidFill>
                <a:latin typeface="Century Gothic"/>
                <a:cs typeface="Century Gothic"/>
              </a:rPr>
              <a:t>connec</a:t>
            </a:r>
            <a:r>
              <a:rPr sz="2200" dirty="0">
                <a:solidFill>
                  <a:srgbClr val="3D3C2C"/>
                </a:solidFill>
                <a:latin typeface="Century Gothic"/>
                <a:cs typeface="Century Gothic"/>
              </a:rPr>
              <a:t>t</a:t>
            </a:r>
            <a:r>
              <a:rPr sz="2200" spc="-15" dirty="0">
                <a:solidFill>
                  <a:srgbClr val="3D3C2C"/>
                </a:solidFill>
                <a:latin typeface="Century Gothic"/>
                <a:cs typeface="Century Gothic"/>
              </a:rPr>
              <a:t>ed</a:t>
            </a:r>
            <a:r>
              <a:rPr sz="2200" dirty="0">
                <a:solidFill>
                  <a:srgbClr val="3D3C2C"/>
                </a:solidFill>
                <a:latin typeface="Times New Roman"/>
                <a:cs typeface="Times New Roman"/>
              </a:rPr>
              <a:t>   </a:t>
            </a:r>
            <a:r>
              <a:rPr sz="2200" spc="270" dirty="0">
                <a:solidFill>
                  <a:srgbClr val="3D3C2C"/>
                </a:solidFill>
                <a:latin typeface="Times New Roman"/>
                <a:cs typeface="Times New Roman"/>
              </a:rPr>
              <a:t> </a:t>
            </a:r>
            <a:r>
              <a:rPr sz="2200" spc="-5" dirty="0">
                <a:solidFill>
                  <a:srgbClr val="3D3C2C"/>
                </a:solidFill>
                <a:latin typeface="Century Gothic"/>
                <a:cs typeface="Century Gothic"/>
              </a:rPr>
              <a:t>t</a:t>
            </a:r>
            <a:r>
              <a:rPr sz="2200" spc="-15" dirty="0">
                <a:solidFill>
                  <a:srgbClr val="3D3C2C"/>
                </a:solidFill>
                <a:latin typeface="Century Gothic"/>
                <a:cs typeface="Century Gothic"/>
              </a:rPr>
              <a:t>og</a:t>
            </a:r>
            <a:r>
              <a:rPr sz="2200" spc="-30" dirty="0">
                <a:solidFill>
                  <a:srgbClr val="3D3C2C"/>
                </a:solidFill>
                <a:latin typeface="Century Gothic"/>
                <a:cs typeface="Century Gothic"/>
              </a:rPr>
              <a:t>e</a:t>
            </a:r>
            <a:r>
              <a:rPr sz="2200" spc="-5" dirty="0">
                <a:solidFill>
                  <a:srgbClr val="3D3C2C"/>
                </a:solidFill>
                <a:latin typeface="Century Gothic"/>
                <a:cs typeface="Century Gothic"/>
              </a:rPr>
              <a:t>t</a:t>
            </a:r>
            <a:r>
              <a:rPr sz="2200" spc="-25" dirty="0">
                <a:solidFill>
                  <a:srgbClr val="3D3C2C"/>
                </a:solidFill>
                <a:latin typeface="Century Gothic"/>
                <a:cs typeface="Century Gothic"/>
              </a:rPr>
              <a:t>h</a:t>
            </a:r>
            <a:r>
              <a:rPr sz="2200" spc="-15" dirty="0">
                <a:solidFill>
                  <a:srgbClr val="3D3C2C"/>
                </a:solidFill>
                <a:latin typeface="Century Gothic"/>
                <a:cs typeface="Century Gothic"/>
              </a:rPr>
              <a:t>er</a:t>
            </a:r>
            <a:r>
              <a:rPr sz="2200" dirty="0">
                <a:solidFill>
                  <a:srgbClr val="3D3C2C"/>
                </a:solidFill>
                <a:latin typeface="Times New Roman"/>
                <a:cs typeface="Times New Roman"/>
              </a:rPr>
              <a:t>    </a:t>
            </a:r>
            <a:r>
              <a:rPr sz="2200" spc="-275" dirty="0">
                <a:solidFill>
                  <a:srgbClr val="3D3C2C"/>
                </a:solidFill>
                <a:latin typeface="Times New Roman"/>
                <a:cs typeface="Times New Roman"/>
              </a:rPr>
              <a:t> </a:t>
            </a:r>
            <a:r>
              <a:rPr sz="2200" spc="-15" dirty="0">
                <a:solidFill>
                  <a:srgbClr val="3D3C2C"/>
                </a:solidFill>
                <a:latin typeface="Century Gothic"/>
                <a:cs typeface="Century Gothic"/>
              </a:rPr>
              <a:t>v</a:t>
            </a:r>
            <a:r>
              <a:rPr sz="2200" spc="-10" dirty="0">
                <a:solidFill>
                  <a:srgbClr val="3D3C2C"/>
                </a:solidFill>
                <a:latin typeface="Century Gothic"/>
                <a:cs typeface="Century Gothic"/>
              </a:rPr>
              <a:t>i</a:t>
            </a:r>
            <a:r>
              <a:rPr sz="2200" spc="-15" dirty="0">
                <a:solidFill>
                  <a:srgbClr val="3D3C2C"/>
                </a:solidFill>
                <a:latin typeface="Century Gothic"/>
                <a:cs typeface="Century Gothic"/>
              </a:rPr>
              <a:t>a</a:t>
            </a:r>
            <a:r>
              <a:rPr sz="2200" dirty="0">
                <a:solidFill>
                  <a:srgbClr val="3D3C2C"/>
                </a:solidFill>
                <a:latin typeface="Times New Roman"/>
                <a:cs typeface="Times New Roman"/>
              </a:rPr>
              <a:t>    </a:t>
            </a:r>
            <a:r>
              <a:rPr sz="2200" spc="-270" dirty="0">
                <a:solidFill>
                  <a:srgbClr val="3D3C2C"/>
                </a:solidFill>
                <a:latin typeface="Times New Roman"/>
                <a:cs typeface="Times New Roman"/>
              </a:rPr>
              <a:t> </a:t>
            </a:r>
            <a:r>
              <a:rPr sz="2200" spc="-15" dirty="0">
                <a:solidFill>
                  <a:srgbClr val="3D3C2C"/>
                </a:solidFill>
                <a:latin typeface="Century Gothic"/>
                <a:cs typeface="Century Gothic"/>
              </a:rPr>
              <a:t>s</a:t>
            </a:r>
            <a:r>
              <a:rPr sz="2200" spc="-30" dirty="0">
                <a:solidFill>
                  <a:srgbClr val="3D3C2C"/>
                </a:solidFill>
                <a:latin typeface="Century Gothic"/>
                <a:cs typeface="Century Gothic"/>
              </a:rPr>
              <a:t>o</a:t>
            </a:r>
            <a:r>
              <a:rPr sz="2200" spc="-20" dirty="0">
                <a:solidFill>
                  <a:srgbClr val="3D3C2C"/>
                </a:solidFill>
                <a:latin typeface="Century Gothic"/>
                <a:cs typeface="Century Gothic"/>
              </a:rPr>
              <a:t>me</a:t>
            </a:r>
            <a:r>
              <a:rPr sz="2200" spc="-10" dirty="0">
                <a:solidFill>
                  <a:srgbClr val="3D3C2C"/>
                </a:solidFill>
                <a:latin typeface="Times New Roman"/>
                <a:cs typeface="Times New Roman"/>
              </a:rPr>
              <a:t> </a:t>
            </a:r>
            <a:r>
              <a:rPr sz="2200" spc="-15" dirty="0">
                <a:solidFill>
                  <a:srgbClr val="3D3C2C"/>
                </a:solidFill>
                <a:latin typeface="Century Gothic"/>
                <a:cs typeface="Century Gothic"/>
              </a:rPr>
              <a:t>in</a:t>
            </a:r>
            <a:r>
              <a:rPr sz="2200" spc="-5" dirty="0">
                <a:solidFill>
                  <a:srgbClr val="3D3C2C"/>
                </a:solidFill>
                <a:latin typeface="Century Gothic"/>
                <a:cs typeface="Century Gothic"/>
              </a:rPr>
              <a:t>t</a:t>
            </a:r>
            <a:r>
              <a:rPr sz="2200" spc="-15" dirty="0">
                <a:solidFill>
                  <a:srgbClr val="3D3C2C"/>
                </a:solidFill>
                <a:latin typeface="Century Gothic"/>
                <a:cs typeface="Century Gothic"/>
              </a:rPr>
              <a:t>erconne</a:t>
            </a:r>
            <a:r>
              <a:rPr sz="2200" spc="-30" dirty="0">
                <a:solidFill>
                  <a:srgbClr val="3D3C2C"/>
                </a:solidFill>
                <a:latin typeface="Century Gothic"/>
                <a:cs typeface="Century Gothic"/>
              </a:rPr>
              <a:t>c</a:t>
            </a:r>
            <a:r>
              <a:rPr sz="2200" spc="-5" dirty="0">
                <a:solidFill>
                  <a:srgbClr val="3D3C2C"/>
                </a:solidFill>
                <a:latin typeface="Century Gothic"/>
                <a:cs typeface="Century Gothic"/>
              </a:rPr>
              <a:t>t</a:t>
            </a:r>
            <a:r>
              <a:rPr sz="2200" spc="-15" dirty="0">
                <a:solidFill>
                  <a:srgbClr val="3D3C2C"/>
                </a:solidFill>
                <a:latin typeface="Century Gothic"/>
                <a:cs typeface="Century Gothic"/>
              </a:rPr>
              <a:t>ion</a:t>
            </a:r>
            <a:r>
              <a:rPr sz="2200" dirty="0">
                <a:solidFill>
                  <a:srgbClr val="3D3C2C"/>
                </a:solidFill>
                <a:latin typeface="Times New Roman"/>
                <a:cs typeface="Times New Roman"/>
              </a:rPr>
              <a:t>  </a:t>
            </a:r>
            <a:r>
              <a:rPr sz="2200" spc="-204" dirty="0">
                <a:solidFill>
                  <a:srgbClr val="3D3C2C"/>
                </a:solidFill>
                <a:latin typeface="Times New Roman"/>
                <a:cs typeface="Times New Roman"/>
              </a:rPr>
              <a:t> </a:t>
            </a:r>
            <a:r>
              <a:rPr sz="2200" spc="-15" dirty="0">
                <a:solidFill>
                  <a:srgbClr val="3D3C2C"/>
                </a:solidFill>
                <a:latin typeface="Century Gothic"/>
                <a:cs typeface="Century Gothic"/>
              </a:rPr>
              <a:t>n</a:t>
            </a:r>
            <a:r>
              <a:rPr sz="2200" spc="-25" dirty="0">
                <a:solidFill>
                  <a:srgbClr val="3D3C2C"/>
                </a:solidFill>
                <a:latin typeface="Century Gothic"/>
                <a:cs typeface="Century Gothic"/>
              </a:rPr>
              <a:t>e</a:t>
            </a:r>
            <a:r>
              <a:rPr sz="2200" spc="-5" dirty="0">
                <a:solidFill>
                  <a:srgbClr val="3D3C2C"/>
                </a:solidFill>
                <a:latin typeface="Century Gothic"/>
                <a:cs typeface="Century Gothic"/>
              </a:rPr>
              <a:t>t</a:t>
            </a:r>
            <a:r>
              <a:rPr sz="2200" spc="-20" dirty="0">
                <a:solidFill>
                  <a:srgbClr val="3D3C2C"/>
                </a:solidFill>
                <a:latin typeface="Century Gothic"/>
                <a:cs typeface="Century Gothic"/>
              </a:rPr>
              <a:t>wor</a:t>
            </a:r>
            <a:r>
              <a:rPr sz="2200" dirty="0">
                <a:solidFill>
                  <a:srgbClr val="3D3C2C"/>
                </a:solidFill>
                <a:latin typeface="Century Gothic"/>
                <a:cs typeface="Century Gothic"/>
              </a:rPr>
              <a:t>k</a:t>
            </a:r>
            <a:r>
              <a:rPr sz="2200" spc="-10" dirty="0">
                <a:solidFill>
                  <a:srgbClr val="3D3C2C"/>
                </a:solidFill>
                <a:latin typeface="Century Gothic"/>
                <a:cs typeface="Century Gothic"/>
              </a:rPr>
              <a:t>.</a:t>
            </a:r>
            <a:r>
              <a:rPr sz="2200" dirty="0">
                <a:solidFill>
                  <a:srgbClr val="3D3C2C"/>
                </a:solidFill>
                <a:latin typeface="Times New Roman"/>
                <a:cs typeface="Times New Roman"/>
              </a:rPr>
              <a:t>  </a:t>
            </a:r>
            <a:r>
              <a:rPr sz="2200" spc="-220" dirty="0">
                <a:solidFill>
                  <a:srgbClr val="3D3C2C"/>
                </a:solidFill>
                <a:latin typeface="Times New Roman"/>
                <a:cs typeface="Times New Roman"/>
              </a:rPr>
              <a:t> </a:t>
            </a:r>
            <a:r>
              <a:rPr sz="2200" spc="-25" dirty="0">
                <a:solidFill>
                  <a:srgbClr val="3D3C2C"/>
                </a:solidFill>
                <a:latin typeface="Century Gothic"/>
                <a:cs typeface="Century Gothic"/>
              </a:rPr>
              <a:t>T</a:t>
            </a:r>
            <a:r>
              <a:rPr sz="2200" spc="-15" dirty="0">
                <a:solidFill>
                  <a:srgbClr val="3D3C2C"/>
                </a:solidFill>
                <a:latin typeface="Century Gothic"/>
                <a:cs typeface="Century Gothic"/>
              </a:rPr>
              <a:t>hey</a:t>
            </a:r>
            <a:r>
              <a:rPr sz="2200" dirty="0">
                <a:solidFill>
                  <a:srgbClr val="3D3C2C"/>
                </a:solidFill>
                <a:latin typeface="Times New Roman"/>
                <a:cs typeface="Times New Roman"/>
              </a:rPr>
              <a:t>  </a:t>
            </a:r>
            <a:r>
              <a:rPr sz="2200" spc="-220" dirty="0">
                <a:solidFill>
                  <a:srgbClr val="3D3C2C"/>
                </a:solidFill>
                <a:latin typeface="Times New Roman"/>
                <a:cs typeface="Times New Roman"/>
              </a:rPr>
              <a:t> </a:t>
            </a:r>
            <a:r>
              <a:rPr sz="2200" spc="-15" dirty="0">
                <a:solidFill>
                  <a:srgbClr val="3D3C2C"/>
                </a:solidFill>
                <a:latin typeface="Century Gothic"/>
                <a:cs typeface="Century Gothic"/>
              </a:rPr>
              <a:t>fa</a:t>
            </a:r>
            <a:r>
              <a:rPr sz="2200" dirty="0">
                <a:solidFill>
                  <a:srgbClr val="3D3C2C"/>
                </a:solidFill>
                <a:latin typeface="Century Gothic"/>
                <a:cs typeface="Century Gothic"/>
              </a:rPr>
              <a:t>l</a:t>
            </a:r>
            <a:r>
              <a:rPr sz="2200" spc="-5" dirty="0">
                <a:solidFill>
                  <a:srgbClr val="3D3C2C"/>
                </a:solidFill>
                <a:latin typeface="Century Gothic"/>
                <a:cs typeface="Century Gothic"/>
              </a:rPr>
              <a:t>l</a:t>
            </a:r>
            <a:r>
              <a:rPr sz="2200" dirty="0">
                <a:solidFill>
                  <a:srgbClr val="3D3C2C"/>
                </a:solidFill>
                <a:latin typeface="Times New Roman"/>
                <a:cs typeface="Times New Roman"/>
              </a:rPr>
              <a:t>  </a:t>
            </a:r>
            <a:r>
              <a:rPr sz="2200" spc="-215" dirty="0">
                <a:solidFill>
                  <a:srgbClr val="3D3C2C"/>
                </a:solidFill>
                <a:latin typeface="Times New Roman"/>
                <a:cs typeface="Times New Roman"/>
              </a:rPr>
              <a:t> </a:t>
            </a:r>
            <a:r>
              <a:rPr sz="2200" spc="-15" dirty="0">
                <a:solidFill>
                  <a:srgbClr val="3D3C2C"/>
                </a:solidFill>
                <a:latin typeface="Century Gothic"/>
                <a:cs typeface="Century Gothic"/>
              </a:rPr>
              <a:t>in</a:t>
            </a:r>
            <a:r>
              <a:rPr sz="2200" spc="-5" dirty="0">
                <a:solidFill>
                  <a:srgbClr val="3D3C2C"/>
                </a:solidFill>
                <a:latin typeface="Century Gothic"/>
                <a:cs typeface="Century Gothic"/>
              </a:rPr>
              <a:t>t</a:t>
            </a:r>
            <a:r>
              <a:rPr sz="2200" spc="-15" dirty="0">
                <a:solidFill>
                  <a:srgbClr val="3D3C2C"/>
                </a:solidFill>
                <a:latin typeface="Century Gothic"/>
                <a:cs typeface="Century Gothic"/>
              </a:rPr>
              <a:t>o</a:t>
            </a:r>
            <a:r>
              <a:rPr sz="2200" dirty="0">
                <a:solidFill>
                  <a:srgbClr val="3D3C2C"/>
                </a:solidFill>
                <a:latin typeface="Times New Roman"/>
                <a:cs typeface="Times New Roman"/>
              </a:rPr>
              <a:t>  </a:t>
            </a:r>
            <a:r>
              <a:rPr sz="2200" spc="-220" dirty="0">
                <a:solidFill>
                  <a:srgbClr val="3D3C2C"/>
                </a:solidFill>
                <a:latin typeface="Times New Roman"/>
                <a:cs typeface="Times New Roman"/>
              </a:rPr>
              <a:t> </a:t>
            </a:r>
            <a:r>
              <a:rPr sz="2200" spc="-5" dirty="0">
                <a:solidFill>
                  <a:srgbClr val="3D3C2C"/>
                </a:solidFill>
                <a:latin typeface="Century Gothic"/>
                <a:cs typeface="Century Gothic"/>
              </a:rPr>
              <a:t>t</a:t>
            </a:r>
            <a:r>
              <a:rPr sz="2200" spc="-35" dirty="0">
                <a:solidFill>
                  <a:srgbClr val="3D3C2C"/>
                </a:solidFill>
                <a:latin typeface="Century Gothic"/>
                <a:cs typeface="Century Gothic"/>
              </a:rPr>
              <a:t>w</a:t>
            </a:r>
            <a:r>
              <a:rPr sz="2200" spc="-15" dirty="0">
                <a:solidFill>
                  <a:srgbClr val="3D3C2C"/>
                </a:solidFill>
                <a:latin typeface="Century Gothic"/>
                <a:cs typeface="Century Gothic"/>
              </a:rPr>
              <a:t>o</a:t>
            </a:r>
            <a:r>
              <a:rPr sz="2200" spc="-10" dirty="0">
                <a:solidFill>
                  <a:srgbClr val="3D3C2C"/>
                </a:solidFill>
                <a:latin typeface="Times New Roman"/>
                <a:cs typeface="Times New Roman"/>
              </a:rPr>
              <a:t> </a:t>
            </a:r>
            <a:r>
              <a:rPr sz="2200" spc="-20" dirty="0">
                <a:solidFill>
                  <a:srgbClr val="3D3C2C"/>
                </a:solidFill>
                <a:latin typeface="Century Gothic"/>
                <a:cs typeface="Century Gothic"/>
              </a:rPr>
              <a:t>broa</a:t>
            </a:r>
            <a:r>
              <a:rPr sz="2200" spc="-15" dirty="0">
                <a:solidFill>
                  <a:srgbClr val="3D3C2C"/>
                </a:solidFill>
                <a:latin typeface="Century Gothic"/>
                <a:cs typeface="Century Gothic"/>
              </a:rPr>
              <a:t>d</a:t>
            </a:r>
            <a:r>
              <a:rPr sz="2200" dirty="0">
                <a:solidFill>
                  <a:srgbClr val="3D3C2C"/>
                </a:solidFill>
                <a:latin typeface="Times New Roman"/>
                <a:cs typeface="Times New Roman"/>
              </a:rPr>
              <a:t>     </a:t>
            </a:r>
            <a:r>
              <a:rPr sz="2200" spc="-215" dirty="0">
                <a:solidFill>
                  <a:srgbClr val="3D3C2C"/>
                </a:solidFill>
                <a:latin typeface="Times New Roman"/>
                <a:cs typeface="Times New Roman"/>
              </a:rPr>
              <a:t> </a:t>
            </a:r>
            <a:r>
              <a:rPr sz="2200" spc="-15" dirty="0">
                <a:solidFill>
                  <a:srgbClr val="3D3C2C"/>
                </a:solidFill>
                <a:latin typeface="Century Gothic"/>
                <a:cs typeface="Century Gothic"/>
              </a:rPr>
              <a:t>c</a:t>
            </a:r>
            <a:r>
              <a:rPr sz="2200" spc="-20" dirty="0">
                <a:solidFill>
                  <a:srgbClr val="3D3C2C"/>
                </a:solidFill>
                <a:latin typeface="Century Gothic"/>
                <a:cs typeface="Century Gothic"/>
              </a:rPr>
              <a:t>a</a:t>
            </a:r>
            <a:r>
              <a:rPr sz="2200" spc="-5" dirty="0">
                <a:solidFill>
                  <a:srgbClr val="3D3C2C"/>
                </a:solidFill>
                <a:latin typeface="Century Gothic"/>
                <a:cs typeface="Century Gothic"/>
              </a:rPr>
              <a:t>t</a:t>
            </a:r>
            <a:r>
              <a:rPr sz="2200" spc="-15" dirty="0">
                <a:solidFill>
                  <a:srgbClr val="3D3C2C"/>
                </a:solidFill>
                <a:latin typeface="Century Gothic"/>
                <a:cs typeface="Century Gothic"/>
              </a:rPr>
              <a:t>ego</a:t>
            </a:r>
            <a:r>
              <a:rPr sz="2200" spc="-25" dirty="0">
                <a:solidFill>
                  <a:srgbClr val="3D3C2C"/>
                </a:solidFill>
                <a:latin typeface="Century Gothic"/>
                <a:cs typeface="Century Gothic"/>
              </a:rPr>
              <a:t>r</a:t>
            </a:r>
            <a:r>
              <a:rPr sz="2200" spc="-15" dirty="0">
                <a:solidFill>
                  <a:srgbClr val="3D3C2C"/>
                </a:solidFill>
                <a:latin typeface="Century Gothic"/>
                <a:cs typeface="Century Gothic"/>
              </a:rPr>
              <a:t>ie</a:t>
            </a:r>
            <a:r>
              <a:rPr sz="2200" dirty="0">
                <a:solidFill>
                  <a:srgbClr val="3D3C2C"/>
                </a:solidFill>
                <a:latin typeface="Century Gothic"/>
                <a:cs typeface="Century Gothic"/>
              </a:rPr>
              <a:t>s</a:t>
            </a:r>
            <a:r>
              <a:rPr sz="2200" spc="-10" dirty="0">
                <a:solidFill>
                  <a:srgbClr val="3D3C2C"/>
                </a:solidFill>
                <a:latin typeface="Century Gothic"/>
                <a:cs typeface="Century Gothic"/>
              </a:rPr>
              <a:t>:</a:t>
            </a:r>
            <a:r>
              <a:rPr sz="2200" dirty="0">
                <a:solidFill>
                  <a:srgbClr val="3D3C2C"/>
                </a:solidFill>
                <a:latin typeface="Times New Roman"/>
                <a:cs typeface="Times New Roman"/>
              </a:rPr>
              <a:t>     </a:t>
            </a:r>
            <a:r>
              <a:rPr sz="2200" spc="-240" dirty="0">
                <a:solidFill>
                  <a:srgbClr val="3D3C2C"/>
                </a:solidFill>
                <a:latin typeface="Times New Roman"/>
                <a:cs typeface="Times New Roman"/>
              </a:rPr>
              <a:t> </a:t>
            </a:r>
            <a:r>
              <a:rPr sz="2200" b="1" spc="-10" dirty="0">
                <a:solidFill>
                  <a:srgbClr val="3D3C2C"/>
                </a:solidFill>
                <a:latin typeface="Century Gothic"/>
                <a:cs typeface="Century Gothic"/>
              </a:rPr>
              <a:t>sh</a:t>
            </a:r>
            <a:r>
              <a:rPr sz="2200" b="1" spc="-20" dirty="0">
                <a:solidFill>
                  <a:srgbClr val="3D3C2C"/>
                </a:solidFill>
                <a:latin typeface="Century Gothic"/>
                <a:cs typeface="Century Gothic"/>
              </a:rPr>
              <a:t>a</a:t>
            </a:r>
            <a:r>
              <a:rPr sz="2200" b="1" spc="-5" dirty="0">
                <a:solidFill>
                  <a:srgbClr val="3D3C2C"/>
                </a:solidFill>
                <a:latin typeface="Century Gothic"/>
                <a:cs typeface="Century Gothic"/>
              </a:rPr>
              <a:t>r</a:t>
            </a:r>
            <a:r>
              <a:rPr sz="2200" b="1" spc="-20" dirty="0">
                <a:solidFill>
                  <a:srgbClr val="3D3C2C"/>
                </a:solidFill>
                <a:latin typeface="Century Gothic"/>
                <a:cs typeface="Century Gothic"/>
              </a:rPr>
              <a:t>e</a:t>
            </a:r>
            <a:r>
              <a:rPr sz="2200" b="1" spc="-15" dirty="0">
                <a:solidFill>
                  <a:srgbClr val="3D3C2C"/>
                </a:solidFill>
                <a:latin typeface="Century Gothic"/>
                <a:cs typeface="Century Gothic"/>
              </a:rPr>
              <a:t>d</a:t>
            </a:r>
            <a:r>
              <a:rPr sz="2200" b="1" dirty="0">
                <a:solidFill>
                  <a:srgbClr val="3D3C2C"/>
                </a:solidFill>
                <a:latin typeface="Times New Roman"/>
                <a:cs typeface="Times New Roman"/>
              </a:rPr>
              <a:t>     </a:t>
            </a:r>
            <a:r>
              <a:rPr sz="2200" b="1" spc="-235" dirty="0">
                <a:solidFill>
                  <a:srgbClr val="3D3C2C"/>
                </a:solidFill>
                <a:latin typeface="Times New Roman"/>
                <a:cs typeface="Times New Roman"/>
              </a:rPr>
              <a:t> </a:t>
            </a:r>
            <a:r>
              <a:rPr sz="2200" b="1" spc="-15" dirty="0">
                <a:solidFill>
                  <a:srgbClr val="3D3C2C"/>
                </a:solidFill>
                <a:latin typeface="Century Gothic"/>
                <a:cs typeface="Century Gothic"/>
              </a:rPr>
              <a:t>memory</a:t>
            </a:r>
            <a:r>
              <a:rPr sz="2200" b="1" dirty="0">
                <a:solidFill>
                  <a:srgbClr val="3D3C2C"/>
                </a:solidFill>
                <a:latin typeface="Times New Roman"/>
                <a:cs typeface="Times New Roman"/>
              </a:rPr>
              <a:t>     </a:t>
            </a:r>
            <a:r>
              <a:rPr sz="2200" b="1" spc="-215" dirty="0">
                <a:solidFill>
                  <a:srgbClr val="3D3C2C"/>
                </a:solidFill>
                <a:latin typeface="Times New Roman"/>
                <a:cs typeface="Times New Roman"/>
              </a:rPr>
              <a:t> </a:t>
            </a:r>
            <a:r>
              <a:rPr sz="2200" spc="-15" dirty="0">
                <a:solidFill>
                  <a:srgbClr val="3D3C2C"/>
                </a:solidFill>
                <a:latin typeface="Century Gothic"/>
                <a:cs typeface="Century Gothic"/>
              </a:rPr>
              <a:t>or</a:t>
            </a:r>
            <a:r>
              <a:rPr sz="2200" spc="-10" dirty="0">
                <a:solidFill>
                  <a:srgbClr val="3D3C2C"/>
                </a:solidFill>
                <a:latin typeface="Times New Roman"/>
                <a:cs typeface="Times New Roman"/>
              </a:rPr>
              <a:t> </a:t>
            </a:r>
            <a:r>
              <a:rPr sz="2200" b="1" spc="-15" dirty="0">
                <a:solidFill>
                  <a:srgbClr val="3D3C2C"/>
                </a:solidFill>
                <a:latin typeface="Century Gothic"/>
                <a:cs typeface="Century Gothic"/>
              </a:rPr>
              <a:t>mes</a:t>
            </a:r>
            <a:r>
              <a:rPr sz="2200" b="1" spc="-5" dirty="0">
                <a:solidFill>
                  <a:srgbClr val="3D3C2C"/>
                </a:solidFill>
                <a:latin typeface="Century Gothic"/>
                <a:cs typeface="Century Gothic"/>
              </a:rPr>
              <a:t>s</a:t>
            </a:r>
            <a:r>
              <a:rPr sz="2200" b="1" spc="-20" dirty="0">
                <a:solidFill>
                  <a:srgbClr val="3D3C2C"/>
                </a:solidFill>
                <a:latin typeface="Century Gothic"/>
                <a:cs typeface="Century Gothic"/>
              </a:rPr>
              <a:t>ag</a:t>
            </a:r>
            <a:r>
              <a:rPr sz="2200" b="1" spc="-15" dirty="0">
                <a:solidFill>
                  <a:srgbClr val="3D3C2C"/>
                </a:solidFill>
                <a:latin typeface="Century Gothic"/>
                <a:cs typeface="Century Gothic"/>
              </a:rPr>
              <a:t>e</a:t>
            </a:r>
            <a:r>
              <a:rPr sz="2200" b="1" spc="55" dirty="0">
                <a:solidFill>
                  <a:srgbClr val="3D3C2C"/>
                </a:solidFill>
                <a:latin typeface="Times New Roman"/>
                <a:cs typeface="Times New Roman"/>
              </a:rPr>
              <a:t> </a:t>
            </a:r>
            <a:r>
              <a:rPr sz="2200" b="1" spc="-20" dirty="0">
                <a:solidFill>
                  <a:srgbClr val="3D3C2C"/>
                </a:solidFill>
                <a:latin typeface="Century Gothic"/>
                <a:cs typeface="Century Gothic"/>
              </a:rPr>
              <a:t>pa</a:t>
            </a:r>
            <a:r>
              <a:rPr sz="2200" b="1" spc="-5" dirty="0">
                <a:solidFill>
                  <a:srgbClr val="3D3C2C"/>
                </a:solidFill>
                <a:latin typeface="Century Gothic"/>
                <a:cs typeface="Century Gothic"/>
              </a:rPr>
              <a:t>s</a:t>
            </a:r>
            <a:r>
              <a:rPr sz="2200" b="1" spc="-10" dirty="0">
                <a:solidFill>
                  <a:srgbClr val="3D3C2C"/>
                </a:solidFill>
                <a:latin typeface="Century Gothic"/>
                <a:cs typeface="Century Gothic"/>
              </a:rPr>
              <a:t>s</a:t>
            </a:r>
            <a:r>
              <a:rPr sz="2200" b="1" spc="-5" dirty="0">
                <a:solidFill>
                  <a:srgbClr val="3D3C2C"/>
                </a:solidFill>
                <a:latin typeface="Century Gothic"/>
                <a:cs typeface="Century Gothic"/>
              </a:rPr>
              <a:t>i</a:t>
            </a:r>
            <a:r>
              <a:rPr sz="2200" b="1" spc="-20" dirty="0">
                <a:solidFill>
                  <a:srgbClr val="3D3C2C"/>
                </a:solidFill>
                <a:latin typeface="Century Gothic"/>
                <a:cs typeface="Century Gothic"/>
              </a:rPr>
              <a:t>n</a:t>
            </a:r>
            <a:r>
              <a:rPr sz="2200" b="1" spc="-5" dirty="0">
                <a:solidFill>
                  <a:srgbClr val="3D3C2C"/>
                </a:solidFill>
                <a:latin typeface="Century Gothic"/>
                <a:cs typeface="Century Gothic"/>
              </a:rPr>
              <a:t>g</a:t>
            </a:r>
            <a:r>
              <a:rPr sz="2200" spc="-10" dirty="0">
                <a:solidFill>
                  <a:srgbClr val="3D3C2C"/>
                </a:solidFill>
                <a:latin typeface="Century Gothic"/>
                <a:cs typeface="Century Gothic"/>
              </a:rPr>
              <a:t>.</a:t>
            </a:r>
            <a:endParaRPr sz="2200">
              <a:solidFill>
                <a:prstClr val="black"/>
              </a:solidFill>
              <a:latin typeface="Century Gothic"/>
              <a:cs typeface="Century Gothic"/>
            </a:endParaRPr>
          </a:p>
          <a:p>
            <a:pPr marL="287020" marR="6985" indent="-274955" algn="just">
              <a:lnSpc>
                <a:spcPct val="79900"/>
              </a:lnSpc>
              <a:spcBef>
                <a:spcPts val="555"/>
              </a:spcBef>
            </a:pPr>
            <a:r>
              <a:rPr sz="1650" spc="10" dirty="0">
                <a:solidFill>
                  <a:srgbClr val="93C500"/>
                </a:solidFill>
                <a:latin typeface="Wingdings 2"/>
                <a:cs typeface="Wingdings 2"/>
              </a:rPr>
              <a:t></a:t>
            </a:r>
            <a:r>
              <a:rPr sz="1650" spc="10" dirty="0">
                <a:solidFill>
                  <a:srgbClr val="93C500"/>
                </a:solidFill>
                <a:latin typeface="Times New Roman"/>
                <a:cs typeface="Times New Roman"/>
              </a:rPr>
              <a:t> </a:t>
            </a:r>
            <a:r>
              <a:rPr sz="1650" spc="-155" dirty="0">
                <a:solidFill>
                  <a:srgbClr val="93C500"/>
                </a:solidFill>
                <a:latin typeface="Times New Roman"/>
                <a:cs typeface="Times New Roman"/>
              </a:rPr>
              <a:t> </a:t>
            </a:r>
            <a:r>
              <a:rPr sz="2200" b="1" i="1" spc="-25" dirty="0">
                <a:solidFill>
                  <a:srgbClr val="006FC0"/>
                </a:solidFill>
                <a:latin typeface="Century Gothic"/>
                <a:cs typeface="Century Gothic"/>
              </a:rPr>
              <a:t>P</a:t>
            </a:r>
            <a:r>
              <a:rPr sz="2200" b="1" i="1" spc="-10" dirty="0">
                <a:solidFill>
                  <a:srgbClr val="006FC0"/>
                </a:solidFill>
                <a:latin typeface="Century Gothic"/>
                <a:cs typeface="Century Gothic"/>
              </a:rPr>
              <a:t>r</a:t>
            </a:r>
            <a:r>
              <a:rPr sz="2200" b="1" i="1" spc="-5" dirty="0">
                <a:solidFill>
                  <a:srgbClr val="006FC0"/>
                </a:solidFill>
                <a:latin typeface="Century Gothic"/>
                <a:cs typeface="Century Gothic"/>
              </a:rPr>
              <a:t>o</a:t>
            </a:r>
            <a:r>
              <a:rPr sz="2200" b="1" i="1" spc="-10" dirty="0">
                <a:solidFill>
                  <a:srgbClr val="006FC0"/>
                </a:solidFill>
                <a:latin typeface="Century Gothic"/>
                <a:cs typeface="Century Gothic"/>
              </a:rPr>
              <a:t>c</a:t>
            </a:r>
            <a:r>
              <a:rPr sz="2200" b="1" i="1" spc="-20" dirty="0">
                <a:solidFill>
                  <a:srgbClr val="006FC0"/>
                </a:solidFill>
                <a:latin typeface="Century Gothic"/>
                <a:cs typeface="Century Gothic"/>
              </a:rPr>
              <a:t>essor</a:t>
            </a:r>
            <a:r>
              <a:rPr sz="2200" b="1" i="1" spc="-10" dirty="0">
                <a:solidFill>
                  <a:srgbClr val="006FC0"/>
                </a:solidFill>
                <a:latin typeface="Century Gothic"/>
                <a:cs typeface="Century Gothic"/>
              </a:rPr>
              <a:t>s</a:t>
            </a:r>
            <a:r>
              <a:rPr sz="2200" b="1" i="1" dirty="0">
                <a:solidFill>
                  <a:srgbClr val="006FC0"/>
                </a:solidFill>
                <a:latin typeface="Times New Roman"/>
                <a:cs typeface="Times New Roman"/>
              </a:rPr>
              <a:t>   </a:t>
            </a:r>
            <a:r>
              <a:rPr sz="2200" b="1" i="1" spc="65" dirty="0">
                <a:solidFill>
                  <a:srgbClr val="006FC0"/>
                </a:solidFill>
                <a:latin typeface="Times New Roman"/>
                <a:cs typeface="Times New Roman"/>
              </a:rPr>
              <a:t> </a:t>
            </a:r>
            <a:r>
              <a:rPr sz="2200" b="1" i="1" spc="-10" dirty="0">
                <a:solidFill>
                  <a:srgbClr val="006FC0"/>
                </a:solidFill>
                <a:latin typeface="Century Gothic"/>
                <a:cs typeface="Century Gothic"/>
              </a:rPr>
              <a:t>e</a:t>
            </a:r>
            <a:r>
              <a:rPr sz="2200" b="1" i="1" spc="-25" dirty="0">
                <a:solidFill>
                  <a:srgbClr val="006FC0"/>
                </a:solidFill>
                <a:latin typeface="Century Gothic"/>
                <a:cs typeface="Century Gothic"/>
              </a:rPr>
              <a:t>x</a:t>
            </a:r>
            <a:r>
              <a:rPr sz="2200" b="1" i="1" spc="-10" dirty="0">
                <a:solidFill>
                  <a:srgbClr val="006FC0"/>
                </a:solidFill>
                <a:latin typeface="Century Gothic"/>
                <a:cs typeface="Century Gothic"/>
              </a:rPr>
              <a:t>c</a:t>
            </a:r>
            <a:r>
              <a:rPr sz="2200" b="1" i="1" spc="-20" dirty="0">
                <a:solidFill>
                  <a:srgbClr val="006FC0"/>
                </a:solidFill>
                <a:latin typeface="Century Gothic"/>
                <a:cs typeface="Century Gothic"/>
              </a:rPr>
              <a:t>han</a:t>
            </a:r>
            <a:r>
              <a:rPr sz="2200" b="1" i="1" spc="-5" dirty="0">
                <a:solidFill>
                  <a:srgbClr val="006FC0"/>
                </a:solidFill>
                <a:latin typeface="Century Gothic"/>
                <a:cs typeface="Century Gothic"/>
              </a:rPr>
              <a:t>g</a:t>
            </a:r>
            <a:r>
              <a:rPr sz="2200" b="1" i="1" spc="-15" dirty="0">
                <a:solidFill>
                  <a:srgbClr val="006FC0"/>
                </a:solidFill>
                <a:latin typeface="Century Gothic"/>
                <a:cs typeface="Century Gothic"/>
              </a:rPr>
              <a:t>e</a:t>
            </a:r>
            <a:r>
              <a:rPr sz="2200" b="1" i="1" dirty="0">
                <a:solidFill>
                  <a:srgbClr val="006FC0"/>
                </a:solidFill>
                <a:latin typeface="Times New Roman"/>
                <a:cs typeface="Times New Roman"/>
              </a:rPr>
              <a:t>   </a:t>
            </a:r>
            <a:r>
              <a:rPr sz="2200" b="1" i="1" spc="75" dirty="0">
                <a:solidFill>
                  <a:srgbClr val="006FC0"/>
                </a:solidFill>
                <a:latin typeface="Times New Roman"/>
                <a:cs typeface="Times New Roman"/>
              </a:rPr>
              <a:t> </a:t>
            </a:r>
            <a:r>
              <a:rPr sz="2200" b="1" i="1" spc="-10" dirty="0">
                <a:solidFill>
                  <a:srgbClr val="006FC0"/>
                </a:solidFill>
                <a:latin typeface="Century Gothic"/>
                <a:cs typeface="Century Gothic"/>
              </a:rPr>
              <a:t>in</a:t>
            </a:r>
            <a:r>
              <a:rPr sz="2200" b="1" i="1" spc="-5" dirty="0">
                <a:solidFill>
                  <a:srgbClr val="006FC0"/>
                </a:solidFill>
                <a:latin typeface="Century Gothic"/>
                <a:cs typeface="Century Gothic"/>
              </a:rPr>
              <a:t>f</a:t>
            </a:r>
            <a:r>
              <a:rPr sz="2200" b="1" i="1" spc="-20" dirty="0">
                <a:solidFill>
                  <a:srgbClr val="006FC0"/>
                </a:solidFill>
                <a:latin typeface="Century Gothic"/>
                <a:cs typeface="Century Gothic"/>
              </a:rPr>
              <a:t>ormatio</a:t>
            </a:r>
            <a:r>
              <a:rPr sz="2200" b="1" i="1" spc="-15" dirty="0">
                <a:solidFill>
                  <a:srgbClr val="006FC0"/>
                </a:solidFill>
                <a:latin typeface="Century Gothic"/>
                <a:cs typeface="Century Gothic"/>
              </a:rPr>
              <a:t>n</a:t>
            </a:r>
            <a:r>
              <a:rPr sz="2200" b="1" i="1" dirty="0">
                <a:solidFill>
                  <a:srgbClr val="006FC0"/>
                </a:solidFill>
                <a:latin typeface="Times New Roman"/>
                <a:cs typeface="Times New Roman"/>
              </a:rPr>
              <a:t>   </a:t>
            </a:r>
            <a:r>
              <a:rPr sz="2200" b="1" i="1" spc="70" dirty="0">
                <a:solidFill>
                  <a:srgbClr val="006FC0"/>
                </a:solidFill>
                <a:latin typeface="Times New Roman"/>
                <a:cs typeface="Times New Roman"/>
              </a:rPr>
              <a:t> </a:t>
            </a:r>
            <a:r>
              <a:rPr sz="2200" b="1" i="1" dirty="0">
                <a:solidFill>
                  <a:srgbClr val="006FC0"/>
                </a:solidFill>
                <a:latin typeface="Century Gothic"/>
                <a:cs typeface="Century Gothic"/>
              </a:rPr>
              <a:t>t</a:t>
            </a:r>
            <a:r>
              <a:rPr sz="2200" b="1" i="1" spc="-20" dirty="0">
                <a:solidFill>
                  <a:srgbClr val="006FC0"/>
                </a:solidFill>
                <a:latin typeface="Century Gothic"/>
                <a:cs typeface="Century Gothic"/>
              </a:rPr>
              <a:t>hro</a:t>
            </a:r>
            <a:r>
              <a:rPr sz="2200" b="1" i="1" spc="-5" dirty="0">
                <a:solidFill>
                  <a:srgbClr val="006FC0"/>
                </a:solidFill>
                <a:latin typeface="Century Gothic"/>
                <a:cs typeface="Century Gothic"/>
              </a:rPr>
              <a:t>u</a:t>
            </a:r>
            <a:r>
              <a:rPr sz="2200" b="1" i="1" spc="-20" dirty="0">
                <a:solidFill>
                  <a:srgbClr val="006FC0"/>
                </a:solidFill>
                <a:latin typeface="Century Gothic"/>
                <a:cs typeface="Century Gothic"/>
              </a:rPr>
              <a:t>gh</a:t>
            </a:r>
            <a:r>
              <a:rPr sz="2200" b="1" i="1" spc="-15" dirty="0">
                <a:solidFill>
                  <a:srgbClr val="006FC0"/>
                </a:solidFill>
                <a:latin typeface="Times New Roman"/>
                <a:cs typeface="Times New Roman"/>
              </a:rPr>
              <a:t> </a:t>
            </a:r>
            <a:r>
              <a:rPr sz="2200" b="1" i="1" spc="-10" dirty="0">
                <a:solidFill>
                  <a:srgbClr val="006FC0"/>
                </a:solidFill>
                <a:latin typeface="Century Gothic"/>
                <a:cs typeface="Century Gothic"/>
              </a:rPr>
              <a:t>their</a:t>
            </a:r>
            <a:r>
              <a:rPr sz="2200" b="1" i="1" dirty="0">
                <a:solidFill>
                  <a:srgbClr val="006FC0"/>
                </a:solidFill>
                <a:latin typeface="Times New Roman"/>
                <a:cs typeface="Times New Roman"/>
              </a:rPr>
              <a:t>   </a:t>
            </a:r>
            <a:r>
              <a:rPr sz="2200" b="1" i="1" spc="160" dirty="0">
                <a:solidFill>
                  <a:srgbClr val="006FC0"/>
                </a:solidFill>
                <a:latin typeface="Times New Roman"/>
                <a:cs typeface="Times New Roman"/>
              </a:rPr>
              <a:t> </a:t>
            </a:r>
            <a:r>
              <a:rPr sz="2200" b="1" i="1" spc="-20" dirty="0">
                <a:solidFill>
                  <a:srgbClr val="006FC0"/>
                </a:solidFill>
                <a:latin typeface="Century Gothic"/>
                <a:cs typeface="Century Gothic"/>
              </a:rPr>
              <a:t>c</a:t>
            </a:r>
            <a:r>
              <a:rPr sz="2200" b="1" i="1" spc="-10" dirty="0">
                <a:solidFill>
                  <a:srgbClr val="006FC0"/>
                </a:solidFill>
                <a:latin typeface="Century Gothic"/>
                <a:cs typeface="Century Gothic"/>
              </a:rPr>
              <a:t>e</a:t>
            </a:r>
            <a:r>
              <a:rPr sz="2200" b="1" i="1" spc="-20" dirty="0">
                <a:solidFill>
                  <a:srgbClr val="006FC0"/>
                </a:solidFill>
                <a:latin typeface="Century Gothic"/>
                <a:cs typeface="Century Gothic"/>
              </a:rPr>
              <a:t>n</a:t>
            </a:r>
            <a:r>
              <a:rPr sz="2200" b="1" i="1" dirty="0">
                <a:solidFill>
                  <a:srgbClr val="006FC0"/>
                </a:solidFill>
                <a:latin typeface="Century Gothic"/>
                <a:cs typeface="Century Gothic"/>
              </a:rPr>
              <a:t>t</a:t>
            </a:r>
            <a:r>
              <a:rPr sz="2200" b="1" i="1" spc="-10" dirty="0">
                <a:solidFill>
                  <a:srgbClr val="006FC0"/>
                </a:solidFill>
                <a:latin typeface="Century Gothic"/>
                <a:cs typeface="Century Gothic"/>
              </a:rPr>
              <a:t>ral</a:t>
            </a:r>
            <a:r>
              <a:rPr sz="2200" b="1" i="1" dirty="0">
                <a:solidFill>
                  <a:srgbClr val="006FC0"/>
                </a:solidFill>
                <a:latin typeface="Times New Roman"/>
                <a:cs typeface="Times New Roman"/>
              </a:rPr>
              <a:t>   </a:t>
            </a:r>
            <a:r>
              <a:rPr sz="2200" b="1" i="1" spc="145" dirty="0">
                <a:solidFill>
                  <a:srgbClr val="006FC0"/>
                </a:solidFill>
                <a:latin typeface="Times New Roman"/>
                <a:cs typeface="Times New Roman"/>
              </a:rPr>
              <a:t> </a:t>
            </a:r>
            <a:r>
              <a:rPr sz="2200" b="1" i="1" spc="-10" dirty="0">
                <a:solidFill>
                  <a:srgbClr val="006FC0"/>
                </a:solidFill>
                <a:latin typeface="Century Gothic"/>
                <a:cs typeface="Century Gothic"/>
              </a:rPr>
              <a:t>sh</a:t>
            </a:r>
            <a:r>
              <a:rPr sz="2200" b="1" i="1" spc="-25" dirty="0">
                <a:solidFill>
                  <a:srgbClr val="006FC0"/>
                </a:solidFill>
                <a:latin typeface="Century Gothic"/>
                <a:cs typeface="Century Gothic"/>
              </a:rPr>
              <a:t>a</a:t>
            </a:r>
            <a:r>
              <a:rPr sz="2200" b="1" i="1" spc="-15" dirty="0">
                <a:solidFill>
                  <a:srgbClr val="006FC0"/>
                </a:solidFill>
                <a:latin typeface="Century Gothic"/>
                <a:cs typeface="Century Gothic"/>
              </a:rPr>
              <a:t>red</a:t>
            </a:r>
            <a:r>
              <a:rPr sz="2200" b="1" i="1" dirty="0">
                <a:solidFill>
                  <a:srgbClr val="006FC0"/>
                </a:solidFill>
                <a:latin typeface="Times New Roman"/>
                <a:cs typeface="Times New Roman"/>
              </a:rPr>
              <a:t>   </a:t>
            </a:r>
            <a:r>
              <a:rPr sz="2200" b="1" i="1" spc="145" dirty="0">
                <a:solidFill>
                  <a:srgbClr val="006FC0"/>
                </a:solidFill>
                <a:latin typeface="Times New Roman"/>
                <a:cs typeface="Times New Roman"/>
              </a:rPr>
              <a:t> </a:t>
            </a:r>
            <a:r>
              <a:rPr sz="2200" b="1" i="1" spc="-20" dirty="0">
                <a:solidFill>
                  <a:srgbClr val="006FC0"/>
                </a:solidFill>
                <a:latin typeface="Century Gothic"/>
                <a:cs typeface="Century Gothic"/>
              </a:rPr>
              <a:t>memo</a:t>
            </a:r>
            <a:r>
              <a:rPr sz="2200" b="1" i="1" dirty="0">
                <a:solidFill>
                  <a:srgbClr val="006FC0"/>
                </a:solidFill>
                <a:latin typeface="Century Gothic"/>
                <a:cs typeface="Century Gothic"/>
              </a:rPr>
              <a:t>r</a:t>
            </a:r>
            <a:r>
              <a:rPr sz="2200" b="1" i="1" spc="-15" dirty="0">
                <a:solidFill>
                  <a:srgbClr val="006FC0"/>
                </a:solidFill>
                <a:latin typeface="Century Gothic"/>
                <a:cs typeface="Century Gothic"/>
              </a:rPr>
              <a:t>y</a:t>
            </a:r>
            <a:r>
              <a:rPr sz="2200" b="1" i="1" dirty="0">
                <a:solidFill>
                  <a:srgbClr val="006FC0"/>
                </a:solidFill>
                <a:latin typeface="Times New Roman"/>
                <a:cs typeface="Times New Roman"/>
              </a:rPr>
              <a:t>   </a:t>
            </a:r>
            <a:r>
              <a:rPr sz="2200" b="1" i="1" spc="140" dirty="0">
                <a:solidFill>
                  <a:srgbClr val="006FC0"/>
                </a:solidFill>
                <a:latin typeface="Times New Roman"/>
                <a:cs typeface="Times New Roman"/>
              </a:rPr>
              <a:t> </a:t>
            </a:r>
            <a:r>
              <a:rPr sz="2200" b="1" i="1" spc="-10" dirty="0">
                <a:solidFill>
                  <a:srgbClr val="006FC0"/>
                </a:solidFill>
                <a:latin typeface="Century Gothic"/>
                <a:cs typeface="Century Gothic"/>
              </a:rPr>
              <a:t>in</a:t>
            </a:r>
            <a:r>
              <a:rPr sz="2200" b="1" i="1" dirty="0">
                <a:solidFill>
                  <a:srgbClr val="006FC0"/>
                </a:solidFill>
                <a:latin typeface="Times New Roman"/>
                <a:cs typeface="Times New Roman"/>
              </a:rPr>
              <a:t>   </a:t>
            </a:r>
            <a:r>
              <a:rPr sz="2200" b="1" i="1" spc="140" dirty="0">
                <a:solidFill>
                  <a:srgbClr val="006FC0"/>
                </a:solidFill>
                <a:latin typeface="Times New Roman"/>
                <a:cs typeface="Times New Roman"/>
              </a:rPr>
              <a:t> </a:t>
            </a:r>
            <a:r>
              <a:rPr sz="2200" b="1" i="1" spc="-10" dirty="0">
                <a:solidFill>
                  <a:srgbClr val="006FC0"/>
                </a:solidFill>
                <a:latin typeface="Century Gothic"/>
                <a:cs typeface="Century Gothic"/>
              </a:rPr>
              <a:t>sh</a:t>
            </a:r>
            <a:r>
              <a:rPr sz="2200" b="1" i="1" spc="-20" dirty="0">
                <a:solidFill>
                  <a:srgbClr val="006FC0"/>
                </a:solidFill>
                <a:latin typeface="Century Gothic"/>
                <a:cs typeface="Century Gothic"/>
              </a:rPr>
              <a:t>a</a:t>
            </a:r>
            <a:r>
              <a:rPr sz="2200" b="1" i="1" spc="-5" dirty="0">
                <a:solidFill>
                  <a:srgbClr val="006FC0"/>
                </a:solidFill>
                <a:latin typeface="Century Gothic"/>
                <a:cs typeface="Century Gothic"/>
              </a:rPr>
              <a:t>r</a:t>
            </a:r>
            <a:r>
              <a:rPr sz="2200" b="1" i="1" spc="-20" dirty="0">
                <a:solidFill>
                  <a:srgbClr val="006FC0"/>
                </a:solidFill>
                <a:latin typeface="Century Gothic"/>
                <a:cs typeface="Century Gothic"/>
              </a:rPr>
              <a:t>ed</a:t>
            </a:r>
            <a:r>
              <a:rPr sz="2200" b="1" i="1" spc="-15" dirty="0">
                <a:solidFill>
                  <a:srgbClr val="006FC0"/>
                </a:solidFill>
                <a:latin typeface="Times New Roman"/>
                <a:cs typeface="Times New Roman"/>
              </a:rPr>
              <a:t> </a:t>
            </a:r>
            <a:r>
              <a:rPr sz="2200" b="1" i="1" spc="-15" dirty="0">
                <a:solidFill>
                  <a:srgbClr val="006FC0"/>
                </a:solidFill>
                <a:latin typeface="Century Gothic"/>
                <a:cs typeface="Century Gothic"/>
              </a:rPr>
              <a:t>memory</a:t>
            </a:r>
            <a:r>
              <a:rPr sz="2200" b="1" i="1" dirty="0">
                <a:solidFill>
                  <a:srgbClr val="006FC0"/>
                </a:solidFill>
                <a:latin typeface="Times New Roman"/>
                <a:cs typeface="Times New Roman"/>
              </a:rPr>
              <a:t> </a:t>
            </a:r>
            <a:r>
              <a:rPr sz="2200" b="1" i="1" spc="-70" dirty="0">
                <a:solidFill>
                  <a:srgbClr val="006FC0"/>
                </a:solidFill>
                <a:latin typeface="Times New Roman"/>
                <a:cs typeface="Times New Roman"/>
              </a:rPr>
              <a:t> </a:t>
            </a:r>
            <a:r>
              <a:rPr sz="2200" b="1" i="1" spc="-15" dirty="0">
                <a:solidFill>
                  <a:srgbClr val="006FC0"/>
                </a:solidFill>
                <a:latin typeface="Century Gothic"/>
                <a:cs typeface="Century Gothic"/>
              </a:rPr>
              <a:t>sy</a:t>
            </a:r>
            <a:r>
              <a:rPr sz="2200" b="1" i="1" spc="-5" dirty="0">
                <a:solidFill>
                  <a:srgbClr val="006FC0"/>
                </a:solidFill>
                <a:latin typeface="Century Gothic"/>
                <a:cs typeface="Century Gothic"/>
              </a:rPr>
              <a:t>s</a:t>
            </a:r>
            <a:r>
              <a:rPr sz="2200" b="1" i="1" spc="-15" dirty="0">
                <a:solidFill>
                  <a:srgbClr val="006FC0"/>
                </a:solidFill>
                <a:latin typeface="Century Gothic"/>
                <a:cs typeface="Century Gothic"/>
              </a:rPr>
              <a:t>tem</a:t>
            </a:r>
            <a:r>
              <a:rPr sz="2200" b="1" i="1" spc="5" dirty="0">
                <a:solidFill>
                  <a:srgbClr val="006FC0"/>
                </a:solidFill>
                <a:latin typeface="Century Gothic"/>
                <a:cs typeface="Century Gothic"/>
              </a:rPr>
              <a:t>s</a:t>
            </a:r>
            <a:r>
              <a:rPr sz="2200" spc="-10" dirty="0">
                <a:solidFill>
                  <a:srgbClr val="3D3C2C"/>
                </a:solidFill>
                <a:latin typeface="Century Gothic"/>
                <a:cs typeface="Century Gothic"/>
              </a:rPr>
              <a:t>,</a:t>
            </a:r>
            <a:r>
              <a:rPr sz="2200" dirty="0">
                <a:solidFill>
                  <a:srgbClr val="3D3C2C"/>
                </a:solidFill>
                <a:latin typeface="Times New Roman"/>
                <a:cs typeface="Times New Roman"/>
              </a:rPr>
              <a:t> </a:t>
            </a:r>
            <a:r>
              <a:rPr sz="2200" spc="-100" dirty="0">
                <a:solidFill>
                  <a:srgbClr val="3D3C2C"/>
                </a:solidFill>
                <a:latin typeface="Times New Roman"/>
                <a:cs typeface="Times New Roman"/>
              </a:rPr>
              <a:t> </a:t>
            </a:r>
            <a:r>
              <a:rPr sz="2200" b="1" i="1" spc="-15" dirty="0">
                <a:solidFill>
                  <a:srgbClr val="FF0000"/>
                </a:solidFill>
                <a:latin typeface="Century Gothic"/>
                <a:cs typeface="Century Gothic"/>
              </a:rPr>
              <a:t>and</a:t>
            </a:r>
            <a:r>
              <a:rPr sz="2200" b="1" i="1" dirty="0">
                <a:solidFill>
                  <a:srgbClr val="FF0000"/>
                </a:solidFill>
                <a:latin typeface="Times New Roman"/>
                <a:cs typeface="Times New Roman"/>
              </a:rPr>
              <a:t> </a:t>
            </a:r>
            <a:r>
              <a:rPr sz="2200" b="1" i="1" spc="-55" dirty="0">
                <a:solidFill>
                  <a:srgbClr val="FF0000"/>
                </a:solidFill>
                <a:latin typeface="Times New Roman"/>
                <a:cs typeface="Times New Roman"/>
              </a:rPr>
              <a:t> </a:t>
            </a:r>
            <a:r>
              <a:rPr sz="2200" b="1" i="1" spc="-10" dirty="0">
                <a:solidFill>
                  <a:srgbClr val="FF0000"/>
                </a:solidFill>
                <a:latin typeface="Century Gothic"/>
                <a:cs typeface="Century Gothic"/>
              </a:rPr>
              <a:t>e</a:t>
            </a:r>
            <a:r>
              <a:rPr sz="2200" b="1" i="1" spc="-20" dirty="0">
                <a:solidFill>
                  <a:srgbClr val="FF0000"/>
                </a:solidFill>
                <a:latin typeface="Century Gothic"/>
                <a:cs typeface="Century Gothic"/>
              </a:rPr>
              <a:t>xc</a:t>
            </a:r>
            <a:r>
              <a:rPr sz="2200" b="1" i="1" spc="-15" dirty="0">
                <a:solidFill>
                  <a:srgbClr val="FF0000"/>
                </a:solidFill>
                <a:latin typeface="Century Gothic"/>
                <a:cs typeface="Century Gothic"/>
              </a:rPr>
              <a:t>h</a:t>
            </a:r>
            <a:r>
              <a:rPr sz="2200" b="1" i="1" spc="-20" dirty="0">
                <a:solidFill>
                  <a:srgbClr val="FF0000"/>
                </a:solidFill>
                <a:latin typeface="Century Gothic"/>
                <a:cs typeface="Century Gothic"/>
              </a:rPr>
              <a:t>an</a:t>
            </a:r>
            <a:r>
              <a:rPr sz="2200" b="1" i="1" spc="-15" dirty="0">
                <a:solidFill>
                  <a:srgbClr val="FF0000"/>
                </a:solidFill>
                <a:latin typeface="Century Gothic"/>
                <a:cs typeface="Century Gothic"/>
              </a:rPr>
              <a:t>ge</a:t>
            </a:r>
            <a:r>
              <a:rPr sz="2200" b="1" i="1" dirty="0">
                <a:solidFill>
                  <a:srgbClr val="FF0000"/>
                </a:solidFill>
                <a:latin typeface="Times New Roman"/>
                <a:cs typeface="Times New Roman"/>
              </a:rPr>
              <a:t> </a:t>
            </a:r>
            <a:r>
              <a:rPr sz="2200" b="1" i="1" spc="-50" dirty="0">
                <a:solidFill>
                  <a:srgbClr val="FF0000"/>
                </a:solidFill>
                <a:latin typeface="Times New Roman"/>
                <a:cs typeface="Times New Roman"/>
              </a:rPr>
              <a:t> </a:t>
            </a:r>
            <a:r>
              <a:rPr sz="2200" b="1" i="1" spc="-15" dirty="0">
                <a:solidFill>
                  <a:srgbClr val="FF0000"/>
                </a:solidFill>
                <a:latin typeface="Century Gothic"/>
                <a:cs typeface="Century Gothic"/>
              </a:rPr>
              <a:t>information</a:t>
            </a:r>
            <a:r>
              <a:rPr sz="2200" b="1" i="1" spc="-10" dirty="0">
                <a:solidFill>
                  <a:srgbClr val="FF0000"/>
                </a:solidFill>
                <a:latin typeface="Times New Roman"/>
                <a:cs typeface="Times New Roman"/>
              </a:rPr>
              <a:t> </a:t>
            </a:r>
            <a:r>
              <a:rPr sz="2200" b="1" i="1" spc="-10" dirty="0">
                <a:solidFill>
                  <a:srgbClr val="FF0000"/>
                </a:solidFill>
                <a:latin typeface="Century Gothic"/>
                <a:cs typeface="Century Gothic"/>
              </a:rPr>
              <a:t>th</a:t>
            </a:r>
            <a:r>
              <a:rPr sz="2200" b="1" i="1" spc="-5" dirty="0">
                <a:solidFill>
                  <a:srgbClr val="FF0000"/>
                </a:solidFill>
                <a:latin typeface="Century Gothic"/>
                <a:cs typeface="Century Gothic"/>
              </a:rPr>
              <a:t>r</a:t>
            </a:r>
            <a:r>
              <a:rPr sz="2200" b="1" i="1" spc="-20" dirty="0">
                <a:solidFill>
                  <a:srgbClr val="FF0000"/>
                </a:solidFill>
                <a:latin typeface="Century Gothic"/>
                <a:cs typeface="Century Gothic"/>
              </a:rPr>
              <a:t>oug</a:t>
            </a:r>
            <a:r>
              <a:rPr sz="2200" b="1" i="1" spc="-15" dirty="0">
                <a:solidFill>
                  <a:srgbClr val="FF0000"/>
                </a:solidFill>
                <a:latin typeface="Century Gothic"/>
                <a:cs typeface="Century Gothic"/>
              </a:rPr>
              <a:t>h</a:t>
            </a:r>
            <a:r>
              <a:rPr sz="2200" b="1" i="1" dirty="0">
                <a:solidFill>
                  <a:srgbClr val="FF0000"/>
                </a:solidFill>
                <a:latin typeface="Times New Roman"/>
                <a:cs typeface="Times New Roman"/>
              </a:rPr>
              <a:t>   </a:t>
            </a:r>
            <a:r>
              <a:rPr sz="2200" b="1" i="1" spc="100" dirty="0">
                <a:solidFill>
                  <a:srgbClr val="FF0000"/>
                </a:solidFill>
                <a:latin typeface="Times New Roman"/>
                <a:cs typeface="Times New Roman"/>
              </a:rPr>
              <a:t> </a:t>
            </a:r>
            <a:r>
              <a:rPr sz="2200" b="1" i="1" dirty="0">
                <a:solidFill>
                  <a:srgbClr val="FF0000"/>
                </a:solidFill>
                <a:latin typeface="Century Gothic"/>
                <a:cs typeface="Century Gothic"/>
              </a:rPr>
              <a:t>t</a:t>
            </a:r>
            <a:r>
              <a:rPr sz="2200" b="1" i="1" spc="-20" dirty="0">
                <a:solidFill>
                  <a:srgbClr val="FF0000"/>
                </a:solidFill>
                <a:latin typeface="Century Gothic"/>
                <a:cs typeface="Century Gothic"/>
              </a:rPr>
              <a:t>hei</a:t>
            </a:r>
            <a:r>
              <a:rPr sz="2200" b="1" i="1" spc="-10" dirty="0">
                <a:solidFill>
                  <a:srgbClr val="FF0000"/>
                </a:solidFill>
                <a:latin typeface="Century Gothic"/>
                <a:cs typeface="Century Gothic"/>
              </a:rPr>
              <a:t>r</a:t>
            </a:r>
            <a:r>
              <a:rPr sz="2200" b="1" i="1" dirty="0">
                <a:solidFill>
                  <a:srgbClr val="FF0000"/>
                </a:solidFill>
                <a:latin typeface="Times New Roman"/>
                <a:cs typeface="Times New Roman"/>
              </a:rPr>
              <a:t>   </a:t>
            </a:r>
            <a:r>
              <a:rPr sz="2200" b="1" i="1" spc="90" dirty="0">
                <a:solidFill>
                  <a:srgbClr val="FF0000"/>
                </a:solidFill>
                <a:latin typeface="Times New Roman"/>
                <a:cs typeface="Times New Roman"/>
              </a:rPr>
              <a:t> </a:t>
            </a:r>
            <a:r>
              <a:rPr sz="2200" b="1" i="1" spc="-10" dirty="0">
                <a:solidFill>
                  <a:srgbClr val="FF0000"/>
                </a:solidFill>
                <a:latin typeface="Century Gothic"/>
                <a:cs typeface="Century Gothic"/>
              </a:rPr>
              <a:t>in</a:t>
            </a:r>
            <a:r>
              <a:rPr sz="2200" b="1" i="1" dirty="0">
                <a:solidFill>
                  <a:srgbClr val="FF0000"/>
                </a:solidFill>
                <a:latin typeface="Century Gothic"/>
                <a:cs typeface="Century Gothic"/>
              </a:rPr>
              <a:t>t</a:t>
            </a:r>
            <a:r>
              <a:rPr sz="2200" b="1" i="1" spc="-20" dirty="0">
                <a:solidFill>
                  <a:srgbClr val="FF0000"/>
                </a:solidFill>
                <a:latin typeface="Century Gothic"/>
                <a:cs typeface="Century Gothic"/>
              </a:rPr>
              <a:t>erc</a:t>
            </a:r>
            <a:r>
              <a:rPr sz="2200" b="1" i="1" spc="-5" dirty="0">
                <a:solidFill>
                  <a:srgbClr val="FF0000"/>
                </a:solidFill>
                <a:latin typeface="Century Gothic"/>
                <a:cs typeface="Century Gothic"/>
              </a:rPr>
              <a:t>o</a:t>
            </a:r>
            <a:r>
              <a:rPr sz="2200" b="1" i="1" spc="-20" dirty="0">
                <a:solidFill>
                  <a:srgbClr val="FF0000"/>
                </a:solidFill>
                <a:latin typeface="Century Gothic"/>
                <a:cs typeface="Century Gothic"/>
              </a:rPr>
              <a:t>n</a:t>
            </a:r>
            <a:r>
              <a:rPr sz="2200" b="1" i="1" dirty="0">
                <a:solidFill>
                  <a:srgbClr val="FF0000"/>
                </a:solidFill>
                <a:latin typeface="Century Gothic"/>
                <a:cs typeface="Century Gothic"/>
              </a:rPr>
              <a:t>n</a:t>
            </a:r>
            <a:r>
              <a:rPr sz="2200" b="1" i="1" spc="-10" dirty="0">
                <a:solidFill>
                  <a:srgbClr val="FF0000"/>
                </a:solidFill>
                <a:latin typeface="Century Gothic"/>
                <a:cs typeface="Century Gothic"/>
              </a:rPr>
              <a:t>e</a:t>
            </a:r>
            <a:r>
              <a:rPr sz="2200" b="1" i="1" spc="-15" dirty="0">
                <a:solidFill>
                  <a:srgbClr val="FF0000"/>
                </a:solidFill>
                <a:latin typeface="Century Gothic"/>
                <a:cs typeface="Century Gothic"/>
              </a:rPr>
              <a:t>cti</a:t>
            </a:r>
            <a:r>
              <a:rPr sz="2200" b="1" i="1" spc="-5" dirty="0">
                <a:solidFill>
                  <a:srgbClr val="FF0000"/>
                </a:solidFill>
                <a:latin typeface="Century Gothic"/>
                <a:cs typeface="Century Gothic"/>
              </a:rPr>
              <a:t>o</a:t>
            </a:r>
            <a:r>
              <a:rPr sz="2200" b="1" i="1" spc="-15" dirty="0">
                <a:solidFill>
                  <a:srgbClr val="FF0000"/>
                </a:solidFill>
                <a:latin typeface="Century Gothic"/>
                <a:cs typeface="Century Gothic"/>
              </a:rPr>
              <a:t>n</a:t>
            </a:r>
            <a:r>
              <a:rPr sz="2200" b="1" i="1" dirty="0">
                <a:solidFill>
                  <a:srgbClr val="FF0000"/>
                </a:solidFill>
                <a:latin typeface="Times New Roman"/>
                <a:cs typeface="Times New Roman"/>
              </a:rPr>
              <a:t>   </a:t>
            </a:r>
            <a:r>
              <a:rPr sz="2200" b="1" i="1" spc="105" dirty="0">
                <a:solidFill>
                  <a:srgbClr val="FF0000"/>
                </a:solidFill>
                <a:latin typeface="Times New Roman"/>
                <a:cs typeface="Times New Roman"/>
              </a:rPr>
              <a:t> </a:t>
            </a:r>
            <a:r>
              <a:rPr sz="2200" b="1" i="1" spc="-5" dirty="0">
                <a:solidFill>
                  <a:srgbClr val="FF0000"/>
                </a:solidFill>
                <a:latin typeface="Century Gothic"/>
                <a:cs typeface="Century Gothic"/>
              </a:rPr>
              <a:t>n</a:t>
            </a:r>
            <a:r>
              <a:rPr sz="2200" b="1" i="1" spc="-20" dirty="0">
                <a:solidFill>
                  <a:srgbClr val="FF0000"/>
                </a:solidFill>
                <a:latin typeface="Century Gothic"/>
                <a:cs typeface="Century Gothic"/>
              </a:rPr>
              <a:t>e</a:t>
            </a:r>
            <a:r>
              <a:rPr sz="2200" b="1" i="1" spc="-5" dirty="0">
                <a:solidFill>
                  <a:srgbClr val="FF0000"/>
                </a:solidFill>
                <a:latin typeface="Century Gothic"/>
                <a:cs typeface="Century Gothic"/>
              </a:rPr>
              <a:t>t</a:t>
            </a:r>
            <a:r>
              <a:rPr sz="2200" b="1" i="1" spc="-15" dirty="0">
                <a:solidFill>
                  <a:srgbClr val="FF0000"/>
                </a:solidFill>
                <a:latin typeface="Century Gothic"/>
                <a:cs typeface="Century Gothic"/>
              </a:rPr>
              <a:t>work</a:t>
            </a:r>
            <a:r>
              <a:rPr sz="2200" b="1" i="1" dirty="0">
                <a:solidFill>
                  <a:srgbClr val="FF0000"/>
                </a:solidFill>
                <a:latin typeface="Times New Roman"/>
                <a:cs typeface="Times New Roman"/>
              </a:rPr>
              <a:t>   </a:t>
            </a:r>
            <a:r>
              <a:rPr sz="2200" b="1" i="1" spc="90" dirty="0">
                <a:solidFill>
                  <a:srgbClr val="FF0000"/>
                </a:solidFill>
                <a:latin typeface="Times New Roman"/>
                <a:cs typeface="Times New Roman"/>
              </a:rPr>
              <a:t> </a:t>
            </a:r>
            <a:r>
              <a:rPr sz="2200" b="1" i="1" spc="-10" dirty="0">
                <a:solidFill>
                  <a:srgbClr val="FF0000"/>
                </a:solidFill>
                <a:latin typeface="Century Gothic"/>
                <a:cs typeface="Century Gothic"/>
              </a:rPr>
              <a:t>in</a:t>
            </a:r>
            <a:r>
              <a:rPr sz="2200" b="1" i="1" spc="-10" dirty="0">
                <a:solidFill>
                  <a:srgbClr val="FF0000"/>
                </a:solidFill>
                <a:latin typeface="Times New Roman"/>
                <a:cs typeface="Times New Roman"/>
              </a:rPr>
              <a:t> </a:t>
            </a:r>
            <a:r>
              <a:rPr sz="2200" b="1" i="1" spc="-15" dirty="0">
                <a:solidFill>
                  <a:srgbClr val="FF0000"/>
                </a:solidFill>
                <a:latin typeface="Century Gothic"/>
                <a:cs typeface="Century Gothic"/>
              </a:rPr>
              <a:t>mes</a:t>
            </a:r>
            <a:r>
              <a:rPr sz="2200" b="1" i="1" spc="-5" dirty="0">
                <a:solidFill>
                  <a:srgbClr val="FF0000"/>
                </a:solidFill>
                <a:latin typeface="Century Gothic"/>
                <a:cs typeface="Century Gothic"/>
              </a:rPr>
              <a:t>s</a:t>
            </a:r>
            <a:r>
              <a:rPr sz="2200" b="1" i="1" spc="-20" dirty="0">
                <a:solidFill>
                  <a:srgbClr val="FF0000"/>
                </a:solidFill>
                <a:latin typeface="Century Gothic"/>
                <a:cs typeface="Century Gothic"/>
              </a:rPr>
              <a:t>ag</a:t>
            </a:r>
            <a:r>
              <a:rPr sz="2200" b="1" i="1" spc="-15" dirty="0">
                <a:solidFill>
                  <a:srgbClr val="FF0000"/>
                </a:solidFill>
                <a:latin typeface="Century Gothic"/>
                <a:cs typeface="Century Gothic"/>
              </a:rPr>
              <a:t>e</a:t>
            </a:r>
            <a:r>
              <a:rPr sz="2200" b="1" i="1" spc="55" dirty="0">
                <a:solidFill>
                  <a:srgbClr val="FF0000"/>
                </a:solidFill>
                <a:latin typeface="Times New Roman"/>
                <a:cs typeface="Times New Roman"/>
              </a:rPr>
              <a:t> </a:t>
            </a:r>
            <a:r>
              <a:rPr sz="2200" b="1" i="1" spc="-20" dirty="0">
                <a:solidFill>
                  <a:srgbClr val="FF0000"/>
                </a:solidFill>
                <a:latin typeface="Century Gothic"/>
                <a:cs typeface="Century Gothic"/>
              </a:rPr>
              <a:t>pa</a:t>
            </a:r>
            <a:r>
              <a:rPr sz="2200" b="1" i="1" spc="-5" dirty="0">
                <a:solidFill>
                  <a:srgbClr val="FF0000"/>
                </a:solidFill>
                <a:latin typeface="Century Gothic"/>
                <a:cs typeface="Century Gothic"/>
              </a:rPr>
              <a:t>s</a:t>
            </a:r>
            <a:r>
              <a:rPr sz="2200" b="1" i="1" spc="-10" dirty="0">
                <a:solidFill>
                  <a:srgbClr val="FF0000"/>
                </a:solidFill>
                <a:latin typeface="Century Gothic"/>
                <a:cs typeface="Century Gothic"/>
              </a:rPr>
              <a:t>s</a:t>
            </a:r>
            <a:r>
              <a:rPr sz="2200" b="1" i="1" spc="-5" dirty="0">
                <a:solidFill>
                  <a:srgbClr val="FF0000"/>
                </a:solidFill>
                <a:latin typeface="Century Gothic"/>
                <a:cs typeface="Century Gothic"/>
              </a:rPr>
              <a:t>i</a:t>
            </a:r>
            <a:r>
              <a:rPr sz="2200" b="1" i="1" spc="-20" dirty="0">
                <a:solidFill>
                  <a:srgbClr val="FF0000"/>
                </a:solidFill>
                <a:latin typeface="Century Gothic"/>
                <a:cs typeface="Century Gothic"/>
              </a:rPr>
              <a:t>n</a:t>
            </a:r>
            <a:r>
              <a:rPr sz="2200" b="1" i="1" spc="-15" dirty="0">
                <a:solidFill>
                  <a:srgbClr val="FF0000"/>
                </a:solidFill>
                <a:latin typeface="Century Gothic"/>
                <a:cs typeface="Century Gothic"/>
              </a:rPr>
              <a:t>g</a:t>
            </a:r>
            <a:r>
              <a:rPr sz="2200" b="1" i="1" spc="60" dirty="0">
                <a:solidFill>
                  <a:srgbClr val="FF0000"/>
                </a:solidFill>
                <a:latin typeface="Times New Roman"/>
                <a:cs typeface="Times New Roman"/>
              </a:rPr>
              <a:t> </a:t>
            </a:r>
            <a:r>
              <a:rPr sz="2200" b="1" i="1" spc="-15" dirty="0">
                <a:solidFill>
                  <a:srgbClr val="FF0000"/>
                </a:solidFill>
                <a:latin typeface="Century Gothic"/>
                <a:cs typeface="Century Gothic"/>
              </a:rPr>
              <a:t>sy</a:t>
            </a:r>
            <a:r>
              <a:rPr sz="2200" b="1" i="1" spc="-5" dirty="0">
                <a:solidFill>
                  <a:srgbClr val="FF0000"/>
                </a:solidFill>
                <a:latin typeface="Century Gothic"/>
                <a:cs typeface="Century Gothic"/>
              </a:rPr>
              <a:t>s</a:t>
            </a:r>
            <a:r>
              <a:rPr sz="2200" b="1" i="1" spc="-15" dirty="0">
                <a:solidFill>
                  <a:srgbClr val="FF0000"/>
                </a:solidFill>
                <a:latin typeface="Century Gothic"/>
                <a:cs typeface="Century Gothic"/>
              </a:rPr>
              <a:t>tem</a:t>
            </a:r>
            <a:r>
              <a:rPr sz="2200" b="1" i="1" dirty="0">
                <a:solidFill>
                  <a:srgbClr val="FF0000"/>
                </a:solidFill>
                <a:latin typeface="Century Gothic"/>
                <a:cs typeface="Century Gothic"/>
              </a:rPr>
              <a:t>s</a:t>
            </a:r>
            <a:r>
              <a:rPr sz="2200" spc="-10" dirty="0">
                <a:solidFill>
                  <a:srgbClr val="3D3C2C"/>
                </a:solidFill>
                <a:latin typeface="Century Gothic"/>
                <a:cs typeface="Century Gothic"/>
              </a:rPr>
              <a:t>.</a:t>
            </a:r>
            <a:endParaRPr sz="2200">
              <a:solidFill>
                <a:prstClr val="black"/>
              </a:solidFill>
              <a:latin typeface="Century Gothic"/>
              <a:cs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8518" y="1089608"/>
            <a:ext cx="9196614" cy="1115830"/>
          </a:xfrm>
          <a:prstGeom prst="rect">
            <a:avLst/>
          </a:prstGeom>
        </p:spPr>
        <p:txBody>
          <a:bodyPr vert="horz" wrap="square" lIns="0" tIns="495439" rIns="0" bIns="0" rtlCol="0">
            <a:spAutoFit/>
          </a:bodyPr>
          <a:lstStyle/>
          <a:p>
            <a:pPr marL="2727960"/>
            <a:r>
              <a:rPr b="1" spc="-30" dirty="0"/>
              <a:t>MIMD</a:t>
            </a:r>
          </a:p>
        </p:txBody>
      </p:sp>
      <p:sp>
        <p:nvSpPr>
          <p:cNvPr id="3" name="object 3"/>
          <p:cNvSpPr/>
          <p:nvPr/>
        </p:nvSpPr>
        <p:spPr>
          <a:xfrm>
            <a:off x="3198813" y="2362216"/>
            <a:ext cx="6442069" cy="3190859"/>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8518" y="1089609"/>
            <a:ext cx="9196614" cy="1105683"/>
          </a:xfrm>
          <a:prstGeom prst="rect">
            <a:avLst/>
          </a:prstGeom>
        </p:spPr>
        <p:txBody>
          <a:bodyPr vert="horz" wrap="square" lIns="0" tIns="561590" rIns="0" bIns="0" rtlCol="0">
            <a:spAutoFit/>
          </a:bodyPr>
          <a:lstStyle/>
          <a:p>
            <a:pPr marL="12700">
              <a:lnSpc>
                <a:spcPts val="4245"/>
              </a:lnSpc>
            </a:pPr>
            <a:r>
              <a:rPr sz="3600" b="1" i="1" spc="-25" dirty="0"/>
              <a:t>MIMD</a:t>
            </a:r>
            <a:r>
              <a:rPr sz="3600" b="1" i="1" spc="5" dirty="0"/>
              <a:t> “</a:t>
            </a:r>
            <a:r>
              <a:rPr sz="3200" spc="-5" dirty="0"/>
              <a:t>share</a:t>
            </a:r>
            <a:r>
              <a:rPr sz="3200" dirty="0"/>
              <a:t>d</a:t>
            </a:r>
            <a:r>
              <a:rPr sz="3200" spc="60" dirty="0">
                <a:latin typeface="Times New Roman"/>
                <a:cs typeface="Times New Roman"/>
              </a:rPr>
              <a:t> </a:t>
            </a:r>
            <a:r>
              <a:rPr sz="3200" dirty="0"/>
              <a:t>memory</a:t>
            </a:r>
            <a:r>
              <a:rPr sz="3200" spc="70" dirty="0">
                <a:latin typeface="Times New Roman"/>
                <a:cs typeface="Times New Roman"/>
              </a:rPr>
              <a:t> </a:t>
            </a:r>
            <a:r>
              <a:rPr sz="3200" dirty="0"/>
              <a:t>system“</a:t>
            </a:r>
            <a:endParaRPr sz="3200"/>
          </a:p>
        </p:txBody>
      </p:sp>
      <p:sp>
        <p:nvSpPr>
          <p:cNvPr id="3" name="object 3"/>
          <p:cNvSpPr txBox="1"/>
          <p:nvPr/>
        </p:nvSpPr>
        <p:spPr>
          <a:xfrm>
            <a:off x="2713363" y="2418465"/>
            <a:ext cx="6553834" cy="3123932"/>
          </a:xfrm>
          <a:prstGeom prst="rect">
            <a:avLst/>
          </a:prstGeom>
        </p:spPr>
        <p:txBody>
          <a:bodyPr vert="horz" wrap="square" lIns="0" tIns="0" rIns="0" bIns="0" rtlCol="0">
            <a:spAutoFit/>
          </a:bodyPr>
          <a:lstStyle/>
          <a:p>
            <a:pPr marL="287020" marR="5715" indent="-274955" algn="just">
              <a:tabLst>
                <a:tab pos="4370705" algn="l"/>
              </a:tabLst>
            </a:pPr>
            <a:r>
              <a:rPr spc="15" dirty="0">
                <a:solidFill>
                  <a:srgbClr val="93C500"/>
                </a:solidFill>
                <a:latin typeface="Wingdings 2"/>
                <a:cs typeface="Wingdings 2"/>
              </a:rPr>
              <a:t></a:t>
            </a:r>
            <a:r>
              <a:rPr spc="85" dirty="0">
                <a:solidFill>
                  <a:srgbClr val="93C500"/>
                </a:solidFill>
                <a:latin typeface="Times New Roman"/>
                <a:cs typeface="Times New Roman"/>
              </a:rPr>
              <a:t> </a:t>
            </a:r>
            <a:r>
              <a:rPr sz="2400" spc="-20" dirty="0">
                <a:solidFill>
                  <a:srgbClr val="3D3C2C"/>
                </a:solidFill>
                <a:latin typeface="Century Gothic"/>
                <a:cs typeface="Century Gothic"/>
              </a:rPr>
              <a:t>A</a:t>
            </a:r>
            <a:r>
              <a:rPr sz="2400" dirty="0">
                <a:solidFill>
                  <a:srgbClr val="3D3C2C"/>
                </a:solidFill>
                <a:latin typeface="Times New Roman"/>
                <a:cs typeface="Times New Roman"/>
              </a:rPr>
              <a:t>    </a:t>
            </a:r>
            <a:r>
              <a:rPr sz="2400" spc="95" dirty="0">
                <a:solidFill>
                  <a:srgbClr val="3D3C2C"/>
                </a:solidFill>
                <a:latin typeface="Times New Roman"/>
                <a:cs typeface="Times New Roman"/>
              </a:rPr>
              <a:t> </a:t>
            </a:r>
            <a:r>
              <a:rPr sz="2400" spc="-5" dirty="0">
                <a:solidFill>
                  <a:srgbClr val="3D3C2C"/>
                </a:solidFill>
                <a:latin typeface="Century Gothic"/>
                <a:cs typeface="Century Gothic"/>
              </a:rPr>
              <a:t>sh</a:t>
            </a:r>
            <a:r>
              <a:rPr sz="2400" spc="5" dirty="0">
                <a:solidFill>
                  <a:srgbClr val="3D3C2C"/>
                </a:solidFill>
                <a:latin typeface="Century Gothic"/>
                <a:cs typeface="Century Gothic"/>
              </a:rPr>
              <a:t>a</a:t>
            </a:r>
            <a:r>
              <a:rPr sz="2400" spc="-15" dirty="0">
                <a:solidFill>
                  <a:srgbClr val="3D3C2C"/>
                </a:solidFill>
                <a:latin typeface="Century Gothic"/>
                <a:cs typeface="Century Gothic"/>
              </a:rPr>
              <a:t>red</a:t>
            </a:r>
            <a:r>
              <a:rPr sz="2400" dirty="0">
                <a:solidFill>
                  <a:srgbClr val="3D3C2C"/>
                </a:solidFill>
                <a:latin typeface="Times New Roman"/>
                <a:cs typeface="Times New Roman"/>
              </a:rPr>
              <a:t>    </a:t>
            </a:r>
            <a:r>
              <a:rPr sz="2400" spc="95" dirty="0">
                <a:solidFill>
                  <a:srgbClr val="3D3C2C"/>
                </a:solidFill>
                <a:latin typeface="Times New Roman"/>
                <a:cs typeface="Times New Roman"/>
              </a:rPr>
              <a:t> </a:t>
            </a:r>
            <a:r>
              <a:rPr sz="2400" spc="-20" dirty="0">
                <a:solidFill>
                  <a:srgbClr val="3D3C2C"/>
                </a:solidFill>
                <a:latin typeface="Century Gothic"/>
                <a:cs typeface="Century Gothic"/>
              </a:rPr>
              <a:t>mem</a:t>
            </a:r>
            <a:r>
              <a:rPr sz="2400" spc="-15" dirty="0">
                <a:solidFill>
                  <a:srgbClr val="3D3C2C"/>
                </a:solidFill>
                <a:latin typeface="Century Gothic"/>
                <a:cs typeface="Century Gothic"/>
              </a:rPr>
              <a:t>ory</a:t>
            </a:r>
            <a:r>
              <a:rPr sz="2400" dirty="0">
                <a:solidFill>
                  <a:srgbClr val="3D3C2C"/>
                </a:solidFill>
                <a:latin typeface="Times New Roman"/>
                <a:cs typeface="Times New Roman"/>
              </a:rPr>
              <a:t>    </a:t>
            </a:r>
            <a:r>
              <a:rPr sz="2400" spc="95" dirty="0">
                <a:solidFill>
                  <a:srgbClr val="3D3C2C"/>
                </a:solidFill>
                <a:latin typeface="Times New Roman"/>
                <a:cs typeface="Times New Roman"/>
              </a:rPr>
              <a:t> </a:t>
            </a:r>
            <a:r>
              <a:rPr sz="2400" spc="-5" dirty="0">
                <a:solidFill>
                  <a:srgbClr val="3D3C2C"/>
                </a:solidFill>
                <a:latin typeface="Century Gothic"/>
                <a:cs typeface="Century Gothic"/>
              </a:rPr>
              <a:t>s</a:t>
            </a:r>
            <a:r>
              <a:rPr sz="2400" spc="10" dirty="0">
                <a:solidFill>
                  <a:srgbClr val="3D3C2C"/>
                </a:solidFill>
                <a:latin typeface="Century Gothic"/>
                <a:cs typeface="Century Gothic"/>
              </a:rPr>
              <a:t>y</a:t>
            </a:r>
            <a:r>
              <a:rPr sz="2400" spc="-15" dirty="0">
                <a:solidFill>
                  <a:srgbClr val="3D3C2C"/>
                </a:solidFill>
                <a:latin typeface="Century Gothic"/>
                <a:cs typeface="Century Gothic"/>
              </a:rPr>
              <a:t>st</a:t>
            </a:r>
            <a:r>
              <a:rPr sz="2400" spc="-5" dirty="0">
                <a:solidFill>
                  <a:srgbClr val="3D3C2C"/>
                </a:solidFill>
                <a:latin typeface="Century Gothic"/>
                <a:cs typeface="Century Gothic"/>
              </a:rPr>
              <a:t>e</a:t>
            </a:r>
            <a:r>
              <a:rPr sz="2400" spc="-25" dirty="0">
                <a:solidFill>
                  <a:srgbClr val="3D3C2C"/>
                </a:solidFill>
                <a:latin typeface="Century Gothic"/>
                <a:cs typeface="Century Gothic"/>
              </a:rPr>
              <a:t>m</a:t>
            </a:r>
            <a:r>
              <a:rPr sz="2400" dirty="0">
                <a:solidFill>
                  <a:srgbClr val="3D3C2C"/>
                </a:solidFill>
                <a:latin typeface="Times New Roman"/>
                <a:cs typeface="Times New Roman"/>
              </a:rPr>
              <a:t>    </a:t>
            </a:r>
            <a:r>
              <a:rPr sz="2400" spc="105" dirty="0">
                <a:solidFill>
                  <a:srgbClr val="3D3C2C"/>
                </a:solidFill>
                <a:latin typeface="Times New Roman"/>
                <a:cs typeface="Times New Roman"/>
              </a:rPr>
              <a:t> </a:t>
            </a:r>
            <a:r>
              <a:rPr sz="2400" dirty="0">
                <a:solidFill>
                  <a:srgbClr val="3D3C2C"/>
                </a:solidFill>
                <a:latin typeface="Century Gothic"/>
                <a:cs typeface="Century Gothic"/>
              </a:rPr>
              <a:t>ty</a:t>
            </a:r>
            <a:r>
              <a:rPr sz="2400" spc="-20" dirty="0">
                <a:solidFill>
                  <a:srgbClr val="3D3C2C"/>
                </a:solidFill>
                <a:latin typeface="Century Gothic"/>
                <a:cs typeface="Century Gothic"/>
              </a:rPr>
              <a:t>p</a:t>
            </a:r>
            <a:r>
              <a:rPr sz="2400" spc="20" dirty="0">
                <a:solidFill>
                  <a:srgbClr val="3D3C2C"/>
                </a:solidFill>
                <a:latin typeface="Century Gothic"/>
                <a:cs typeface="Century Gothic"/>
              </a:rPr>
              <a:t>i</a:t>
            </a:r>
            <a:r>
              <a:rPr sz="2400" spc="-40" dirty="0">
                <a:solidFill>
                  <a:srgbClr val="3D3C2C"/>
                </a:solidFill>
                <a:latin typeface="Century Gothic"/>
                <a:cs typeface="Century Gothic"/>
              </a:rPr>
              <a:t>c</a:t>
            </a:r>
            <a:r>
              <a:rPr sz="2400" spc="-5" dirty="0">
                <a:solidFill>
                  <a:srgbClr val="3D3C2C"/>
                </a:solidFill>
                <a:latin typeface="Century Gothic"/>
                <a:cs typeface="Century Gothic"/>
              </a:rPr>
              <a:t>al</a:t>
            </a:r>
            <a:r>
              <a:rPr sz="2400" spc="-10" dirty="0">
                <a:solidFill>
                  <a:srgbClr val="3D3C2C"/>
                </a:solidFill>
                <a:latin typeface="Century Gothic"/>
                <a:cs typeface="Century Gothic"/>
              </a:rPr>
              <a:t>l</a:t>
            </a:r>
            <a:r>
              <a:rPr sz="2400" dirty="0">
                <a:solidFill>
                  <a:srgbClr val="3D3C2C"/>
                </a:solidFill>
                <a:latin typeface="Century Gothic"/>
                <a:cs typeface="Century Gothic"/>
              </a:rPr>
              <a:t>y</a:t>
            </a:r>
            <a:r>
              <a:rPr sz="2400" dirty="0">
                <a:solidFill>
                  <a:srgbClr val="3D3C2C"/>
                </a:solidFill>
                <a:latin typeface="Times New Roman"/>
                <a:cs typeface="Times New Roman"/>
              </a:rPr>
              <a:t> </a:t>
            </a:r>
            <a:r>
              <a:rPr sz="2400" spc="-5" dirty="0">
                <a:solidFill>
                  <a:srgbClr val="3D3C2C"/>
                </a:solidFill>
                <a:latin typeface="Century Gothic"/>
                <a:cs typeface="Century Gothic"/>
              </a:rPr>
              <a:t>ac</a:t>
            </a:r>
            <a:r>
              <a:rPr sz="2400" spc="-10" dirty="0">
                <a:solidFill>
                  <a:srgbClr val="3D3C2C"/>
                </a:solidFill>
                <a:latin typeface="Century Gothic"/>
                <a:cs typeface="Century Gothic"/>
              </a:rPr>
              <a:t>c</a:t>
            </a:r>
            <a:r>
              <a:rPr sz="2400" dirty="0">
                <a:solidFill>
                  <a:srgbClr val="3D3C2C"/>
                </a:solidFill>
                <a:latin typeface="Century Gothic"/>
                <a:cs typeface="Century Gothic"/>
              </a:rPr>
              <a:t>omp</a:t>
            </a:r>
            <a:r>
              <a:rPr sz="2400" spc="-20" dirty="0">
                <a:solidFill>
                  <a:srgbClr val="3D3C2C"/>
                </a:solidFill>
                <a:latin typeface="Century Gothic"/>
                <a:cs typeface="Century Gothic"/>
              </a:rPr>
              <a:t>l</a:t>
            </a:r>
            <a:r>
              <a:rPr sz="2400" spc="5" dirty="0">
                <a:solidFill>
                  <a:srgbClr val="3D3C2C"/>
                </a:solidFill>
                <a:latin typeface="Century Gothic"/>
                <a:cs typeface="Century Gothic"/>
              </a:rPr>
              <a:t>i</a:t>
            </a:r>
            <a:r>
              <a:rPr sz="2400" spc="-10" dirty="0">
                <a:solidFill>
                  <a:srgbClr val="3D3C2C"/>
                </a:solidFill>
                <a:latin typeface="Century Gothic"/>
                <a:cs typeface="Century Gothic"/>
              </a:rPr>
              <a:t>s</a:t>
            </a:r>
            <a:r>
              <a:rPr sz="2400" dirty="0">
                <a:solidFill>
                  <a:srgbClr val="3D3C2C"/>
                </a:solidFill>
                <a:latin typeface="Century Gothic"/>
                <a:cs typeface="Century Gothic"/>
              </a:rPr>
              <a:t>hes</a:t>
            </a:r>
            <a:r>
              <a:rPr sz="2400" dirty="0">
                <a:solidFill>
                  <a:srgbClr val="3D3C2C"/>
                </a:solidFill>
                <a:latin typeface="Times New Roman"/>
                <a:cs typeface="Times New Roman"/>
              </a:rPr>
              <a:t>	</a:t>
            </a:r>
            <a:r>
              <a:rPr sz="2400" spc="5" dirty="0">
                <a:solidFill>
                  <a:srgbClr val="3D3C2C"/>
                </a:solidFill>
                <a:latin typeface="Century Gothic"/>
                <a:cs typeface="Century Gothic"/>
              </a:rPr>
              <a:t>i</a:t>
            </a:r>
            <a:r>
              <a:rPr sz="2400" spc="-15" dirty="0">
                <a:solidFill>
                  <a:srgbClr val="3D3C2C"/>
                </a:solidFill>
                <a:latin typeface="Century Gothic"/>
                <a:cs typeface="Century Gothic"/>
              </a:rPr>
              <a:t>n</a:t>
            </a:r>
            <a:r>
              <a:rPr sz="2400" dirty="0">
                <a:solidFill>
                  <a:srgbClr val="3D3C2C"/>
                </a:solidFill>
                <a:latin typeface="Century Gothic"/>
                <a:cs typeface="Century Gothic"/>
              </a:rPr>
              <a:t>ter</a:t>
            </a:r>
            <a:r>
              <a:rPr sz="2400" spc="-10" dirty="0">
                <a:solidFill>
                  <a:srgbClr val="3D3C2C"/>
                </a:solidFill>
                <a:latin typeface="Century Gothic"/>
                <a:cs typeface="Century Gothic"/>
              </a:rPr>
              <a:t>-</a:t>
            </a:r>
            <a:r>
              <a:rPr sz="2400" spc="-5" dirty="0">
                <a:solidFill>
                  <a:srgbClr val="3D3C2C"/>
                </a:solidFill>
                <a:latin typeface="Century Gothic"/>
                <a:cs typeface="Century Gothic"/>
              </a:rPr>
              <a:t>proce</a:t>
            </a:r>
            <a:r>
              <a:rPr sz="2400" spc="5" dirty="0">
                <a:solidFill>
                  <a:srgbClr val="3D3C2C"/>
                </a:solidFill>
                <a:latin typeface="Century Gothic"/>
                <a:cs typeface="Century Gothic"/>
              </a:rPr>
              <a:t>s</a:t>
            </a:r>
            <a:r>
              <a:rPr sz="2400" spc="-5" dirty="0">
                <a:solidFill>
                  <a:srgbClr val="3D3C2C"/>
                </a:solidFill>
                <a:latin typeface="Century Gothic"/>
                <a:cs typeface="Century Gothic"/>
              </a:rPr>
              <a:t>sor</a:t>
            </a:r>
            <a:r>
              <a:rPr sz="2400" spc="-5" dirty="0">
                <a:solidFill>
                  <a:srgbClr val="3D3C2C"/>
                </a:solidFill>
                <a:latin typeface="Times New Roman"/>
                <a:cs typeface="Times New Roman"/>
              </a:rPr>
              <a:t> </a:t>
            </a:r>
            <a:r>
              <a:rPr sz="2400" spc="-15" dirty="0">
                <a:solidFill>
                  <a:srgbClr val="3D3C2C"/>
                </a:solidFill>
                <a:latin typeface="Century Gothic"/>
                <a:cs typeface="Century Gothic"/>
              </a:rPr>
              <a:t>coord</a:t>
            </a:r>
            <a:r>
              <a:rPr sz="2400" spc="5" dirty="0">
                <a:solidFill>
                  <a:srgbClr val="3D3C2C"/>
                </a:solidFill>
                <a:latin typeface="Century Gothic"/>
                <a:cs typeface="Century Gothic"/>
              </a:rPr>
              <a:t>i</a:t>
            </a:r>
            <a:r>
              <a:rPr sz="2400" spc="-30" dirty="0">
                <a:solidFill>
                  <a:srgbClr val="3D3C2C"/>
                </a:solidFill>
                <a:latin typeface="Century Gothic"/>
                <a:cs typeface="Century Gothic"/>
              </a:rPr>
              <a:t>n</a:t>
            </a:r>
            <a:r>
              <a:rPr sz="2400" spc="-20" dirty="0">
                <a:solidFill>
                  <a:srgbClr val="3D3C2C"/>
                </a:solidFill>
                <a:latin typeface="Century Gothic"/>
                <a:cs typeface="Century Gothic"/>
              </a:rPr>
              <a:t>atio</a:t>
            </a:r>
            <a:r>
              <a:rPr sz="2400" spc="-15" dirty="0">
                <a:solidFill>
                  <a:srgbClr val="3D3C2C"/>
                </a:solidFill>
                <a:latin typeface="Century Gothic"/>
                <a:cs typeface="Century Gothic"/>
              </a:rPr>
              <a:t>n</a:t>
            </a:r>
            <a:r>
              <a:rPr sz="2400" dirty="0">
                <a:solidFill>
                  <a:srgbClr val="3D3C2C"/>
                </a:solidFill>
                <a:latin typeface="Times New Roman"/>
                <a:cs typeface="Times New Roman"/>
              </a:rPr>
              <a:t>  </a:t>
            </a:r>
            <a:r>
              <a:rPr sz="2400" spc="-190" dirty="0">
                <a:solidFill>
                  <a:srgbClr val="3D3C2C"/>
                </a:solidFill>
                <a:latin typeface="Times New Roman"/>
                <a:cs typeface="Times New Roman"/>
              </a:rPr>
              <a:t> </a:t>
            </a:r>
            <a:r>
              <a:rPr sz="2400" spc="-15" dirty="0">
                <a:solidFill>
                  <a:srgbClr val="3D3C2C"/>
                </a:solidFill>
                <a:latin typeface="Century Gothic"/>
                <a:cs typeface="Century Gothic"/>
              </a:rPr>
              <a:t>through</a:t>
            </a:r>
            <a:r>
              <a:rPr sz="2400" dirty="0">
                <a:solidFill>
                  <a:srgbClr val="3D3C2C"/>
                </a:solidFill>
                <a:latin typeface="Times New Roman"/>
                <a:cs typeface="Times New Roman"/>
              </a:rPr>
              <a:t>  </a:t>
            </a:r>
            <a:r>
              <a:rPr sz="2400" spc="-190" dirty="0">
                <a:solidFill>
                  <a:srgbClr val="3D3C2C"/>
                </a:solidFill>
                <a:latin typeface="Times New Roman"/>
                <a:cs typeface="Times New Roman"/>
              </a:rPr>
              <a:t> </a:t>
            </a:r>
            <a:r>
              <a:rPr sz="2400" dirty="0">
                <a:solidFill>
                  <a:srgbClr val="3D3C2C"/>
                </a:solidFill>
                <a:latin typeface="Century Gothic"/>
                <a:cs typeface="Century Gothic"/>
              </a:rPr>
              <a:t>a</a:t>
            </a:r>
            <a:r>
              <a:rPr sz="2400" dirty="0">
                <a:solidFill>
                  <a:srgbClr val="3D3C2C"/>
                </a:solidFill>
                <a:latin typeface="Times New Roman"/>
                <a:cs typeface="Times New Roman"/>
              </a:rPr>
              <a:t>  </a:t>
            </a:r>
            <a:r>
              <a:rPr sz="2400" spc="-200" dirty="0">
                <a:solidFill>
                  <a:srgbClr val="3D3C2C"/>
                </a:solidFill>
                <a:latin typeface="Times New Roman"/>
                <a:cs typeface="Times New Roman"/>
              </a:rPr>
              <a:t> </a:t>
            </a:r>
            <a:r>
              <a:rPr sz="2400" spc="-15" dirty="0">
                <a:solidFill>
                  <a:srgbClr val="3D3C2C"/>
                </a:solidFill>
                <a:latin typeface="Century Gothic"/>
                <a:cs typeface="Century Gothic"/>
              </a:rPr>
              <a:t>glo</a:t>
            </a:r>
            <a:r>
              <a:rPr sz="2400" spc="-35" dirty="0">
                <a:solidFill>
                  <a:srgbClr val="3D3C2C"/>
                </a:solidFill>
                <a:latin typeface="Century Gothic"/>
                <a:cs typeface="Century Gothic"/>
              </a:rPr>
              <a:t>b</a:t>
            </a:r>
            <a:r>
              <a:rPr sz="2400" spc="-5" dirty="0">
                <a:solidFill>
                  <a:srgbClr val="3D3C2C"/>
                </a:solidFill>
                <a:latin typeface="Century Gothic"/>
                <a:cs typeface="Century Gothic"/>
              </a:rPr>
              <a:t>a</a:t>
            </a:r>
            <a:r>
              <a:rPr sz="2400" dirty="0">
                <a:solidFill>
                  <a:srgbClr val="3D3C2C"/>
                </a:solidFill>
                <a:latin typeface="Century Gothic"/>
                <a:cs typeface="Century Gothic"/>
              </a:rPr>
              <a:t>l</a:t>
            </a:r>
            <a:r>
              <a:rPr sz="2400" dirty="0">
                <a:solidFill>
                  <a:srgbClr val="3D3C2C"/>
                </a:solidFill>
                <a:latin typeface="Times New Roman"/>
                <a:cs typeface="Times New Roman"/>
              </a:rPr>
              <a:t>  </a:t>
            </a:r>
            <a:r>
              <a:rPr sz="2400" spc="-190" dirty="0">
                <a:solidFill>
                  <a:srgbClr val="3D3C2C"/>
                </a:solidFill>
                <a:latin typeface="Times New Roman"/>
                <a:cs typeface="Times New Roman"/>
              </a:rPr>
              <a:t> </a:t>
            </a:r>
            <a:r>
              <a:rPr sz="2400" spc="-20" dirty="0">
                <a:solidFill>
                  <a:srgbClr val="3D3C2C"/>
                </a:solidFill>
                <a:latin typeface="Century Gothic"/>
                <a:cs typeface="Century Gothic"/>
              </a:rPr>
              <a:t>memory</a:t>
            </a:r>
            <a:r>
              <a:rPr sz="2400" spc="-10" dirty="0">
                <a:solidFill>
                  <a:srgbClr val="3D3C2C"/>
                </a:solidFill>
                <a:latin typeface="Times New Roman"/>
                <a:cs typeface="Times New Roman"/>
              </a:rPr>
              <a:t> </a:t>
            </a:r>
            <a:r>
              <a:rPr sz="2400" spc="-5" dirty="0">
                <a:solidFill>
                  <a:srgbClr val="3D3C2C"/>
                </a:solidFill>
                <a:latin typeface="Century Gothic"/>
                <a:cs typeface="Century Gothic"/>
              </a:rPr>
              <a:t>sh</a:t>
            </a:r>
            <a:r>
              <a:rPr sz="2400" spc="5" dirty="0">
                <a:solidFill>
                  <a:srgbClr val="3D3C2C"/>
                </a:solidFill>
                <a:latin typeface="Century Gothic"/>
                <a:cs typeface="Century Gothic"/>
              </a:rPr>
              <a:t>a</a:t>
            </a:r>
            <a:r>
              <a:rPr sz="2400" spc="-15" dirty="0">
                <a:solidFill>
                  <a:srgbClr val="3D3C2C"/>
                </a:solidFill>
                <a:latin typeface="Century Gothic"/>
                <a:cs typeface="Century Gothic"/>
              </a:rPr>
              <a:t>red</a:t>
            </a:r>
            <a:r>
              <a:rPr sz="2400" spc="70" dirty="0">
                <a:solidFill>
                  <a:srgbClr val="3D3C2C"/>
                </a:solidFill>
                <a:latin typeface="Times New Roman"/>
                <a:cs typeface="Times New Roman"/>
              </a:rPr>
              <a:t> </a:t>
            </a:r>
            <a:r>
              <a:rPr sz="2400" spc="-10" dirty="0">
                <a:solidFill>
                  <a:srgbClr val="3D3C2C"/>
                </a:solidFill>
                <a:latin typeface="Century Gothic"/>
                <a:cs typeface="Century Gothic"/>
              </a:rPr>
              <a:t>b</a:t>
            </a:r>
            <a:r>
              <a:rPr sz="2400" dirty="0">
                <a:solidFill>
                  <a:srgbClr val="3D3C2C"/>
                </a:solidFill>
                <a:latin typeface="Century Gothic"/>
                <a:cs typeface="Century Gothic"/>
              </a:rPr>
              <a:t>y</a:t>
            </a:r>
            <a:r>
              <a:rPr sz="2400" spc="65" dirty="0">
                <a:solidFill>
                  <a:srgbClr val="3D3C2C"/>
                </a:solidFill>
                <a:latin typeface="Times New Roman"/>
                <a:cs typeface="Times New Roman"/>
              </a:rPr>
              <a:t> </a:t>
            </a:r>
            <a:r>
              <a:rPr sz="2400" spc="-5" dirty="0">
                <a:solidFill>
                  <a:srgbClr val="3D3C2C"/>
                </a:solidFill>
                <a:latin typeface="Century Gothic"/>
                <a:cs typeface="Century Gothic"/>
              </a:rPr>
              <a:t>al</a:t>
            </a:r>
            <a:r>
              <a:rPr sz="2400" dirty="0">
                <a:solidFill>
                  <a:srgbClr val="3D3C2C"/>
                </a:solidFill>
                <a:latin typeface="Century Gothic"/>
                <a:cs typeface="Century Gothic"/>
              </a:rPr>
              <a:t>l</a:t>
            </a:r>
            <a:r>
              <a:rPr sz="2400" spc="50" dirty="0">
                <a:solidFill>
                  <a:srgbClr val="3D3C2C"/>
                </a:solidFill>
                <a:latin typeface="Times New Roman"/>
                <a:cs typeface="Times New Roman"/>
              </a:rPr>
              <a:t> </a:t>
            </a:r>
            <a:r>
              <a:rPr sz="2400" spc="-20" dirty="0">
                <a:solidFill>
                  <a:srgbClr val="3D3C2C"/>
                </a:solidFill>
                <a:latin typeface="Century Gothic"/>
                <a:cs typeface="Century Gothic"/>
              </a:rPr>
              <a:t>pr</a:t>
            </a:r>
            <a:r>
              <a:rPr sz="2400" spc="-30" dirty="0">
                <a:solidFill>
                  <a:srgbClr val="3D3C2C"/>
                </a:solidFill>
                <a:latin typeface="Century Gothic"/>
                <a:cs typeface="Century Gothic"/>
              </a:rPr>
              <a:t>o</a:t>
            </a:r>
            <a:r>
              <a:rPr sz="2400" spc="-15" dirty="0">
                <a:solidFill>
                  <a:srgbClr val="3D3C2C"/>
                </a:solidFill>
                <a:latin typeface="Century Gothic"/>
                <a:cs typeface="Century Gothic"/>
              </a:rPr>
              <a:t>cessor</a:t>
            </a:r>
            <a:r>
              <a:rPr sz="2400" spc="-5" dirty="0">
                <a:solidFill>
                  <a:srgbClr val="3D3C2C"/>
                </a:solidFill>
                <a:latin typeface="Century Gothic"/>
                <a:cs typeface="Century Gothic"/>
              </a:rPr>
              <a:t>s</a:t>
            </a:r>
            <a:r>
              <a:rPr sz="2400" spc="-10" dirty="0">
                <a:solidFill>
                  <a:srgbClr val="3D3C2C"/>
                </a:solidFill>
                <a:latin typeface="Century Gothic"/>
                <a:cs typeface="Century Gothic"/>
              </a:rPr>
              <a:t>.</a:t>
            </a:r>
            <a:endParaRPr sz="2400">
              <a:solidFill>
                <a:prstClr val="black"/>
              </a:solidFill>
              <a:latin typeface="Century Gothic"/>
              <a:cs typeface="Century Gothic"/>
            </a:endParaRPr>
          </a:p>
          <a:p>
            <a:pPr>
              <a:spcBef>
                <a:spcPts val="10"/>
              </a:spcBef>
            </a:pPr>
            <a:endParaRPr sz="3500">
              <a:solidFill>
                <a:prstClr val="black"/>
              </a:solidFill>
              <a:latin typeface="Times New Roman"/>
              <a:cs typeface="Times New Roman"/>
            </a:endParaRPr>
          </a:p>
          <a:p>
            <a:pPr marL="287020" marR="5080" indent="-274955" algn="just"/>
            <a:r>
              <a:rPr spc="15" dirty="0">
                <a:solidFill>
                  <a:srgbClr val="93C500"/>
                </a:solidFill>
                <a:latin typeface="Wingdings 2"/>
                <a:cs typeface="Wingdings 2"/>
              </a:rPr>
              <a:t></a:t>
            </a:r>
            <a:r>
              <a:rPr spc="80" dirty="0">
                <a:solidFill>
                  <a:srgbClr val="93C500"/>
                </a:solidFill>
                <a:latin typeface="Times New Roman"/>
                <a:cs typeface="Times New Roman"/>
              </a:rPr>
              <a:t> </a:t>
            </a:r>
            <a:r>
              <a:rPr sz="2400" spc="-5" dirty="0">
                <a:solidFill>
                  <a:srgbClr val="3D3C2C"/>
                </a:solidFill>
                <a:latin typeface="Century Gothic"/>
                <a:cs typeface="Century Gothic"/>
              </a:rPr>
              <a:t>Becaus</a:t>
            </a:r>
            <a:r>
              <a:rPr sz="2400" dirty="0">
                <a:solidFill>
                  <a:srgbClr val="3D3C2C"/>
                </a:solidFill>
                <a:latin typeface="Century Gothic"/>
                <a:cs typeface="Century Gothic"/>
              </a:rPr>
              <a:t>e</a:t>
            </a:r>
            <a:r>
              <a:rPr sz="2400" dirty="0">
                <a:solidFill>
                  <a:srgbClr val="3D3C2C"/>
                </a:solidFill>
                <a:latin typeface="Times New Roman"/>
                <a:cs typeface="Times New Roman"/>
              </a:rPr>
              <a:t>  </a:t>
            </a:r>
            <a:r>
              <a:rPr sz="2400" spc="100" dirty="0">
                <a:solidFill>
                  <a:srgbClr val="3D3C2C"/>
                </a:solidFill>
                <a:latin typeface="Times New Roman"/>
                <a:cs typeface="Times New Roman"/>
              </a:rPr>
              <a:t> </a:t>
            </a:r>
            <a:r>
              <a:rPr sz="2400" spc="-5" dirty="0">
                <a:solidFill>
                  <a:srgbClr val="3D3C2C"/>
                </a:solidFill>
                <a:latin typeface="Century Gothic"/>
                <a:cs typeface="Century Gothic"/>
              </a:rPr>
              <a:t>ac</a:t>
            </a:r>
            <a:r>
              <a:rPr sz="2400" spc="-10" dirty="0">
                <a:solidFill>
                  <a:srgbClr val="3D3C2C"/>
                </a:solidFill>
                <a:latin typeface="Century Gothic"/>
                <a:cs typeface="Century Gothic"/>
              </a:rPr>
              <a:t>c</a:t>
            </a:r>
            <a:r>
              <a:rPr sz="2400" dirty="0">
                <a:solidFill>
                  <a:srgbClr val="3D3C2C"/>
                </a:solidFill>
                <a:latin typeface="Century Gothic"/>
                <a:cs typeface="Century Gothic"/>
              </a:rPr>
              <a:t>ess</a:t>
            </a:r>
            <a:r>
              <a:rPr sz="2400" dirty="0">
                <a:solidFill>
                  <a:srgbClr val="3D3C2C"/>
                </a:solidFill>
                <a:latin typeface="Times New Roman"/>
                <a:cs typeface="Times New Roman"/>
              </a:rPr>
              <a:t>  </a:t>
            </a:r>
            <a:r>
              <a:rPr sz="2400" spc="114" dirty="0">
                <a:solidFill>
                  <a:srgbClr val="3D3C2C"/>
                </a:solidFill>
                <a:latin typeface="Times New Roman"/>
                <a:cs typeface="Times New Roman"/>
              </a:rPr>
              <a:t> </a:t>
            </a:r>
            <a:r>
              <a:rPr sz="2400" dirty="0">
                <a:solidFill>
                  <a:srgbClr val="3D3C2C"/>
                </a:solidFill>
                <a:latin typeface="Century Gothic"/>
                <a:cs typeface="Century Gothic"/>
              </a:rPr>
              <a:t>to</a:t>
            </a:r>
            <a:r>
              <a:rPr sz="2400" dirty="0">
                <a:solidFill>
                  <a:srgbClr val="3D3C2C"/>
                </a:solidFill>
                <a:latin typeface="Times New Roman"/>
                <a:cs typeface="Times New Roman"/>
              </a:rPr>
              <a:t>  </a:t>
            </a:r>
            <a:r>
              <a:rPr sz="2400" spc="110" dirty="0">
                <a:solidFill>
                  <a:srgbClr val="3D3C2C"/>
                </a:solidFill>
                <a:latin typeface="Times New Roman"/>
                <a:cs typeface="Times New Roman"/>
              </a:rPr>
              <a:t> </a:t>
            </a:r>
            <a:r>
              <a:rPr sz="2400" spc="-5" dirty="0">
                <a:solidFill>
                  <a:srgbClr val="3D3C2C"/>
                </a:solidFill>
                <a:latin typeface="Century Gothic"/>
                <a:cs typeface="Century Gothic"/>
              </a:rPr>
              <a:t>share</a:t>
            </a:r>
            <a:r>
              <a:rPr sz="2400" dirty="0">
                <a:solidFill>
                  <a:srgbClr val="3D3C2C"/>
                </a:solidFill>
                <a:latin typeface="Century Gothic"/>
                <a:cs typeface="Century Gothic"/>
              </a:rPr>
              <a:t>d</a:t>
            </a:r>
            <a:r>
              <a:rPr sz="2400" dirty="0">
                <a:solidFill>
                  <a:srgbClr val="3D3C2C"/>
                </a:solidFill>
                <a:latin typeface="Times New Roman"/>
                <a:cs typeface="Times New Roman"/>
              </a:rPr>
              <a:t>  </a:t>
            </a:r>
            <a:r>
              <a:rPr sz="2400" spc="120" dirty="0">
                <a:solidFill>
                  <a:srgbClr val="3D3C2C"/>
                </a:solidFill>
                <a:latin typeface="Times New Roman"/>
                <a:cs typeface="Times New Roman"/>
              </a:rPr>
              <a:t> </a:t>
            </a:r>
            <a:r>
              <a:rPr sz="2400" dirty="0">
                <a:solidFill>
                  <a:srgbClr val="3D3C2C"/>
                </a:solidFill>
                <a:latin typeface="Century Gothic"/>
                <a:cs typeface="Century Gothic"/>
              </a:rPr>
              <a:t>memory</a:t>
            </a:r>
            <a:r>
              <a:rPr sz="2400" dirty="0">
                <a:solidFill>
                  <a:srgbClr val="3D3C2C"/>
                </a:solidFill>
                <a:latin typeface="Times New Roman"/>
                <a:cs typeface="Times New Roman"/>
              </a:rPr>
              <a:t>  </a:t>
            </a:r>
            <a:r>
              <a:rPr sz="2400" spc="90" dirty="0">
                <a:solidFill>
                  <a:srgbClr val="3D3C2C"/>
                </a:solidFill>
                <a:latin typeface="Times New Roman"/>
                <a:cs typeface="Times New Roman"/>
              </a:rPr>
              <a:t> </a:t>
            </a:r>
            <a:r>
              <a:rPr sz="2400" spc="10" dirty="0">
                <a:solidFill>
                  <a:srgbClr val="3D3C2C"/>
                </a:solidFill>
                <a:latin typeface="Century Gothic"/>
                <a:cs typeface="Century Gothic"/>
              </a:rPr>
              <a:t>is</a:t>
            </a:r>
            <a:r>
              <a:rPr sz="2400" spc="10" dirty="0">
                <a:solidFill>
                  <a:srgbClr val="3D3C2C"/>
                </a:solidFill>
                <a:latin typeface="Times New Roman"/>
                <a:cs typeface="Times New Roman"/>
              </a:rPr>
              <a:t> </a:t>
            </a:r>
            <a:r>
              <a:rPr sz="2400" spc="-5" dirty="0">
                <a:solidFill>
                  <a:srgbClr val="3D3C2C"/>
                </a:solidFill>
                <a:latin typeface="Century Gothic"/>
                <a:cs typeface="Century Gothic"/>
              </a:rPr>
              <a:t>balance</a:t>
            </a:r>
            <a:r>
              <a:rPr sz="2400" spc="10" dirty="0">
                <a:solidFill>
                  <a:srgbClr val="3D3C2C"/>
                </a:solidFill>
                <a:latin typeface="Century Gothic"/>
                <a:cs typeface="Century Gothic"/>
              </a:rPr>
              <a:t>d</a:t>
            </a:r>
            <a:r>
              <a:rPr sz="2400" spc="-10" dirty="0">
                <a:solidFill>
                  <a:srgbClr val="3D3C2C"/>
                </a:solidFill>
                <a:latin typeface="Century Gothic"/>
                <a:cs typeface="Century Gothic"/>
              </a:rPr>
              <a:t>,</a:t>
            </a:r>
            <a:r>
              <a:rPr sz="2400" dirty="0">
                <a:solidFill>
                  <a:srgbClr val="3D3C2C"/>
                </a:solidFill>
                <a:latin typeface="Times New Roman"/>
                <a:cs typeface="Times New Roman"/>
              </a:rPr>
              <a:t> </a:t>
            </a:r>
            <a:r>
              <a:rPr sz="2400" spc="-25" dirty="0">
                <a:solidFill>
                  <a:srgbClr val="3D3C2C"/>
                </a:solidFill>
                <a:latin typeface="Times New Roman"/>
                <a:cs typeface="Times New Roman"/>
              </a:rPr>
              <a:t> </a:t>
            </a:r>
            <a:r>
              <a:rPr sz="2400" spc="-15" dirty="0">
                <a:solidFill>
                  <a:srgbClr val="3D3C2C"/>
                </a:solidFill>
                <a:latin typeface="Century Gothic"/>
                <a:cs typeface="Century Gothic"/>
              </a:rPr>
              <a:t>these</a:t>
            </a:r>
            <a:r>
              <a:rPr sz="2400" dirty="0">
                <a:solidFill>
                  <a:srgbClr val="3D3C2C"/>
                </a:solidFill>
                <a:latin typeface="Times New Roman"/>
                <a:cs typeface="Times New Roman"/>
              </a:rPr>
              <a:t> </a:t>
            </a:r>
            <a:r>
              <a:rPr sz="2400" spc="-10" dirty="0">
                <a:solidFill>
                  <a:srgbClr val="3D3C2C"/>
                </a:solidFill>
                <a:latin typeface="Times New Roman"/>
                <a:cs typeface="Times New Roman"/>
              </a:rPr>
              <a:t> </a:t>
            </a:r>
            <a:r>
              <a:rPr sz="2400" spc="10" dirty="0">
                <a:solidFill>
                  <a:srgbClr val="3D3C2C"/>
                </a:solidFill>
                <a:latin typeface="Century Gothic"/>
                <a:cs typeface="Century Gothic"/>
              </a:rPr>
              <a:t>s</a:t>
            </a:r>
            <a:r>
              <a:rPr sz="2400" spc="-5" dirty="0">
                <a:solidFill>
                  <a:srgbClr val="3D3C2C"/>
                </a:solidFill>
                <a:latin typeface="Century Gothic"/>
                <a:cs typeface="Century Gothic"/>
              </a:rPr>
              <a:t>y</a:t>
            </a:r>
            <a:r>
              <a:rPr sz="2400" spc="10" dirty="0">
                <a:solidFill>
                  <a:srgbClr val="3D3C2C"/>
                </a:solidFill>
                <a:latin typeface="Century Gothic"/>
                <a:cs typeface="Century Gothic"/>
              </a:rPr>
              <a:t>s</a:t>
            </a:r>
            <a:r>
              <a:rPr sz="2400" spc="-15" dirty="0">
                <a:solidFill>
                  <a:srgbClr val="3D3C2C"/>
                </a:solidFill>
                <a:latin typeface="Century Gothic"/>
                <a:cs typeface="Century Gothic"/>
              </a:rPr>
              <a:t>tems</a:t>
            </a:r>
            <a:r>
              <a:rPr sz="2400" dirty="0">
                <a:solidFill>
                  <a:srgbClr val="3D3C2C"/>
                </a:solidFill>
                <a:latin typeface="Times New Roman"/>
                <a:cs typeface="Times New Roman"/>
              </a:rPr>
              <a:t> </a:t>
            </a:r>
            <a:r>
              <a:rPr sz="2400" spc="5" dirty="0">
                <a:solidFill>
                  <a:srgbClr val="3D3C2C"/>
                </a:solidFill>
                <a:latin typeface="Times New Roman"/>
                <a:cs typeface="Times New Roman"/>
              </a:rPr>
              <a:t> </a:t>
            </a:r>
            <a:r>
              <a:rPr sz="2400" spc="-20" dirty="0">
                <a:solidFill>
                  <a:srgbClr val="3D3C2C"/>
                </a:solidFill>
                <a:latin typeface="Century Gothic"/>
                <a:cs typeface="Century Gothic"/>
              </a:rPr>
              <a:t>are</a:t>
            </a:r>
            <a:r>
              <a:rPr sz="2400" dirty="0">
                <a:solidFill>
                  <a:srgbClr val="3D3C2C"/>
                </a:solidFill>
                <a:latin typeface="Times New Roman"/>
                <a:cs typeface="Times New Roman"/>
              </a:rPr>
              <a:t>  </a:t>
            </a:r>
            <a:r>
              <a:rPr sz="2400" spc="-5" dirty="0">
                <a:solidFill>
                  <a:srgbClr val="3D3C2C"/>
                </a:solidFill>
                <a:latin typeface="Century Gothic"/>
                <a:cs typeface="Century Gothic"/>
              </a:rPr>
              <a:t>al</a:t>
            </a:r>
            <a:r>
              <a:rPr sz="2400" spc="5" dirty="0">
                <a:solidFill>
                  <a:srgbClr val="3D3C2C"/>
                </a:solidFill>
                <a:latin typeface="Century Gothic"/>
                <a:cs typeface="Century Gothic"/>
              </a:rPr>
              <a:t>s</a:t>
            </a:r>
            <a:r>
              <a:rPr sz="2400" spc="-20" dirty="0">
                <a:solidFill>
                  <a:srgbClr val="3D3C2C"/>
                </a:solidFill>
                <a:latin typeface="Century Gothic"/>
                <a:cs typeface="Century Gothic"/>
              </a:rPr>
              <a:t>o</a:t>
            </a:r>
            <a:r>
              <a:rPr sz="2400" dirty="0">
                <a:solidFill>
                  <a:srgbClr val="3D3C2C"/>
                </a:solidFill>
                <a:latin typeface="Times New Roman"/>
                <a:cs typeface="Times New Roman"/>
              </a:rPr>
              <a:t> </a:t>
            </a:r>
            <a:r>
              <a:rPr sz="2400" spc="-10" dirty="0">
                <a:solidFill>
                  <a:srgbClr val="3D3C2C"/>
                </a:solidFill>
                <a:latin typeface="Times New Roman"/>
                <a:cs typeface="Times New Roman"/>
              </a:rPr>
              <a:t> </a:t>
            </a:r>
            <a:r>
              <a:rPr sz="2400" dirty="0">
                <a:solidFill>
                  <a:srgbClr val="3D3C2C"/>
                </a:solidFill>
                <a:latin typeface="Century Gothic"/>
                <a:cs typeface="Century Gothic"/>
              </a:rPr>
              <a:t>call</a:t>
            </a:r>
            <a:r>
              <a:rPr sz="2400" spc="-15" dirty="0">
                <a:solidFill>
                  <a:srgbClr val="3D3C2C"/>
                </a:solidFill>
                <a:latin typeface="Century Gothic"/>
                <a:cs typeface="Century Gothic"/>
              </a:rPr>
              <a:t>e</a:t>
            </a:r>
            <a:r>
              <a:rPr sz="2400" dirty="0">
                <a:solidFill>
                  <a:srgbClr val="3D3C2C"/>
                </a:solidFill>
                <a:latin typeface="Century Gothic"/>
                <a:cs typeface="Century Gothic"/>
              </a:rPr>
              <a:t>d</a:t>
            </a:r>
            <a:r>
              <a:rPr sz="2400" dirty="0">
                <a:solidFill>
                  <a:srgbClr val="3D3C2C"/>
                </a:solidFill>
                <a:latin typeface="Times New Roman"/>
                <a:cs typeface="Times New Roman"/>
              </a:rPr>
              <a:t> </a:t>
            </a:r>
            <a:r>
              <a:rPr sz="2400" spc="-25" dirty="0">
                <a:solidFill>
                  <a:srgbClr val="3D3C2C"/>
                </a:solidFill>
                <a:latin typeface="Century Gothic"/>
                <a:cs typeface="Century Gothic"/>
              </a:rPr>
              <a:t>SM</a:t>
            </a:r>
            <a:r>
              <a:rPr sz="2400" spc="-15" dirty="0">
                <a:solidFill>
                  <a:srgbClr val="3D3C2C"/>
                </a:solidFill>
                <a:latin typeface="Century Gothic"/>
                <a:cs typeface="Century Gothic"/>
              </a:rPr>
              <a:t>P</a:t>
            </a:r>
            <a:r>
              <a:rPr sz="2400" spc="65" dirty="0">
                <a:solidFill>
                  <a:srgbClr val="3D3C2C"/>
                </a:solidFill>
                <a:latin typeface="Times New Roman"/>
                <a:cs typeface="Times New Roman"/>
              </a:rPr>
              <a:t> </a:t>
            </a:r>
            <a:r>
              <a:rPr sz="2400" spc="-5" dirty="0">
                <a:solidFill>
                  <a:srgbClr val="3D3C2C"/>
                </a:solidFill>
                <a:latin typeface="Century Gothic"/>
                <a:cs typeface="Century Gothic"/>
              </a:rPr>
              <a:t>(</a:t>
            </a:r>
            <a:r>
              <a:rPr sz="2400" dirty="0">
                <a:solidFill>
                  <a:srgbClr val="3D3C2C"/>
                </a:solidFill>
                <a:latin typeface="Century Gothic"/>
                <a:cs typeface="Century Gothic"/>
              </a:rPr>
              <a:t>s</a:t>
            </a:r>
            <a:r>
              <a:rPr sz="2400" spc="-5" dirty="0">
                <a:solidFill>
                  <a:srgbClr val="3D3C2C"/>
                </a:solidFill>
                <a:latin typeface="Century Gothic"/>
                <a:cs typeface="Century Gothic"/>
              </a:rPr>
              <a:t>ym</a:t>
            </a:r>
            <a:r>
              <a:rPr sz="2400" spc="5" dirty="0">
                <a:solidFill>
                  <a:srgbClr val="3D3C2C"/>
                </a:solidFill>
                <a:latin typeface="Century Gothic"/>
                <a:cs typeface="Century Gothic"/>
              </a:rPr>
              <a:t>m</a:t>
            </a:r>
            <a:r>
              <a:rPr sz="2400" spc="-15" dirty="0">
                <a:solidFill>
                  <a:srgbClr val="3D3C2C"/>
                </a:solidFill>
                <a:latin typeface="Century Gothic"/>
                <a:cs typeface="Century Gothic"/>
              </a:rPr>
              <a:t>etr</a:t>
            </a:r>
            <a:r>
              <a:rPr sz="2400" spc="10" dirty="0">
                <a:solidFill>
                  <a:srgbClr val="3D3C2C"/>
                </a:solidFill>
                <a:latin typeface="Century Gothic"/>
                <a:cs typeface="Century Gothic"/>
              </a:rPr>
              <a:t>i</a:t>
            </a:r>
            <a:r>
              <a:rPr sz="2400" spc="-20" dirty="0">
                <a:solidFill>
                  <a:srgbClr val="3D3C2C"/>
                </a:solidFill>
                <a:latin typeface="Century Gothic"/>
                <a:cs typeface="Century Gothic"/>
              </a:rPr>
              <a:t>c</a:t>
            </a:r>
            <a:r>
              <a:rPr sz="2400" spc="40" dirty="0">
                <a:solidFill>
                  <a:srgbClr val="3D3C2C"/>
                </a:solidFill>
                <a:latin typeface="Times New Roman"/>
                <a:cs typeface="Times New Roman"/>
              </a:rPr>
              <a:t> </a:t>
            </a:r>
            <a:r>
              <a:rPr sz="2400" spc="-25" dirty="0">
                <a:solidFill>
                  <a:srgbClr val="3D3C2C"/>
                </a:solidFill>
                <a:latin typeface="Century Gothic"/>
                <a:cs typeface="Century Gothic"/>
              </a:rPr>
              <a:t>m</a:t>
            </a:r>
            <a:r>
              <a:rPr sz="2400" spc="-10" dirty="0">
                <a:solidFill>
                  <a:srgbClr val="3D3C2C"/>
                </a:solidFill>
                <a:latin typeface="Century Gothic"/>
                <a:cs typeface="Century Gothic"/>
              </a:rPr>
              <a:t>u</a:t>
            </a:r>
            <a:r>
              <a:rPr sz="2400" spc="-5" dirty="0">
                <a:solidFill>
                  <a:srgbClr val="3D3C2C"/>
                </a:solidFill>
                <a:latin typeface="Century Gothic"/>
                <a:cs typeface="Century Gothic"/>
              </a:rPr>
              <a:t>lt</a:t>
            </a:r>
            <a:r>
              <a:rPr sz="2400" spc="10" dirty="0">
                <a:solidFill>
                  <a:srgbClr val="3D3C2C"/>
                </a:solidFill>
                <a:latin typeface="Century Gothic"/>
                <a:cs typeface="Century Gothic"/>
              </a:rPr>
              <a:t>i</a:t>
            </a:r>
            <a:r>
              <a:rPr sz="2400" spc="-20" dirty="0">
                <a:solidFill>
                  <a:srgbClr val="3D3C2C"/>
                </a:solidFill>
                <a:latin typeface="Century Gothic"/>
                <a:cs typeface="Century Gothic"/>
              </a:rPr>
              <a:t>pr</a:t>
            </a:r>
            <a:r>
              <a:rPr sz="2400" spc="-30" dirty="0">
                <a:solidFill>
                  <a:srgbClr val="3D3C2C"/>
                </a:solidFill>
                <a:latin typeface="Century Gothic"/>
                <a:cs typeface="Century Gothic"/>
              </a:rPr>
              <a:t>o</a:t>
            </a:r>
            <a:r>
              <a:rPr sz="2400" spc="-15" dirty="0">
                <a:solidFill>
                  <a:srgbClr val="3D3C2C"/>
                </a:solidFill>
                <a:latin typeface="Century Gothic"/>
                <a:cs typeface="Century Gothic"/>
              </a:rPr>
              <a:t>cessor)</a:t>
            </a:r>
            <a:r>
              <a:rPr sz="2400" spc="70" dirty="0">
                <a:solidFill>
                  <a:srgbClr val="3D3C2C"/>
                </a:solidFill>
                <a:latin typeface="Times New Roman"/>
                <a:cs typeface="Times New Roman"/>
              </a:rPr>
              <a:t> </a:t>
            </a:r>
            <a:r>
              <a:rPr sz="2400" spc="-5" dirty="0">
                <a:solidFill>
                  <a:srgbClr val="3D3C2C"/>
                </a:solidFill>
                <a:latin typeface="Century Gothic"/>
                <a:cs typeface="Century Gothic"/>
              </a:rPr>
              <a:t>sy</a:t>
            </a:r>
            <a:r>
              <a:rPr sz="2400" dirty="0">
                <a:solidFill>
                  <a:srgbClr val="3D3C2C"/>
                </a:solidFill>
                <a:latin typeface="Century Gothic"/>
                <a:cs typeface="Century Gothic"/>
              </a:rPr>
              <a:t>s</a:t>
            </a:r>
            <a:r>
              <a:rPr sz="2400" spc="-20" dirty="0">
                <a:solidFill>
                  <a:srgbClr val="3D3C2C"/>
                </a:solidFill>
                <a:latin typeface="Century Gothic"/>
                <a:cs typeface="Century Gothic"/>
              </a:rPr>
              <a:t>tem</a:t>
            </a:r>
            <a:r>
              <a:rPr sz="2400" dirty="0">
                <a:solidFill>
                  <a:srgbClr val="3D3C2C"/>
                </a:solidFill>
                <a:latin typeface="Century Gothic"/>
                <a:cs typeface="Century Gothic"/>
              </a:rPr>
              <a:t>s</a:t>
            </a:r>
            <a:r>
              <a:rPr sz="2400" spc="-10" dirty="0">
                <a:solidFill>
                  <a:srgbClr val="3D3C2C"/>
                </a:solidFill>
                <a:latin typeface="Century Gothic"/>
                <a:cs typeface="Century Gothic"/>
              </a:rPr>
              <a:t>.</a:t>
            </a:r>
            <a:endParaRPr sz="2400">
              <a:solidFill>
                <a:prstClr val="black"/>
              </a:solidFill>
              <a:latin typeface="Century Gothic"/>
              <a:cs typeface="Century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00016" y="0"/>
            <a:ext cx="228600" cy="6858000"/>
          </a:xfrm>
          <a:custGeom>
            <a:avLst/>
            <a:gdLst/>
            <a:ahLst/>
            <a:cxnLst/>
            <a:rect l="l" t="t" r="r" b="b"/>
            <a:pathLst>
              <a:path w="228600" h="6858000">
                <a:moveTo>
                  <a:pt x="0" y="6857999"/>
                </a:moveTo>
                <a:lnTo>
                  <a:pt x="228600" y="6857999"/>
                </a:lnTo>
                <a:lnTo>
                  <a:pt x="228600"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 name="object 3"/>
          <p:cNvSpPr/>
          <p:nvPr/>
        </p:nvSpPr>
        <p:spPr>
          <a:xfrm>
            <a:off x="1828617" y="0"/>
            <a:ext cx="194310" cy="6858000"/>
          </a:xfrm>
          <a:custGeom>
            <a:avLst/>
            <a:gdLst/>
            <a:ahLst/>
            <a:cxnLst/>
            <a:rect l="l" t="t" r="r" b="b"/>
            <a:pathLst>
              <a:path w="194309" h="6858000">
                <a:moveTo>
                  <a:pt x="0" y="6857999"/>
                </a:moveTo>
                <a:lnTo>
                  <a:pt x="194309" y="6857999"/>
                </a:lnTo>
                <a:lnTo>
                  <a:pt x="194309"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4" name="object 4"/>
          <p:cNvSpPr/>
          <p:nvPr/>
        </p:nvSpPr>
        <p:spPr>
          <a:xfrm>
            <a:off x="3013527" y="0"/>
            <a:ext cx="1482090" cy="334010"/>
          </a:xfrm>
          <a:custGeom>
            <a:avLst/>
            <a:gdLst/>
            <a:ahLst/>
            <a:cxnLst/>
            <a:rect l="l" t="t" r="r" b="b"/>
            <a:pathLst>
              <a:path w="1482089" h="334010">
                <a:moveTo>
                  <a:pt x="0" y="333493"/>
                </a:moveTo>
                <a:lnTo>
                  <a:pt x="1482077" y="333493"/>
                </a:lnTo>
                <a:lnTo>
                  <a:pt x="1482077"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5" name="object 5"/>
          <p:cNvSpPr/>
          <p:nvPr/>
        </p:nvSpPr>
        <p:spPr>
          <a:xfrm>
            <a:off x="3013527" y="6519135"/>
            <a:ext cx="1482090" cy="339090"/>
          </a:xfrm>
          <a:custGeom>
            <a:avLst/>
            <a:gdLst/>
            <a:ahLst/>
            <a:cxnLst/>
            <a:rect l="l" t="t" r="r" b="b"/>
            <a:pathLst>
              <a:path w="1482089" h="339090">
                <a:moveTo>
                  <a:pt x="0" y="338864"/>
                </a:moveTo>
                <a:lnTo>
                  <a:pt x="1482077" y="338864"/>
                </a:lnTo>
                <a:lnTo>
                  <a:pt x="1482077"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6" name="object 6"/>
          <p:cNvSpPr/>
          <p:nvPr/>
        </p:nvSpPr>
        <p:spPr>
          <a:xfrm>
            <a:off x="2022927" y="0"/>
            <a:ext cx="228600" cy="334010"/>
          </a:xfrm>
          <a:custGeom>
            <a:avLst/>
            <a:gdLst/>
            <a:ahLst/>
            <a:cxnLst/>
            <a:rect l="l" t="t" r="r" b="b"/>
            <a:pathLst>
              <a:path w="228600" h="334010">
                <a:moveTo>
                  <a:pt x="0" y="333493"/>
                </a:moveTo>
                <a:lnTo>
                  <a:pt x="228599" y="333493"/>
                </a:lnTo>
                <a:lnTo>
                  <a:pt x="228599"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7" name="object 7"/>
          <p:cNvSpPr/>
          <p:nvPr/>
        </p:nvSpPr>
        <p:spPr>
          <a:xfrm>
            <a:off x="2022927" y="6519135"/>
            <a:ext cx="228600" cy="339090"/>
          </a:xfrm>
          <a:custGeom>
            <a:avLst/>
            <a:gdLst/>
            <a:ahLst/>
            <a:cxnLst/>
            <a:rect l="l" t="t" r="r" b="b"/>
            <a:pathLst>
              <a:path w="228600" h="339090">
                <a:moveTo>
                  <a:pt x="0" y="338864"/>
                </a:moveTo>
                <a:lnTo>
                  <a:pt x="228599" y="338864"/>
                </a:lnTo>
                <a:lnTo>
                  <a:pt x="2285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8" name="object 8"/>
          <p:cNvSpPr/>
          <p:nvPr/>
        </p:nvSpPr>
        <p:spPr>
          <a:xfrm>
            <a:off x="2251527" y="0"/>
            <a:ext cx="762000" cy="334010"/>
          </a:xfrm>
          <a:custGeom>
            <a:avLst/>
            <a:gdLst/>
            <a:ahLst/>
            <a:cxnLst/>
            <a:rect l="l" t="t" r="r" b="b"/>
            <a:pathLst>
              <a:path w="762000" h="334010">
                <a:moveTo>
                  <a:pt x="0" y="333493"/>
                </a:moveTo>
                <a:lnTo>
                  <a:pt x="761999" y="333493"/>
                </a:lnTo>
                <a:lnTo>
                  <a:pt x="761999"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9" name="object 9"/>
          <p:cNvSpPr/>
          <p:nvPr/>
        </p:nvSpPr>
        <p:spPr>
          <a:xfrm>
            <a:off x="2251527" y="6519135"/>
            <a:ext cx="762000" cy="339090"/>
          </a:xfrm>
          <a:custGeom>
            <a:avLst/>
            <a:gdLst/>
            <a:ahLst/>
            <a:cxnLst/>
            <a:rect l="l" t="t" r="r" b="b"/>
            <a:pathLst>
              <a:path w="762000" h="339090">
                <a:moveTo>
                  <a:pt x="0" y="338864"/>
                </a:moveTo>
                <a:lnTo>
                  <a:pt x="761999" y="338864"/>
                </a:lnTo>
                <a:lnTo>
                  <a:pt x="7619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0" name="object 10"/>
          <p:cNvSpPr/>
          <p:nvPr/>
        </p:nvSpPr>
        <p:spPr>
          <a:xfrm>
            <a:off x="8229414" y="6519135"/>
            <a:ext cx="1524000" cy="339090"/>
          </a:xfrm>
          <a:custGeom>
            <a:avLst/>
            <a:gdLst/>
            <a:ahLst/>
            <a:cxnLst/>
            <a:rect l="l" t="t" r="r" b="b"/>
            <a:pathLst>
              <a:path w="1524000" h="339090">
                <a:moveTo>
                  <a:pt x="0" y="338864"/>
                </a:moveTo>
                <a:lnTo>
                  <a:pt x="1523999" y="338864"/>
                </a:lnTo>
                <a:lnTo>
                  <a:pt x="15239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1" name="object 11"/>
          <p:cNvSpPr/>
          <p:nvPr/>
        </p:nvSpPr>
        <p:spPr>
          <a:xfrm>
            <a:off x="10515414" y="0"/>
            <a:ext cx="151130" cy="6858000"/>
          </a:xfrm>
          <a:custGeom>
            <a:avLst/>
            <a:gdLst/>
            <a:ahLst/>
            <a:cxnLst/>
            <a:rect l="l" t="t" r="r" b="b"/>
            <a:pathLst>
              <a:path w="151129" h="6858000">
                <a:moveTo>
                  <a:pt x="0" y="6857999"/>
                </a:moveTo>
                <a:lnTo>
                  <a:pt x="150998" y="6857999"/>
                </a:lnTo>
                <a:lnTo>
                  <a:pt x="150998"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2" name="object 12"/>
          <p:cNvSpPr/>
          <p:nvPr/>
        </p:nvSpPr>
        <p:spPr>
          <a:xfrm>
            <a:off x="9753414" y="0"/>
            <a:ext cx="762000" cy="6858000"/>
          </a:xfrm>
          <a:custGeom>
            <a:avLst/>
            <a:gdLst/>
            <a:ahLst/>
            <a:cxnLst/>
            <a:rect l="l" t="t" r="r" b="b"/>
            <a:pathLst>
              <a:path w="762000" h="6858000">
                <a:moveTo>
                  <a:pt x="0" y="6857999"/>
                </a:moveTo>
                <a:lnTo>
                  <a:pt x="761999" y="6857999"/>
                </a:lnTo>
                <a:lnTo>
                  <a:pt x="761999"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3" name="object 13"/>
          <p:cNvSpPr/>
          <p:nvPr/>
        </p:nvSpPr>
        <p:spPr>
          <a:xfrm>
            <a:off x="5486214" y="0"/>
            <a:ext cx="597535" cy="334010"/>
          </a:xfrm>
          <a:custGeom>
            <a:avLst/>
            <a:gdLst/>
            <a:ahLst/>
            <a:cxnLst/>
            <a:rect l="l" t="t" r="r" b="b"/>
            <a:pathLst>
              <a:path w="597535" h="334010">
                <a:moveTo>
                  <a:pt x="0" y="333493"/>
                </a:moveTo>
                <a:lnTo>
                  <a:pt x="597407" y="333493"/>
                </a:lnTo>
                <a:lnTo>
                  <a:pt x="597407"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4" name="object 14"/>
          <p:cNvSpPr/>
          <p:nvPr/>
        </p:nvSpPr>
        <p:spPr>
          <a:xfrm>
            <a:off x="5486213" y="6519135"/>
            <a:ext cx="2743200" cy="339090"/>
          </a:xfrm>
          <a:custGeom>
            <a:avLst/>
            <a:gdLst/>
            <a:ahLst/>
            <a:cxnLst/>
            <a:rect l="l" t="t" r="r" b="b"/>
            <a:pathLst>
              <a:path w="2743200" h="339090">
                <a:moveTo>
                  <a:pt x="0" y="338864"/>
                </a:moveTo>
                <a:lnTo>
                  <a:pt x="2743199" y="338864"/>
                </a:lnTo>
                <a:lnTo>
                  <a:pt x="27431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5" name="object 15"/>
          <p:cNvSpPr/>
          <p:nvPr/>
        </p:nvSpPr>
        <p:spPr>
          <a:xfrm>
            <a:off x="4495604" y="0"/>
            <a:ext cx="228600" cy="334010"/>
          </a:xfrm>
          <a:custGeom>
            <a:avLst/>
            <a:gdLst/>
            <a:ahLst/>
            <a:cxnLst/>
            <a:rect l="l" t="t" r="r" b="b"/>
            <a:pathLst>
              <a:path w="228600" h="334010">
                <a:moveTo>
                  <a:pt x="0" y="333493"/>
                </a:moveTo>
                <a:lnTo>
                  <a:pt x="228609" y="333493"/>
                </a:lnTo>
                <a:lnTo>
                  <a:pt x="228609"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6" name="object 16"/>
          <p:cNvSpPr/>
          <p:nvPr/>
        </p:nvSpPr>
        <p:spPr>
          <a:xfrm>
            <a:off x="4495604" y="6519135"/>
            <a:ext cx="228600" cy="339090"/>
          </a:xfrm>
          <a:custGeom>
            <a:avLst/>
            <a:gdLst/>
            <a:ahLst/>
            <a:cxnLst/>
            <a:rect l="l" t="t" r="r" b="b"/>
            <a:pathLst>
              <a:path w="228600" h="339090">
                <a:moveTo>
                  <a:pt x="0" y="338864"/>
                </a:moveTo>
                <a:lnTo>
                  <a:pt x="228609" y="338864"/>
                </a:lnTo>
                <a:lnTo>
                  <a:pt x="22860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7" name="object 17"/>
          <p:cNvSpPr/>
          <p:nvPr/>
        </p:nvSpPr>
        <p:spPr>
          <a:xfrm>
            <a:off x="4724214" y="0"/>
            <a:ext cx="762000" cy="334010"/>
          </a:xfrm>
          <a:custGeom>
            <a:avLst/>
            <a:gdLst/>
            <a:ahLst/>
            <a:cxnLst/>
            <a:rect l="l" t="t" r="r" b="b"/>
            <a:pathLst>
              <a:path w="762000" h="334010">
                <a:moveTo>
                  <a:pt x="0" y="333493"/>
                </a:moveTo>
                <a:lnTo>
                  <a:pt x="761999" y="333493"/>
                </a:lnTo>
                <a:lnTo>
                  <a:pt x="761999"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8" name="object 18"/>
          <p:cNvSpPr/>
          <p:nvPr/>
        </p:nvSpPr>
        <p:spPr>
          <a:xfrm>
            <a:off x="4724214" y="6519135"/>
            <a:ext cx="762000" cy="339090"/>
          </a:xfrm>
          <a:custGeom>
            <a:avLst/>
            <a:gdLst/>
            <a:ahLst/>
            <a:cxnLst/>
            <a:rect l="l" t="t" r="r" b="b"/>
            <a:pathLst>
              <a:path w="762000" h="339090">
                <a:moveTo>
                  <a:pt x="0" y="338864"/>
                </a:moveTo>
                <a:lnTo>
                  <a:pt x="761999" y="338864"/>
                </a:lnTo>
                <a:lnTo>
                  <a:pt x="7619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9" name="object 19"/>
          <p:cNvSpPr/>
          <p:nvPr/>
        </p:nvSpPr>
        <p:spPr>
          <a:xfrm>
            <a:off x="1588147" y="5068681"/>
            <a:ext cx="9078595" cy="1133475"/>
          </a:xfrm>
          <a:custGeom>
            <a:avLst/>
            <a:gdLst/>
            <a:ahLst/>
            <a:cxnLst/>
            <a:rect l="l" t="t" r="r" b="b"/>
            <a:pathLst>
              <a:path w="9078595" h="1133475">
                <a:moveTo>
                  <a:pt x="0" y="1082731"/>
                </a:moveTo>
                <a:lnTo>
                  <a:pt x="74095" y="1087180"/>
                </a:lnTo>
                <a:lnTo>
                  <a:pt x="148336" y="1091598"/>
                </a:lnTo>
                <a:lnTo>
                  <a:pt x="222866" y="1095953"/>
                </a:lnTo>
                <a:lnTo>
                  <a:pt x="297830" y="1100215"/>
                </a:lnTo>
                <a:lnTo>
                  <a:pt x="373374" y="1104352"/>
                </a:lnTo>
                <a:lnTo>
                  <a:pt x="449641" y="1108333"/>
                </a:lnTo>
                <a:lnTo>
                  <a:pt x="526776" y="1112127"/>
                </a:lnTo>
                <a:lnTo>
                  <a:pt x="604925" y="1115703"/>
                </a:lnTo>
                <a:lnTo>
                  <a:pt x="684231" y="1119029"/>
                </a:lnTo>
                <a:lnTo>
                  <a:pt x="764841" y="1122075"/>
                </a:lnTo>
                <a:lnTo>
                  <a:pt x="846897" y="1124809"/>
                </a:lnTo>
                <a:lnTo>
                  <a:pt x="930546" y="1127200"/>
                </a:lnTo>
                <a:lnTo>
                  <a:pt x="1015932" y="1129216"/>
                </a:lnTo>
                <a:lnTo>
                  <a:pt x="1103199" y="1130828"/>
                </a:lnTo>
                <a:lnTo>
                  <a:pt x="1192493" y="1132003"/>
                </a:lnTo>
                <a:lnTo>
                  <a:pt x="1283958" y="1132710"/>
                </a:lnTo>
                <a:lnTo>
                  <a:pt x="1377739" y="1132918"/>
                </a:lnTo>
                <a:lnTo>
                  <a:pt x="1473980" y="1132596"/>
                </a:lnTo>
                <a:lnTo>
                  <a:pt x="1572826" y="1131713"/>
                </a:lnTo>
                <a:lnTo>
                  <a:pt x="1674423" y="1130237"/>
                </a:lnTo>
                <a:lnTo>
                  <a:pt x="1778607" y="1128432"/>
                </a:lnTo>
                <a:lnTo>
                  <a:pt x="1885074" y="1126539"/>
                </a:lnTo>
                <a:lnTo>
                  <a:pt x="1993762" y="1124500"/>
                </a:lnTo>
                <a:lnTo>
                  <a:pt x="2104607" y="1122258"/>
                </a:lnTo>
                <a:lnTo>
                  <a:pt x="2217548" y="1119755"/>
                </a:lnTo>
                <a:lnTo>
                  <a:pt x="2332523" y="1116932"/>
                </a:lnTo>
                <a:lnTo>
                  <a:pt x="2449468" y="1113733"/>
                </a:lnTo>
                <a:lnTo>
                  <a:pt x="2568321" y="1110098"/>
                </a:lnTo>
                <a:lnTo>
                  <a:pt x="2689021" y="1105970"/>
                </a:lnTo>
                <a:lnTo>
                  <a:pt x="2811504" y="1101292"/>
                </a:lnTo>
                <a:lnTo>
                  <a:pt x="2935708" y="1096005"/>
                </a:lnTo>
                <a:lnTo>
                  <a:pt x="3061571" y="1090052"/>
                </a:lnTo>
                <a:lnTo>
                  <a:pt x="3189030" y="1083374"/>
                </a:lnTo>
                <a:lnTo>
                  <a:pt x="3318022" y="1075914"/>
                </a:lnTo>
                <a:lnTo>
                  <a:pt x="3448487" y="1067614"/>
                </a:lnTo>
                <a:lnTo>
                  <a:pt x="3580360" y="1058415"/>
                </a:lnTo>
                <a:lnTo>
                  <a:pt x="3713579" y="1048261"/>
                </a:lnTo>
                <a:lnTo>
                  <a:pt x="3848083" y="1037093"/>
                </a:lnTo>
                <a:lnTo>
                  <a:pt x="3983808" y="1024853"/>
                </a:lnTo>
                <a:lnTo>
                  <a:pt x="4120693" y="1011484"/>
                </a:lnTo>
                <a:lnTo>
                  <a:pt x="4260918" y="996946"/>
                </a:lnTo>
                <a:lnTo>
                  <a:pt x="4406239" y="981279"/>
                </a:lnTo>
                <a:lnTo>
                  <a:pt x="4556024" y="964540"/>
                </a:lnTo>
                <a:lnTo>
                  <a:pt x="4709640" y="946787"/>
                </a:lnTo>
                <a:lnTo>
                  <a:pt x="4866455" y="928078"/>
                </a:lnTo>
                <a:lnTo>
                  <a:pt x="5025837" y="908472"/>
                </a:lnTo>
                <a:lnTo>
                  <a:pt x="5187154" y="888025"/>
                </a:lnTo>
                <a:lnTo>
                  <a:pt x="5349773" y="866795"/>
                </a:lnTo>
                <a:lnTo>
                  <a:pt x="5513062" y="844842"/>
                </a:lnTo>
                <a:lnTo>
                  <a:pt x="5676388" y="822221"/>
                </a:lnTo>
                <a:lnTo>
                  <a:pt x="5839120" y="798993"/>
                </a:lnTo>
                <a:lnTo>
                  <a:pt x="6000625" y="775213"/>
                </a:lnTo>
                <a:lnTo>
                  <a:pt x="6160271" y="750940"/>
                </a:lnTo>
                <a:lnTo>
                  <a:pt x="6317426" y="726233"/>
                </a:lnTo>
                <a:lnTo>
                  <a:pt x="6471457" y="701148"/>
                </a:lnTo>
                <a:lnTo>
                  <a:pt x="6621732" y="675744"/>
                </a:lnTo>
                <a:lnTo>
                  <a:pt x="6767618" y="650079"/>
                </a:lnTo>
                <a:lnTo>
                  <a:pt x="6908484" y="624210"/>
                </a:lnTo>
                <a:lnTo>
                  <a:pt x="7043697" y="598196"/>
                </a:lnTo>
                <a:lnTo>
                  <a:pt x="7172625" y="572094"/>
                </a:lnTo>
                <a:lnTo>
                  <a:pt x="7298295" y="545222"/>
                </a:lnTo>
                <a:lnTo>
                  <a:pt x="7423811" y="516975"/>
                </a:lnTo>
                <a:lnTo>
                  <a:pt x="7548723" y="487524"/>
                </a:lnTo>
                <a:lnTo>
                  <a:pt x="7672580" y="457036"/>
                </a:lnTo>
                <a:lnTo>
                  <a:pt x="7794935" y="425681"/>
                </a:lnTo>
                <a:lnTo>
                  <a:pt x="7915336" y="393629"/>
                </a:lnTo>
                <a:lnTo>
                  <a:pt x="8033335" y="361049"/>
                </a:lnTo>
                <a:lnTo>
                  <a:pt x="8148481" y="328110"/>
                </a:lnTo>
                <a:lnTo>
                  <a:pt x="8260324" y="294982"/>
                </a:lnTo>
                <a:lnTo>
                  <a:pt x="8368416" y="261833"/>
                </a:lnTo>
                <a:lnTo>
                  <a:pt x="8472306" y="228833"/>
                </a:lnTo>
                <a:lnTo>
                  <a:pt x="8571545" y="196152"/>
                </a:lnTo>
                <a:lnTo>
                  <a:pt x="8665683" y="163959"/>
                </a:lnTo>
                <a:lnTo>
                  <a:pt x="8754269" y="132423"/>
                </a:lnTo>
                <a:lnTo>
                  <a:pt x="8836856" y="101713"/>
                </a:lnTo>
                <a:lnTo>
                  <a:pt x="8912992" y="71998"/>
                </a:lnTo>
                <a:lnTo>
                  <a:pt x="8982228" y="43449"/>
                </a:lnTo>
                <a:lnTo>
                  <a:pt x="9044115" y="16234"/>
                </a:lnTo>
                <a:lnTo>
                  <a:pt x="9078265" y="0"/>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0" name="object 20"/>
          <p:cNvSpPr/>
          <p:nvPr/>
        </p:nvSpPr>
        <p:spPr>
          <a:xfrm>
            <a:off x="1588147" y="3486901"/>
            <a:ext cx="9078595" cy="871855"/>
          </a:xfrm>
          <a:custGeom>
            <a:avLst/>
            <a:gdLst/>
            <a:ahLst/>
            <a:cxnLst/>
            <a:rect l="l" t="t" r="r" b="b"/>
            <a:pathLst>
              <a:path w="9078595" h="871854">
                <a:moveTo>
                  <a:pt x="0" y="871358"/>
                </a:moveTo>
                <a:lnTo>
                  <a:pt x="39517" y="850422"/>
                </a:lnTo>
                <a:lnTo>
                  <a:pt x="79226" y="829488"/>
                </a:lnTo>
                <a:lnTo>
                  <a:pt x="119317" y="808559"/>
                </a:lnTo>
                <a:lnTo>
                  <a:pt x="159984" y="787637"/>
                </a:lnTo>
                <a:lnTo>
                  <a:pt x="201416" y="766725"/>
                </a:lnTo>
                <a:lnTo>
                  <a:pt x="243805" y="745823"/>
                </a:lnTo>
                <a:lnTo>
                  <a:pt x="287344" y="724936"/>
                </a:lnTo>
                <a:lnTo>
                  <a:pt x="332223" y="704065"/>
                </a:lnTo>
                <a:lnTo>
                  <a:pt x="378633" y="683212"/>
                </a:lnTo>
                <a:lnTo>
                  <a:pt x="426768" y="662379"/>
                </a:lnTo>
                <a:lnTo>
                  <a:pt x="476817" y="641570"/>
                </a:lnTo>
                <a:lnTo>
                  <a:pt x="528972" y="620785"/>
                </a:lnTo>
                <a:lnTo>
                  <a:pt x="583425" y="600028"/>
                </a:lnTo>
                <a:lnTo>
                  <a:pt x="640368" y="579301"/>
                </a:lnTo>
                <a:lnTo>
                  <a:pt x="699991" y="558606"/>
                </a:lnTo>
                <a:lnTo>
                  <a:pt x="762487" y="537944"/>
                </a:lnTo>
                <a:lnTo>
                  <a:pt x="828047" y="517320"/>
                </a:lnTo>
                <a:lnTo>
                  <a:pt x="896862" y="496734"/>
                </a:lnTo>
                <a:lnTo>
                  <a:pt x="969123" y="476189"/>
                </a:lnTo>
                <a:lnTo>
                  <a:pt x="1045023" y="455687"/>
                </a:lnTo>
                <a:lnTo>
                  <a:pt x="1124418" y="434758"/>
                </a:lnTo>
                <a:lnTo>
                  <a:pt x="1206974" y="413025"/>
                </a:lnTo>
                <a:lnTo>
                  <a:pt x="1292582" y="390635"/>
                </a:lnTo>
                <a:lnTo>
                  <a:pt x="1381136" y="367735"/>
                </a:lnTo>
                <a:lnTo>
                  <a:pt x="1472529" y="344473"/>
                </a:lnTo>
                <a:lnTo>
                  <a:pt x="1566654" y="320994"/>
                </a:lnTo>
                <a:lnTo>
                  <a:pt x="1663404" y="297446"/>
                </a:lnTo>
                <a:lnTo>
                  <a:pt x="1762671" y="273977"/>
                </a:lnTo>
                <a:lnTo>
                  <a:pt x="1864349" y="250733"/>
                </a:lnTo>
                <a:lnTo>
                  <a:pt x="1968331" y="227860"/>
                </a:lnTo>
                <a:lnTo>
                  <a:pt x="2074509" y="205507"/>
                </a:lnTo>
                <a:lnTo>
                  <a:pt x="2182777" y="183820"/>
                </a:lnTo>
                <a:lnTo>
                  <a:pt x="2293027" y="162947"/>
                </a:lnTo>
                <a:lnTo>
                  <a:pt x="2405152" y="143033"/>
                </a:lnTo>
                <a:lnTo>
                  <a:pt x="2519045" y="124227"/>
                </a:lnTo>
                <a:lnTo>
                  <a:pt x="2634599" y="106675"/>
                </a:lnTo>
                <a:lnTo>
                  <a:pt x="2751708" y="90524"/>
                </a:lnTo>
                <a:lnTo>
                  <a:pt x="2870263" y="75921"/>
                </a:lnTo>
                <a:lnTo>
                  <a:pt x="2990159" y="63014"/>
                </a:lnTo>
                <a:lnTo>
                  <a:pt x="3111287" y="51949"/>
                </a:lnTo>
                <a:lnTo>
                  <a:pt x="3234303" y="42331"/>
                </a:lnTo>
                <a:lnTo>
                  <a:pt x="3359815" y="33672"/>
                </a:lnTo>
                <a:lnTo>
                  <a:pt x="3487708" y="25981"/>
                </a:lnTo>
                <a:lnTo>
                  <a:pt x="3617866" y="19267"/>
                </a:lnTo>
                <a:lnTo>
                  <a:pt x="3750172" y="13540"/>
                </a:lnTo>
                <a:lnTo>
                  <a:pt x="3884512" y="8807"/>
                </a:lnTo>
                <a:lnTo>
                  <a:pt x="4020769" y="5077"/>
                </a:lnTo>
                <a:lnTo>
                  <a:pt x="4158828" y="2361"/>
                </a:lnTo>
                <a:lnTo>
                  <a:pt x="4298572" y="665"/>
                </a:lnTo>
                <a:lnTo>
                  <a:pt x="4439887" y="0"/>
                </a:lnTo>
                <a:lnTo>
                  <a:pt x="4582656" y="373"/>
                </a:lnTo>
                <a:lnTo>
                  <a:pt x="4726764" y="1794"/>
                </a:lnTo>
                <a:lnTo>
                  <a:pt x="4872094" y="4272"/>
                </a:lnTo>
                <a:lnTo>
                  <a:pt x="5018532" y="7816"/>
                </a:lnTo>
                <a:lnTo>
                  <a:pt x="5165961" y="12434"/>
                </a:lnTo>
                <a:lnTo>
                  <a:pt x="5314265" y="18135"/>
                </a:lnTo>
                <a:lnTo>
                  <a:pt x="5463329" y="24928"/>
                </a:lnTo>
                <a:lnTo>
                  <a:pt x="5613037" y="32822"/>
                </a:lnTo>
                <a:lnTo>
                  <a:pt x="5763274" y="41826"/>
                </a:lnTo>
                <a:lnTo>
                  <a:pt x="5913923" y="51949"/>
                </a:lnTo>
                <a:lnTo>
                  <a:pt x="6069551" y="64188"/>
                </a:lnTo>
                <a:lnTo>
                  <a:pt x="6233894" y="79312"/>
                </a:lnTo>
                <a:lnTo>
                  <a:pt x="6405602" y="97000"/>
                </a:lnTo>
                <a:lnTo>
                  <a:pt x="6583326" y="116933"/>
                </a:lnTo>
                <a:lnTo>
                  <a:pt x="6765716" y="138789"/>
                </a:lnTo>
                <a:lnTo>
                  <a:pt x="6951424" y="162248"/>
                </a:lnTo>
                <a:lnTo>
                  <a:pt x="7139100" y="186989"/>
                </a:lnTo>
                <a:lnTo>
                  <a:pt x="7327395" y="212692"/>
                </a:lnTo>
                <a:lnTo>
                  <a:pt x="7514959" y="239036"/>
                </a:lnTo>
                <a:lnTo>
                  <a:pt x="7700443" y="265700"/>
                </a:lnTo>
                <a:lnTo>
                  <a:pt x="7882498" y="292364"/>
                </a:lnTo>
                <a:lnTo>
                  <a:pt x="8059775" y="318708"/>
                </a:lnTo>
                <a:lnTo>
                  <a:pt x="8230923" y="344410"/>
                </a:lnTo>
                <a:lnTo>
                  <a:pt x="8394594" y="369151"/>
                </a:lnTo>
                <a:lnTo>
                  <a:pt x="8549439" y="392608"/>
                </a:lnTo>
                <a:lnTo>
                  <a:pt x="8694108" y="414463"/>
                </a:lnTo>
                <a:lnTo>
                  <a:pt x="8827252" y="434394"/>
                </a:lnTo>
                <a:lnTo>
                  <a:pt x="8947522" y="452081"/>
                </a:lnTo>
                <a:lnTo>
                  <a:pt x="9053568" y="467203"/>
                </a:lnTo>
                <a:lnTo>
                  <a:pt x="9078265" y="470544"/>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1" name="object 21"/>
          <p:cNvSpPr/>
          <p:nvPr/>
        </p:nvSpPr>
        <p:spPr>
          <a:xfrm>
            <a:off x="1576264" y="5640775"/>
            <a:ext cx="3004820" cy="1211580"/>
          </a:xfrm>
          <a:custGeom>
            <a:avLst/>
            <a:gdLst/>
            <a:ahLst/>
            <a:cxnLst/>
            <a:rect l="l" t="t" r="r" b="b"/>
            <a:pathLst>
              <a:path w="3004820" h="1211579">
                <a:moveTo>
                  <a:pt x="0" y="0"/>
                </a:moveTo>
                <a:lnTo>
                  <a:pt x="165473" y="75223"/>
                </a:lnTo>
                <a:lnTo>
                  <a:pt x="330719" y="150225"/>
                </a:lnTo>
                <a:lnTo>
                  <a:pt x="495506" y="224787"/>
                </a:lnTo>
                <a:lnTo>
                  <a:pt x="659605" y="298688"/>
                </a:lnTo>
                <a:lnTo>
                  <a:pt x="822787" y="371707"/>
                </a:lnTo>
                <a:lnTo>
                  <a:pt x="984823" y="443624"/>
                </a:lnTo>
                <a:lnTo>
                  <a:pt x="1145483" y="514218"/>
                </a:lnTo>
                <a:lnTo>
                  <a:pt x="1304537" y="583269"/>
                </a:lnTo>
                <a:lnTo>
                  <a:pt x="1461757" y="650557"/>
                </a:lnTo>
                <a:lnTo>
                  <a:pt x="1616912" y="715861"/>
                </a:lnTo>
                <a:lnTo>
                  <a:pt x="1769773" y="778961"/>
                </a:lnTo>
                <a:lnTo>
                  <a:pt x="1920112" y="839635"/>
                </a:lnTo>
                <a:lnTo>
                  <a:pt x="2067697" y="897665"/>
                </a:lnTo>
                <a:lnTo>
                  <a:pt x="2212301" y="952828"/>
                </a:lnTo>
                <a:lnTo>
                  <a:pt x="2353693" y="1004905"/>
                </a:lnTo>
                <a:lnTo>
                  <a:pt x="2491644" y="1053676"/>
                </a:lnTo>
                <a:lnTo>
                  <a:pt x="2625925" y="1098920"/>
                </a:lnTo>
                <a:lnTo>
                  <a:pt x="2756305" y="1140416"/>
                </a:lnTo>
                <a:lnTo>
                  <a:pt x="2882557" y="1177944"/>
                </a:lnTo>
                <a:lnTo>
                  <a:pt x="3004450" y="1211283"/>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2" name="object 22"/>
          <p:cNvSpPr/>
          <p:nvPr/>
        </p:nvSpPr>
        <p:spPr>
          <a:xfrm>
            <a:off x="1588147" y="5284471"/>
            <a:ext cx="9078595" cy="1467485"/>
          </a:xfrm>
          <a:custGeom>
            <a:avLst/>
            <a:gdLst/>
            <a:ahLst/>
            <a:cxnLst/>
            <a:rect l="l" t="t" r="r" b="b"/>
            <a:pathLst>
              <a:path w="9078595" h="1467484">
                <a:moveTo>
                  <a:pt x="0" y="0"/>
                </a:moveTo>
                <a:lnTo>
                  <a:pt x="42929" y="14998"/>
                </a:lnTo>
                <a:lnTo>
                  <a:pt x="86043" y="30030"/>
                </a:lnTo>
                <a:lnTo>
                  <a:pt x="129527" y="45128"/>
                </a:lnTo>
                <a:lnTo>
                  <a:pt x="173566" y="60327"/>
                </a:lnTo>
                <a:lnTo>
                  <a:pt x="218344" y="75659"/>
                </a:lnTo>
                <a:lnTo>
                  <a:pt x="264046" y="91159"/>
                </a:lnTo>
                <a:lnTo>
                  <a:pt x="310857" y="106859"/>
                </a:lnTo>
                <a:lnTo>
                  <a:pt x="358961" y="122793"/>
                </a:lnTo>
                <a:lnTo>
                  <a:pt x="408545" y="138994"/>
                </a:lnTo>
                <a:lnTo>
                  <a:pt x="459792" y="155497"/>
                </a:lnTo>
                <a:lnTo>
                  <a:pt x="512886" y="172334"/>
                </a:lnTo>
                <a:lnTo>
                  <a:pt x="568014" y="189538"/>
                </a:lnTo>
                <a:lnTo>
                  <a:pt x="625360" y="207145"/>
                </a:lnTo>
                <a:lnTo>
                  <a:pt x="685108" y="225185"/>
                </a:lnTo>
                <a:lnTo>
                  <a:pt x="747443" y="243695"/>
                </a:lnTo>
                <a:lnTo>
                  <a:pt x="812551" y="262706"/>
                </a:lnTo>
                <a:lnTo>
                  <a:pt x="880615" y="282252"/>
                </a:lnTo>
                <a:lnTo>
                  <a:pt x="951821" y="302366"/>
                </a:lnTo>
                <a:lnTo>
                  <a:pt x="1026354" y="323083"/>
                </a:lnTo>
                <a:lnTo>
                  <a:pt x="1104398" y="344436"/>
                </a:lnTo>
                <a:lnTo>
                  <a:pt x="1186199" y="366667"/>
                </a:lnTo>
                <a:lnTo>
                  <a:pt x="1271726" y="389950"/>
                </a:lnTo>
                <a:lnTo>
                  <a:pt x="1360756" y="414178"/>
                </a:lnTo>
                <a:lnTo>
                  <a:pt x="1453066" y="439243"/>
                </a:lnTo>
                <a:lnTo>
                  <a:pt x="1548435" y="465038"/>
                </a:lnTo>
                <a:lnTo>
                  <a:pt x="1646638" y="491458"/>
                </a:lnTo>
                <a:lnTo>
                  <a:pt x="1747454" y="518394"/>
                </a:lnTo>
                <a:lnTo>
                  <a:pt x="1850660" y="545740"/>
                </a:lnTo>
                <a:lnTo>
                  <a:pt x="1956034" y="573389"/>
                </a:lnTo>
                <a:lnTo>
                  <a:pt x="2063351" y="601234"/>
                </a:lnTo>
                <a:lnTo>
                  <a:pt x="2172391" y="629168"/>
                </a:lnTo>
                <a:lnTo>
                  <a:pt x="2282930" y="657085"/>
                </a:lnTo>
                <a:lnTo>
                  <a:pt x="2394746" y="684877"/>
                </a:lnTo>
                <a:lnTo>
                  <a:pt x="2507615" y="712438"/>
                </a:lnTo>
                <a:lnTo>
                  <a:pt x="2621316" y="739660"/>
                </a:lnTo>
                <a:lnTo>
                  <a:pt x="2735626" y="766437"/>
                </a:lnTo>
                <a:lnTo>
                  <a:pt x="2850321" y="792662"/>
                </a:lnTo>
                <a:lnTo>
                  <a:pt x="2965180" y="818228"/>
                </a:lnTo>
                <a:lnTo>
                  <a:pt x="3079980" y="843027"/>
                </a:lnTo>
                <a:lnTo>
                  <a:pt x="3194497" y="866954"/>
                </a:lnTo>
                <a:lnTo>
                  <a:pt x="3310259" y="890443"/>
                </a:lnTo>
                <a:lnTo>
                  <a:pt x="3428741" y="913967"/>
                </a:lnTo>
                <a:lnTo>
                  <a:pt x="3549636" y="937473"/>
                </a:lnTo>
                <a:lnTo>
                  <a:pt x="3672636" y="960909"/>
                </a:lnTo>
                <a:lnTo>
                  <a:pt x="3797434" y="984220"/>
                </a:lnTo>
                <a:lnTo>
                  <a:pt x="3923724" y="1007353"/>
                </a:lnTo>
                <a:lnTo>
                  <a:pt x="4051198" y="1030254"/>
                </a:lnTo>
                <a:lnTo>
                  <a:pt x="4179550" y="1052871"/>
                </a:lnTo>
                <a:lnTo>
                  <a:pt x="4308473" y="1075149"/>
                </a:lnTo>
                <a:lnTo>
                  <a:pt x="4437658" y="1097036"/>
                </a:lnTo>
                <a:lnTo>
                  <a:pt x="4566800" y="1118477"/>
                </a:lnTo>
                <a:lnTo>
                  <a:pt x="4695592" y="1139420"/>
                </a:lnTo>
                <a:lnTo>
                  <a:pt x="4823725" y="1159810"/>
                </a:lnTo>
                <a:lnTo>
                  <a:pt x="4950894" y="1179594"/>
                </a:lnTo>
                <a:lnTo>
                  <a:pt x="5076791" y="1198720"/>
                </a:lnTo>
                <a:lnTo>
                  <a:pt x="5201109" y="1217133"/>
                </a:lnTo>
                <a:lnTo>
                  <a:pt x="5323542" y="1234779"/>
                </a:lnTo>
                <a:lnTo>
                  <a:pt x="5443781" y="1251606"/>
                </a:lnTo>
                <a:lnTo>
                  <a:pt x="5561521" y="1267561"/>
                </a:lnTo>
                <a:lnTo>
                  <a:pt x="5676453" y="1282588"/>
                </a:lnTo>
                <a:lnTo>
                  <a:pt x="5790254" y="1296710"/>
                </a:lnTo>
                <a:lnTo>
                  <a:pt x="5904652" y="1310007"/>
                </a:lnTo>
                <a:lnTo>
                  <a:pt x="6019354" y="1322514"/>
                </a:lnTo>
                <a:lnTo>
                  <a:pt x="6134065" y="1334268"/>
                </a:lnTo>
                <a:lnTo>
                  <a:pt x="6248491" y="1345302"/>
                </a:lnTo>
                <a:lnTo>
                  <a:pt x="6362339" y="1355654"/>
                </a:lnTo>
                <a:lnTo>
                  <a:pt x="6475315" y="1365359"/>
                </a:lnTo>
                <a:lnTo>
                  <a:pt x="6587123" y="1374453"/>
                </a:lnTo>
                <a:lnTo>
                  <a:pt x="6697471" y="1382970"/>
                </a:lnTo>
                <a:lnTo>
                  <a:pt x="6806065" y="1390947"/>
                </a:lnTo>
                <a:lnTo>
                  <a:pt x="6912609" y="1398420"/>
                </a:lnTo>
                <a:lnTo>
                  <a:pt x="7016811" y="1405423"/>
                </a:lnTo>
                <a:lnTo>
                  <a:pt x="7118377" y="1411993"/>
                </a:lnTo>
                <a:lnTo>
                  <a:pt x="7217011" y="1418165"/>
                </a:lnTo>
                <a:lnTo>
                  <a:pt x="7312420" y="1423974"/>
                </a:lnTo>
                <a:lnTo>
                  <a:pt x="7404311" y="1429457"/>
                </a:lnTo>
                <a:lnTo>
                  <a:pt x="7492389" y="1434649"/>
                </a:lnTo>
                <a:lnTo>
                  <a:pt x="7576360" y="1439586"/>
                </a:lnTo>
                <a:lnTo>
                  <a:pt x="7655930" y="1444303"/>
                </a:lnTo>
                <a:lnTo>
                  <a:pt x="7730805" y="1448835"/>
                </a:lnTo>
                <a:lnTo>
                  <a:pt x="7800624" y="1452969"/>
                </a:lnTo>
                <a:lnTo>
                  <a:pt x="7865421" y="1456490"/>
                </a:lnTo>
                <a:lnTo>
                  <a:pt x="7925547" y="1459438"/>
                </a:lnTo>
                <a:lnTo>
                  <a:pt x="7981354" y="1461853"/>
                </a:lnTo>
                <a:lnTo>
                  <a:pt x="8033194" y="1463775"/>
                </a:lnTo>
                <a:lnTo>
                  <a:pt x="8081418" y="1465244"/>
                </a:lnTo>
                <a:lnTo>
                  <a:pt x="8126379" y="1466300"/>
                </a:lnTo>
                <a:lnTo>
                  <a:pt x="8168428" y="1466984"/>
                </a:lnTo>
                <a:lnTo>
                  <a:pt x="8207916" y="1467335"/>
                </a:lnTo>
                <a:lnTo>
                  <a:pt x="8245197" y="1467394"/>
                </a:lnTo>
                <a:lnTo>
                  <a:pt x="8280621" y="1467201"/>
                </a:lnTo>
                <a:lnTo>
                  <a:pt x="8347307" y="1466217"/>
                </a:lnTo>
                <a:lnTo>
                  <a:pt x="8410789" y="1464705"/>
                </a:lnTo>
                <a:lnTo>
                  <a:pt x="8473880" y="1462985"/>
                </a:lnTo>
                <a:lnTo>
                  <a:pt x="8506159" y="1462147"/>
                </a:lnTo>
                <a:lnTo>
                  <a:pt x="8539396" y="1461378"/>
                </a:lnTo>
                <a:lnTo>
                  <a:pt x="8573943" y="1460718"/>
                </a:lnTo>
                <a:lnTo>
                  <a:pt x="8608776" y="1460036"/>
                </a:lnTo>
                <a:lnTo>
                  <a:pt x="8675574" y="1458172"/>
                </a:lnTo>
                <a:lnTo>
                  <a:pt x="8738887" y="1455704"/>
                </a:lnTo>
                <a:lnTo>
                  <a:pt x="8799127" y="1452702"/>
                </a:lnTo>
                <a:lnTo>
                  <a:pt x="8856702" y="1449237"/>
                </a:lnTo>
                <a:lnTo>
                  <a:pt x="8912022" y="1445380"/>
                </a:lnTo>
                <a:lnTo>
                  <a:pt x="8965496" y="1441204"/>
                </a:lnTo>
                <a:lnTo>
                  <a:pt x="9017535" y="1436778"/>
                </a:lnTo>
                <a:lnTo>
                  <a:pt x="9068549" y="1432176"/>
                </a:lnTo>
                <a:lnTo>
                  <a:pt x="9078265" y="1431273"/>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3" name="object 23"/>
          <p:cNvSpPr/>
          <p:nvPr/>
        </p:nvSpPr>
        <p:spPr>
          <a:xfrm>
            <a:off x="3737545" y="5137581"/>
            <a:ext cx="6929120" cy="1714500"/>
          </a:xfrm>
          <a:custGeom>
            <a:avLst/>
            <a:gdLst/>
            <a:ahLst/>
            <a:cxnLst/>
            <a:rect l="l" t="t" r="r" b="b"/>
            <a:pathLst>
              <a:path w="6929120" h="1714500">
                <a:moveTo>
                  <a:pt x="0" y="1714477"/>
                </a:moveTo>
                <a:lnTo>
                  <a:pt x="48751" y="1659570"/>
                </a:lnTo>
                <a:lnTo>
                  <a:pt x="97859" y="1604752"/>
                </a:lnTo>
                <a:lnTo>
                  <a:pt x="147680" y="1550112"/>
                </a:lnTo>
                <a:lnTo>
                  <a:pt x="198571" y="1495738"/>
                </a:lnTo>
                <a:lnTo>
                  <a:pt x="250888" y="1441721"/>
                </a:lnTo>
                <a:lnTo>
                  <a:pt x="304988" y="1388149"/>
                </a:lnTo>
                <a:lnTo>
                  <a:pt x="332819" y="1361558"/>
                </a:lnTo>
                <a:lnTo>
                  <a:pt x="361229" y="1335112"/>
                </a:lnTo>
                <a:lnTo>
                  <a:pt x="390263" y="1308821"/>
                </a:lnTo>
                <a:lnTo>
                  <a:pt x="419965" y="1282698"/>
                </a:lnTo>
                <a:lnTo>
                  <a:pt x="450381" y="1256753"/>
                </a:lnTo>
                <a:lnTo>
                  <a:pt x="481555" y="1230997"/>
                </a:lnTo>
                <a:lnTo>
                  <a:pt x="513531" y="1205442"/>
                </a:lnTo>
                <a:lnTo>
                  <a:pt x="546353" y="1180099"/>
                </a:lnTo>
                <a:lnTo>
                  <a:pt x="580217" y="1154769"/>
                </a:lnTo>
                <a:lnTo>
                  <a:pt x="615257" y="1129284"/>
                </a:lnTo>
                <a:lnTo>
                  <a:pt x="651370" y="1103699"/>
                </a:lnTo>
                <a:lnTo>
                  <a:pt x="688454" y="1078065"/>
                </a:lnTo>
                <a:lnTo>
                  <a:pt x="726406" y="1052438"/>
                </a:lnTo>
                <a:lnTo>
                  <a:pt x="765124" y="1026870"/>
                </a:lnTo>
                <a:lnTo>
                  <a:pt x="804505" y="1001415"/>
                </a:lnTo>
                <a:lnTo>
                  <a:pt x="844445" y="976126"/>
                </a:lnTo>
                <a:lnTo>
                  <a:pt x="884844" y="951057"/>
                </a:lnTo>
                <a:lnTo>
                  <a:pt x="925597" y="926260"/>
                </a:lnTo>
                <a:lnTo>
                  <a:pt x="966603" y="901791"/>
                </a:lnTo>
                <a:lnTo>
                  <a:pt x="1007759" y="877701"/>
                </a:lnTo>
                <a:lnTo>
                  <a:pt x="1048962" y="854045"/>
                </a:lnTo>
                <a:lnTo>
                  <a:pt x="1090110" y="830876"/>
                </a:lnTo>
                <a:lnTo>
                  <a:pt x="1131100" y="808247"/>
                </a:lnTo>
                <a:lnTo>
                  <a:pt x="1171829" y="786212"/>
                </a:lnTo>
                <a:lnTo>
                  <a:pt x="1212194" y="764824"/>
                </a:lnTo>
                <a:lnTo>
                  <a:pt x="1252094" y="744136"/>
                </a:lnTo>
                <a:lnTo>
                  <a:pt x="1291425" y="724203"/>
                </a:lnTo>
                <a:lnTo>
                  <a:pt x="1330086" y="705077"/>
                </a:lnTo>
                <a:lnTo>
                  <a:pt x="1367670" y="686881"/>
                </a:lnTo>
                <a:lnTo>
                  <a:pt x="1403981" y="669644"/>
                </a:lnTo>
                <a:lnTo>
                  <a:pt x="1439228" y="653285"/>
                </a:lnTo>
                <a:lnTo>
                  <a:pt x="1507366" y="622883"/>
                </a:lnTo>
                <a:lnTo>
                  <a:pt x="1573757" y="595035"/>
                </a:lnTo>
                <a:lnTo>
                  <a:pt x="1640072" y="569099"/>
                </a:lnTo>
                <a:lnTo>
                  <a:pt x="1707986" y="544435"/>
                </a:lnTo>
                <a:lnTo>
                  <a:pt x="1779170" y="520403"/>
                </a:lnTo>
                <a:lnTo>
                  <a:pt x="1816511" y="508423"/>
                </a:lnTo>
                <a:lnTo>
                  <a:pt x="1855297" y="496360"/>
                </a:lnTo>
                <a:lnTo>
                  <a:pt x="1895737" y="484135"/>
                </a:lnTo>
                <a:lnTo>
                  <a:pt x="1938040" y="471667"/>
                </a:lnTo>
                <a:lnTo>
                  <a:pt x="1982415" y="458877"/>
                </a:lnTo>
                <a:lnTo>
                  <a:pt x="2029071" y="445684"/>
                </a:lnTo>
                <a:lnTo>
                  <a:pt x="2078217" y="432007"/>
                </a:lnTo>
                <a:lnTo>
                  <a:pt x="2130690" y="417775"/>
                </a:lnTo>
                <a:lnTo>
                  <a:pt x="2186892" y="403061"/>
                </a:lnTo>
                <a:lnTo>
                  <a:pt x="2246395" y="387946"/>
                </a:lnTo>
                <a:lnTo>
                  <a:pt x="2308772" y="372508"/>
                </a:lnTo>
                <a:lnTo>
                  <a:pt x="2373596" y="356827"/>
                </a:lnTo>
                <a:lnTo>
                  <a:pt x="2440438" y="340985"/>
                </a:lnTo>
                <a:lnTo>
                  <a:pt x="2508873" y="325060"/>
                </a:lnTo>
                <a:lnTo>
                  <a:pt x="2578472" y="309132"/>
                </a:lnTo>
                <a:lnTo>
                  <a:pt x="2648807" y="293282"/>
                </a:lnTo>
                <a:lnTo>
                  <a:pt x="2719452" y="277589"/>
                </a:lnTo>
                <a:lnTo>
                  <a:pt x="2789978" y="262133"/>
                </a:lnTo>
                <a:lnTo>
                  <a:pt x="2859959" y="246995"/>
                </a:lnTo>
                <a:lnTo>
                  <a:pt x="2928967" y="232253"/>
                </a:lnTo>
                <a:lnTo>
                  <a:pt x="2996574" y="217988"/>
                </a:lnTo>
                <a:lnTo>
                  <a:pt x="3062353" y="204280"/>
                </a:lnTo>
                <a:lnTo>
                  <a:pt x="3125877" y="191209"/>
                </a:lnTo>
                <a:lnTo>
                  <a:pt x="3186718" y="178854"/>
                </a:lnTo>
                <a:lnTo>
                  <a:pt x="3244448" y="167296"/>
                </a:lnTo>
                <a:lnTo>
                  <a:pt x="3298640" y="156614"/>
                </a:lnTo>
                <a:lnTo>
                  <a:pt x="3348868" y="146888"/>
                </a:lnTo>
                <a:lnTo>
                  <a:pt x="3394998" y="138151"/>
                </a:lnTo>
                <a:lnTo>
                  <a:pt x="3437438" y="130298"/>
                </a:lnTo>
                <a:lnTo>
                  <a:pt x="3476567" y="123262"/>
                </a:lnTo>
                <a:lnTo>
                  <a:pt x="3546404" y="111372"/>
                </a:lnTo>
                <a:lnTo>
                  <a:pt x="3607538" y="101948"/>
                </a:lnTo>
                <a:lnTo>
                  <a:pt x="3663000" y="94454"/>
                </a:lnTo>
                <a:lnTo>
                  <a:pt x="3715818" y="88355"/>
                </a:lnTo>
                <a:lnTo>
                  <a:pt x="3769023" y="83116"/>
                </a:lnTo>
                <a:lnTo>
                  <a:pt x="3825644" y="78203"/>
                </a:lnTo>
                <a:lnTo>
                  <a:pt x="3888711" y="73079"/>
                </a:lnTo>
                <a:lnTo>
                  <a:pt x="3923608" y="70271"/>
                </a:lnTo>
                <a:lnTo>
                  <a:pt x="3961253" y="67211"/>
                </a:lnTo>
                <a:lnTo>
                  <a:pt x="4002023" y="63830"/>
                </a:lnTo>
                <a:lnTo>
                  <a:pt x="4045662" y="60254"/>
                </a:lnTo>
                <a:lnTo>
                  <a:pt x="4091545" y="56661"/>
                </a:lnTo>
                <a:lnTo>
                  <a:pt x="4139449" y="53065"/>
                </a:lnTo>
                <a:lnTo>
                  <a:pt x="4189152" y="49479"/>
                </a:lnTo>
                <a:lnTo>
                  <a:pt x="4240430" y="45915"/>
                </a:lnTo>
                <a:lnTo>
                  <a:pt x="4293060" y="42389"/>
                </a:lnTo>
                <a:lnTo>
                  <a:pt x="4346820" y="38913"/>
                </a:lnTo>
                <a:lnTo>
                  <a:pt x="4401486" y="35500"/>
                </a:lnTo>
                <a:lnTo>
                  <a:pt x="4456834" y="32165"/>
                </a:lnTo>
                <a:lnTo>
                  <a:pt x="4512643" y="28919"/>
                </a:lnTo>
                <a:lnTo>
                  <a:pt x="4568689" y="25778"/>
                </a:lnTo>
                <a:lnTo>
                  <a:pt x="4624750" y="22754"/>
                </a:lnTo>
                <a:lnTo>
                  <a:pt x="4680601" y="19861"/>
                </a:lnTo>
                <a:lnTo>
                  <a:pt x="4736020" y="17111"/>
                </a:lnTo>
                <a:lnTo>
                  <a:pt x="4790783" y="14520"/>
                </a:lnTo>
                <a:lnTo>
                  <a:pt x="4844669" y="12099"/>
                </a:lnTo>
                <a:lnTo>
                  <a:pt x="4897454" y="9863"/>
                </a:lnTo>
                <a:lnTo>
                  <a:pt x="4948914" y="7824"/>
                </a:lnTo>
                <a:lnTo>
                  <a:pt x="4998827" y="5997"/>
                </a:lnTo>
                <a:lnTo>
                  <a:pt x="5046969" y="4394"/>
                </a:lnTo>
                <a:lnTo>
                  <a:pt x="5095686" y="3053"/>
                </a:lnTo>
                <a:lnTo>
                  <a:pt x="5147051" y="1987"/>
                </a:lnTo>
                <a:lnTo>
                  <a:pt x="5200510" y="1173"/>
                </a:lnTo>
                <a:lnTo>
                  <a:pt x="5255506" y="590"/>
                </a:lnTo>
                <a:lnTo>
                  <a:pt x="5311481" y="215"/>
                </a:lnTo>
                <a:lnTo>
                  <a:pt x="5367879" y="26"/>
                </a:lnTo>
                <a:lnTo>
                  <a:pt x="5424143" y="0"/>
                </a:lnTo>
                <a:lnTo>
                  <a:pt x="5479717" y="115"/>
                </a:lnTo>
                <a:lnTo>
                  <a:pt x="5534045" y="349"/>
                </a:lnTo>
                <a:lnTo>
                  <a:pt x="5586568" y="679"/>
                </a:lnTo>
                <a:lnTo>
                  <a:pt x="5636731" y="1084"/>
                </a:lnTo>
                <a:lnTo>
                  <a:pt x="5683978" y="1541"/>
                </a:lnTo>
                <a:lnTo>
                  <a:pt x="5727750" y="2028"/>
                </a:lnTo>
                <a:lnTo>
                  <a:pt x="5767493" y="2522"/>
                </a:lnTo>
                <a:lnTo>
                  <a:pt x="5832660" y="3443"/>
                </a:lnTo>
                <a:lnTo>
                  <a:pt x="5875026" y="4127"/>
                </a:lnTo>
                <a:lnTo>
                  <a:pt x="5890137" y="4394"/>
                </a:lnTo>
                <a:lnTo>
                  <a:pt x="6495806" y="4394"/>
                </a:lnTo>
                <a:lnTo>
                  <a:pt x="6545814" y="5859"/>
                </a:lnTo>
                <a:lnTo>
                  <a:pt x="6594633" y="7817"/>
                </a:lnTo>
                <a:lnTo>
                  <a:pt x="6641907" y="10158"/>
                </a:lnTo>
                <a:lnTo>
                  <a:pt x="6687277" y="12774"/>
                </a:lnTo>
                <a:lnTo>
                  <a:pt x="6730387" y="15556"/>
                </a:lnTo>
                <a:lnTo>
                  <a:pt x="6770880" y="18396"/>
                </a:lnTo>
                <a:lnTo>
                  <a:pt x="6825932" y="22524"/>
                </a:lnTo>
                <a:lnTo>
                  <a:pt x="6858321" y="25030"/>
                </a:lnTo>
                <a:lnTo>
                  <a:pt x="6873088" y="26168"/>
                </a:lnTo>
                <a:lnTo>
                  <a:pt x="6886844" y="27212"/>
                </a:lnTo>
                <a:lnTo>
                  <a:pt x="6899544" y="28147"/>
                </a:lnTo>
                <a:lnTo>
                  <a:pt x="6919129" y="29591"/>
                </a:lnTo>
                <a:lnTo>
                  <a:pt x="6928866" y="30327"/>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4" name="object 24"/>
          <p:cNvSpPr/>
          <p:nvPr/>
        </p:nvSpPr>
        <p:spPr>
          <a:xfrm>
            <a:off x="4699587" y="2750059"/>
            <a:ext cx="1395095" cy="1607185"/>
          </a:xfrm>
          <a:custGeom>
            <a:avLst/>
            <a:gdLst/>
            <a:ahLst/>
            <a:cxnLst/>
            <a:rect l="l" t="t" r="r" b="b"/>
            <a:pathLst>
              <a:path w="1395095" h="1607185">
                <a:moveTo>
                  <a:pt x="694029" y="0"/>
                </a:moveTo>
                <a:lnTo>
                  <a:pt x="3931" y="402976"/>
                </a:lnTo>
                <a:lnTo>
                  <a:pt x="0" y="1202186"/>
                </a:lnTo>
                <a:lnTo>
                  <a:pt x="700521" y="1606676"/>
                </a:lnTo>
                <a:lnTo>
                  <a:pt x="1390771" y="1203710"/>
                </a:lnTo>
                <a:lnTo>
                  <a:pt x="1394581" y="404378"/>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25" name="object 25"/>
          <p:cNvSpPr/>
          <p:nvPr/>
        </p:nvSpPr>
        <p:spPr>
          <a:xfrm>
            <a:off x="4699587" y="2750059"/>
            <a:ext cx="1395095" cy="1607185"/>
          </a:xfrm>
          <a:custGeom>
            <a:avLst/>
            <a:gdLst/>
            <a:ahLst/>
            <a:cxnLst/>
            <a:rect l="l" t="t" r="r" b="b"/>
            <a:pathLst>
              <a:path w="1395095" h="1607185">
                <a:moveTo>
                  <a:pt x="3931" y="402976"/>
                </a:moveTo>
                <a:lnTo>
                  <a:pt x="694029" y="0"/>
                </a:lnTo>
                <a:lnTo>
                  <a:pt x="1394581" y="404378"/>
                </a:lnTo>
                <a:lnTo>
                  <a:pt x="1390771" y="1203710"/>
                </a:lnTo>
                <a:lnTo>
                  <a:pt x="700521" y="1606676"/>
                </a:lnTo>
                <a:lnTo>
                  <a:pt x="0" y="1202186"/>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26" name="object 26"/>
          <p:cNvSpPr/>
          <p:nvPr/>
        </p:nvSpPr>
        <p:spPr>
          <a:xfrm>
            <a:off x="5423487" y="4016884"/>
            <a:ext cx="1395095" cy="1607185"/>
          </a:xfrm>
          <a:custGeom>
            <a:avLst/>
            <a:gdLst/>
            <a:ahLst/>
            <a:cxnLst/>
            <a:rect l="l" t="t" r="r" b="b"/>
            <a:pathLst>
              <a:path w="1395095" h="1607185">
                <a:moveTo>
                  <a:pt x="3931" y="402966"/>
                </a:moveTo>
                <a:lnTo>
                  <a:pt x="694029" y="0"/>
                </a:lnTo>
                <a:lnTo>
                  <a:pt x="1394581" y="404372"/>
                </a:lnTo>
                <a:lnTo>
                  <a:pt x="1390771" y="1203710"/>
                </a:lnTo>
                <a:lnTo>
                  <a:pt x="700521" y="1606652"/>
                </a:lnTo>
                <a:lnTo>
                  <a:pt x="0" y="1202186"/>
                </a:lnTo>
                <a:lnTo>
                  <a:pt x="3931" y="40296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27" name="object 27"/>
          <p:cNvSpPr/>
          <p:nvPr/>
        </p:nvSpPr>
        <p:spPr>
          <a:xfrm>
            <a:off x="5432996" y="1483218"/>
            <a:ext cx="1395095" cy="1607185"/>
          </a:xfrm>
          <a:custGeom>
            <a:avLst/>
            <a:gdLst/>
            <a:ahLst/>
            <a:cxnLst/>
            <a:rect l="l" t="t" r="r" b="b"/>
            <a:pathLst>
              <a:path w="1395095" h="1607185">
                <a:moveTo>
                  <a:pt x="694060" y="0"/>
                </a:moveTo>
                <a:lnTo>
                  <a:pt x="3931" y="402976"/>
                </a:lnTo>
                <a:lnTo>
                  <a:pt x="0" y="1202192"/>
                </a:lnTo>
                <a:lnTo>
                  <a:pt x="700521" y="1606692"/>
                </a:lnTo>
                <a:lnTo>
                  <a:pt x="1390771" y="1203716"/>
                </a:lnTo>
                <a:lnTo>
                  <a:pt x="1394581" y="404378"/>
                </a:lnTo>
                <a:lnTo>
                  <a:pt x="69406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28" name="object 28"/>
          <p:cNvSpPr/>
          <p:nvPr/>
        </p:nvSpPr>
        <p:spPr>
          <a:xfrm>
            <a:off x="5432996" y="1483218"/>
            <a:ext cx="1395095" cy="1607185"/>
          </a:xfrm>
          <a:custGeom>
            <a:avLst/>
            <a:gdLst/>
            <a:ahLst/>
            <a:cxnLst/>
            <a:rect l="l" t="t" r="r" b="b"/>
            <a:pathLst>
              <a:path w="1395095" h="1607185">
                <a:moveTo>
                  <a:pt x="3931" y="402976"/>
                </a:moveTo>
                <a:lnTo>
                  <a:pt x="694060" y="0"/>
                </a:lnTo>
                <a:lnTo>
                  <a:pt x="1394581" y="404378"/>
                </a:lnTo>
                <a:lnTo>
                  <a:pt x="1390771" y="1203716"/>
                </a:lnTo>
                <a:lnTo>
                  <a:pt x="700521" y="1606692"/>
                </a:lnTo>
                <a:lnTo>
                  <a:pt x="0" y="1202192"/>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29" name="object 29"/>
          <p:cNvSpPr/>
          <p:nvPr/>
        </p:nvSpPr>
        <p:spPr>
          <a:xfrm>
            <a:off x="4680537" y="216409"/>
            <a:ext cx="1395095" cy="1607185"/>
          </a:xfrm>
          <a:custGeom>
            <a:avLst/>
            <a:gdLst/>
            <a:ahLst/>
            <a:cxnLst/>
            <a:rect l="l" t="t" r="r" b="b"/>
            <a:pathLst>
              <a:path w="1395095" h="1607185">
                <a:moveTo>
                  <a:pt x="694029" y="0"/>
                </a:moveTo>
                <a:lnTo>
                  <a:pt x="3931" y="402976"/>
                </a:lnTo>
                <a:lnTo>
                  <a:pt x="0" y="1202192"/>
                </a:lnTo>
                <a:lnTo>
                  <a:pt x="700521" y="1606661"/>
                </a:lnTo>
                <a:lnTo>
                  <a:pt x="1390771" y="1203716"/>
                </a:lnTo>
                <a:lnTo>
                  <a:pt x="1394581" y="404378"/>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0" name="object 30"/>
          <p:cNvSpPr/>
          <p:nvPr/>
        </p:nvSpPr>
        <p:spPr>
          <a:xfrm>
            <a:off x="4680537" y="216409"/>
            <a:ext cx="1395095" cy="1607185"/>
          </a:xfrm>
          <a:custGeom>
            <a:avLst/>
            <a:gdLst/>
            <a:ahLst/>
            <a:cxnLst/>
            <a:rect l="l" t="t" r="r" b="b"/>
            <a:pathLst>
              <a:path w="1395095" h="1607185">
                <a:moveTo>
                  <a:pt x="3931" y="402976"/>
                </a:moveTo>
                <a:lnTo>
                  <a:pt x="694029" y="0"/>
                </a:lnTo>
                <a:lnTo>
                  <a:pt x="1394581" y="404378"/>
                </a:lnTo>
                <a:lnTo>
                  <a:pt x="1390771" y="1203716"/>
                </a:lnTo>
                <a:lnTo>
                  <a:pt x="700521" y="1606661"/>
                </a:lnTo>
                <a:lnTo>
                  <a:pt x="0" y="1202192"/>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1" name="object 31"/>
          <p:cNvSpPr/>
          <p:nvPr/>
        </p:nvSpPr>
        <p:spPr>
          <a:xfrm>
            <a:off x="6166437" y="5274184"/>
            <a:ext cx="1395095" cy="1584325"/>
          </a:xfrm>
          <a:custGeom>
            <a:avLst/>
            <a:gdLst/>
            <a:ahLst/>
            <a:cxnLst/>
            <a:rect l="l" t="t" r="r" b="b"/>
            <a:pathLst>
              <a:path w="1395095" h="1584325">
                <a:moveTo>
                  <a:pt x="694029" y="0"/>
                </a:moveTo>
                <a:lnTo>
                  <a:pt x="3931" y="402954"/>
                </a:lnTo>
                <a:lnTo>
                  <a:pt x="0" y="1202222"/>
                </a:lnTo>
                <a:lnTo>
                  <a:pt x="660966" y="1583816"/>
                </a:lnTo>
                <a:lnTo>
                  <a:pt x="739635" y="1583816"/>
                </a:lnTo>
                <a:lnTo>
                  <a:pt x="1390771" y="1203661"/>
                </a:lnTo>
                <a:lnTo>
                  <a:pt x="1394581" y="404408"/>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2" name="object 32"/>
          <p:cNvSpPr/>
          <p:nvPr/>
        </p:nvSpPr>
        <p:spPr>
          <a:xfrm>
            <a:off x="6170368" y="5274184"/>
            <a:ext cx="1390650" cy="1584325"/>
          </a:xfrm>
          <a:custGeom>
            <a:avLst/>
            <a:gdLst/>
            <a:ahLst/>
            <a:cxnLst/>
            <a:rect l="l" t="t" r="r" b="b"/>
            <a:pathLst>
              <a:path w="1390650" h="1584325">
                <a:moveTo>
                  <a:pt x="0" y="402954"/>
                </a:moveTo>
                <a:lnTo>
                  <a:pt x="690097" y="0"/>
                </a:lnTo>
                <a:lnTo>
                  <a:pt x="1390649" y="404408"/>
                </a:lnTo>
                <a:lnTo>
                  <a:pt x="1386839" y="1203661"/>
                </a:lnTo>
                <a:lnTo>
                  <a:pt x="735704" y="1583816"/>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3" name="object 33"/>
          <p:cNvSpPr/>
          <p:nvPr/>
        </p:nvSpPr>
        <p:spPr>
          <a:xfrm>
            <a:off x="6166437" y="5677137"/>
            <a:ext cx="661035" cy="1181100"/>
          </a:xfrm>
          <a:custGeom>
            <a:avLst/>
            <a:gdLst/>
            <a:ahLst/>
            <a:cxnLst/>
            <a:rect l="l" t="t" r="r" b="b"/>
            <a:pathLst>
              <a:path w="661035" h="1181100">
                <a:moveTo>
                  <a:pt x="660966" y="1180862"/>
                </a:moveTo>
                <a:lnTo>
                  <a:pt x="0" y="799267"/>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4" name="object 34"/>
          <p:cNvSpPr/>
          <p:nvPr/>
        </p:nvSpPr>
        <p:spPr>
          <a:xfrm>
            <a:off x="1596624" y="4007359"/>
            <a:ext cx="802005" cy="1607185"/>
          </a:xfrm>
          <a:custGeom>
            <a:avLst/>
            <a:gdLst/>
            <a:ahLst/>
            <a:cxnLst/>
            <a:rect l="l" t="t" r="r" b="b"/>
            <a:pathLst>
              <a:path w="802005" h="1607185">
                <a:moveTo>
                  <a:pt x="101357" y="0"/>
                </a:moveTo>
                <a:lnTo>
                  <a:pt x="0" y="62864"/>
                </a:lnTo>
                <a:lnTo>
                  <a:pt x="3428" y="1545966"/>
                </a:lnTo>
                <a:lnTo>
                  <a:pt x="107751" y="1606652"/>
                </a:lnTo>
                <a:lnTo>
                  <a:pt x="797979" y="1203710"/>
                </a:lnTo>
                <a:lnTo>
                  <a:pt x="801874" y="404372"/>
                </a:lnTo>
                <a:lnTo>
                  <a:pt x="101357"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5" name="object 35"/>
          <p:cNvSpPr/>
          <p:nvPr/>
        </p:nvSpPr>
        <p:spPr>
          <a:xfrm>
            <a:off x="1596624" y="4007359"/>
            <a:ext cx="802005" cy="1607185"/>
          </a:xfrm>
          <a:custGeom>
            <a:avLst/>
            <a:gdLst/>
            <a:ahLst/>
            <a:cxnLst/>
            <a:rect l="l" t="t" r="r" b="b"/>
            <a:pathLst>
              <a:path w="802005" h="1607185">
                <a:moveTo>
                  <a:pt x="0" y="62864"/>
                </a:moveTo>
                <a:lnTo>
                  <a:pt x="101357" y="0"/>
                </a:lnTo>
                <a:lnTo>
                  <a:pt x="801874" y="404372"/>
                </a:lnTo>
                <a:lnTo>
                  <a:pt x="797979" y="1203710"/>
                </a:lnTo>
                <a:lnTo>
                  <a:pt x="107751" y="1606652"/>
                </a:lnTo>
                <a:lnTo>
                  <a:pt x="3428" y="1545966"/>
                </a:lnTo>
                <a:lnTo>
                  <a:pt x="0" y="62864"/>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6" name="object 36"/>
          <p:cNvSpPr/>
          <p:nvPr/>
        </p:nvSpPr>
        <p:spPr>
          <a:xfrm>
            <a:off x="1731653" y="5293234"/>
            <a:ext cx="1391285" cy="1565275"/>
          </a:xfrm>
          <a:custGeom>
            <a:avLst/>
            <a:gdLst/>
            <a:ahLst/>
            <a:cxnLst/>
            <a:rect l="l" t="t" r="r" b="b"/>
            <a:pathLst>
              <a:path w="1391285" h="1565275">
                <a:moveTo>
                  <a:pt x="0" y="402954"/>
                </a:moveTo>
                <a:lnTo>
                  <a:pt x="690230" y="0"/>
                </a:lnTo>
                <a:lnTo>
                  <a:pt x="1390709" y="404408"/>
                </a:lnTo>
                <a:lnTo>
                  <a:pt x="1386899" y="1203661"/>
                </a:lnTo>
                <a:lnTo>
                  <a:pt x="768368" y="1564766"/>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7" name="object 37"/>
          <p:cNvSpPr/>
          <p:nvPr/>
        </p:nvSpPr>
        <p:spPr>
          <a:xfrm>
            <a:off x="1727772" y="5696187"/>
            <a:ext cx="628015" cy="1162050"/>
          </a:xfrm>
          <a:custGeom>
            <a:avLst/>
            <a:gdLst/>
            <a:ahLst/>
            <a:cxnLst/>
            <a:rect l="l" t="t" r="r" b="b"/>
            <a:pathLst>
              <a:path w="628015" h="1162050">
                <a:moveTo>
                  <a:pt x="627953" y="1161812"/>
                </a:moveTo>
                <a:lnTo>
                  <a:pt x="0" y="799267"/>
                </a:lnTo>
                <a:lnTo>
                  <a:pt x="388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8" name="object 38"/>
          <p:cNvSpPr/>
          <p:nvPr/>
        </p:nvSpPr>
        <p:spPr>
          <a:xfrm>
            <a:off x="1756347" y="2740518"/>
            <a:ext cx="1395095" cy="1607185"/>
          </a:xfrm>
          <a:custGeom>
            <a:avLst/>
            <a:gdLst/>
            <a:ahLst/>
            <a:cxnLst/>
            <a:rect l="l" t="t" r="r" b="b"/>
            <a:pathLst>
              <a:path w="1395095" h="1607185">
                <a:moveTo>
                  <a:pt x="694121" y="0"/>
                </a:moveTo>
                <a:lnTo>
                  <a:pt x="3881" y="402976"/>
                </a:lnTo>
                <a:lnTo>
                  <a:pt x="0" y="1202201"/>
                </a:lnTo>
                <a:lnTo>
                  <a:pt x="700503" y="1606692"/>
                </a:lnTo>
                <a:lnTo>
                  <a:pt x="1390781" y="1203725"/>
                </a:lnTo>
                <a:lnTo>
                  <a:pt x="1394591" y="404378"/>
                </a:lnTo>
                <a:lnTo>
                  <a:pt x="694121"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9" name="object 39"/>
          <p:cNvSpPr/>
          <p:nvPr/>
        </p:nvSpPr>
        <p:spPr>
          <a:xfrm>
            <a:off x="1756347" y="2740518"/>
            <a:ext cx="1395095" cy="1607185"/>
          </a:xfrm>
          <a:custGeom>
            <a:avLst/>
            <a:gdLst/>
            <a:ahLst/>
            <a:cxnLst/>
            <a:rect l="l" t="t" r="r" b="b"/>
            <a:pathLst>
              <a:path w="1395095" h="1607185">
                <a:moveTo>
                  <a:pt x="3881" y="402976"/>
                </a:moveTo>
                <a:lnTo>
                  <a:pt x="694121" y="0"/>
                </a:lnTo>
                <a:lnTo>
                  <a:pt x="1394591" y="404378"/>
                </a:lnTo>
                <a:lnTo>
                  <a:pt x="1390781" y="1203725"/>
                </a:lnTo>
                <a:lnTo>
                  <a:pt x="700503" y="1606692"/>
                </a:lnTo>
                <a:lnTo>
                  <a:pt x="0" y="1202201"/>
                </a:lnTo>
                <a:lnTo>
                  <a:pt x="388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0" name="object 40"/>
          <p:cNvSpPr/>
          <p:nvPr/>
        </p:nvSpPr>
        <p:spPr>
          <a:xfrm>
            <a:off x="2480246" y="4016884"/>
            <a:ext cx="1395095" cy="1607185"/>
          </a:xfrm>
          <a:custGeom>
            <a:avLst/>
            <a:gdLst/>
            <a:ahLst/>
            <a:cxnLst/>
            <a:rect l="l" t="t" r="r" b="b"/>
            <a:pathLst>
              <a:path w="1395095" h="1607185">
                <a:moveTo>
                  <a:pt x="3880" y="402966"/>
                </a:moveTo>
                <a:lnTo>
                  <a:pt x="694050" y="0"/>
                </a:lnTo>
                <a:lnTo>
                  <a:pt x="1394591" y="404372"/>
                </a:lnTo>
                <a:lnTo>
                  <a:pt x="1390781" y="1203710"/>
                </a:lnTo>
                <a:lnTo>
                  <a:pt x="700527" y="1606652"/>
                </a:lnTo>
                <a:lnTo>
                  <a:pt x="0" y="1202186"/>
                </a:lnTo>
                <a:lnTo>
                  <a:pt x="3880" y="40296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1" name="object 41"/>
          <p:cNvSpPr/>
          <p:nvPr/>
        </p:nvSpPr>
        <p:spPr>
          <a:xfrm>
            <a:off x="3217612" y="5302758"/>
            <a:ext cx="1390650" cy="1555750"/>
          </a:xfrm>
          <a:custGeom>
            <a:avLst/>
            <a:gdLst/>
            <a:ahLst/>
            <a:cxnLst/>
            <a:rect l="l" t="t" r="r" b="b"/>
            <a:pathLst>
              <a:path w="1390650" h="1555750">
                <a:moveTo>
                  <a:pt x="0" y="402954"/>
                </a:moveTo>
                <a:lnTo>
                  <a:pt x="690109" y="0"/>
                </a:lnTo>
                <a:lnTo>
                  <a:pt x="1390656" y="404408"/>
                </a:lnTo>
                <a:lnTo>
                  <a:pt x="1386846" y="1203661"/>
                </a:lnTo>
                <a:lnTo>
                  <a:pt x="784645" y="1555241"/>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2" name="object 42"/>
          <p:cNvSpPr/>
          <p:nvPr/>
        </p:nvSpPr>
        <p:spPr>
          <a:xfrm>
            <a:off x="3213671" y="5705713"/>
            <a:ext cx="611505" cy="1152525"/>
          </a:xfrm>
          <a:custGeom>
            <a:avLst/>
            <a:gdLst/>
            <a:ahLst/>
            <a:cxnLst/>
            <a:rect l="l" t="t" r="r" b="b"/>
            <a:pathLst>
              <a:path w="611505" h="1152525">
                <a:moveTo>
                  <a:pt x="611476" y="1152287"/>
                </a:moveTo>
                <a:lnTo>
                  <a:pt x="0" y="799267"/>
                </a:lnTo>
                <a:lnTo>
                  <a:pt x="394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3" name="object 43"/>
          <p:cNvSpPr/>
          <p:nvPr/>
        </p:nvSpPr>
        <p:spPr>
          <a:xfrm>
            <a:off x="3232721" y="2750059"/>
            <a:ext cx="1395095" cy="1607185"/>
          </a:xfrm>
          <a:custGeom>
            <a:avLst/>
            <a:gdLst/>
            <a:ahLst/>
            <a:cxnLst/>
            <a:rect l="l" t="t" r="r" b="b"/>
            <a:pathLst>
              <a:path w="1395095" h="1607185">
                <a:moveTo>
                  <a:pt x="694050" y="0"/>
                </a:moveTo>
                <a:lnTo>
                  <a:pt x="3941" y="402976"/>
                </a:lnTo>
                <a:lnTo>
                  <a:pt x="0" y="1202186"/>
                </a:lnTo>
                <a:lnTo>
                  <a:pt x="700527" y="1606676"/>
                </a:lnTo>
                <a:lnTo>
                  <a:pt x="1390787" y="1203710"/>
                </a:lnTo>
                <a:lnTo>
                  <a:pt x="1394597" y="404378"/>
                </a:lnTo>
                <a:lnTo>
                  <a:pt x="69405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44" name="object 44"/>
          <p:cNvSpPr/>
          <p:nvPr/>
        </p:nvSpPr>
        <p:spPr>
          <a:xfrm>
            <a:off x="3232721" y="2750059"/>
            <a:ext cx="1395095" cy="1607185"/>
          </a:xfrm>
          <a:custGeom>
            <a:avLst/>
            <a:gdLst/>
            <a:ahLst/>
            <a:cxnLst/>
            <a:rect l="l" t="t" r="r" b="b"/>
            <a:pathLst>
              <a:path w="1395095" h="1607185">
                <a:moveTo>
                  <a:pt x="3941" y="402976"/>
                </a:moveTo>
                <a:lnTo>
                  <a:pt x="694050" y="0"/>
                </a:lnTo>
                <a:lnTo>
                  <a:pt x="1394597" y="404378"/>
                </a:lnTo>
                <a:lnTo>
                  <a:pt x="1390787" y="1203710"/>
                </a:lnTo>
                <a:lnTo>
                  <a:pt x="700527" y="1606676"/>
                </a:lnTo>
                <a:lnTo>
                  <a:pt x="0" y="1202186"/>
                </a:lnTo>
                <a:lnTo>
                  <a:pt x="394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5" name="object 45"/>
          <p:cNvSpPr/>
          <p:nvPr/>
        </p:nvSpPr>
        <p:spPr>
          <a:xfrm>
            <a:off x="2499296" y="1454659"/>
            <a:ext cx="1395095" cy="1607185"/>
          </a:xfrm>
          <a:custGeom>
            <a:avLst/>
            <a:gdLst/>
            <a:ahLst/>
            <a:cxnLst/>
            <a:rect l="l" t="t" r="r" b="b"/>
            <a:pathLst>
              <a:path w="1395095" h="1607185">
                <a:moveTo>
                  <a:pt x="3880" y="402976"/>
                </a:moveTo>
                <a:lnTo>
                  <a:pt x="694050" y="0"/>
                </a:lnTo>
                <a:lnTo>
                  <a:pt x="1394591" y="404378"/>
                </a:lnTo>
                <a:lnTo>
                  <a:pt x="1390781" y="1203716"/>
                </a:lnTo>
                <a:lnTo>
                  <a:pt x="700527" y="1606661"/>
                </a:lnTo>
                <a:lnTo>
                  <a:pt x="0" y="1202192"/>
                </a:lnTo>
                <a:lnTo>
                  <a:pt x="3880"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6" name="object 46"/>
          <p:cNvSpPr/>
          <p:nvPr/>
        </p:nvSpPr>
        <p:spPr>
          <a:xfrm>
            <a:off x="8509587" y="4035934"/>
            <a:ext cx="1395095" cy="1607185"/>
          </a:xfrm>
          <a:custGeom>
            <a:avLst/>
            <a:gdLst/>
            <a:ahLst/>
            <a:cxnLst/>
            <a:rect l="l" t="t" r="r" b="b"/>
            <a:pathLst>
              <a:path w="1395095" h="1607185">
                <a:moveTo>
                  <a:pt x="694029" y="0"/>
                </a:moveTo>
                <a:lnTo>
                  <a:pt x="3931" y="402966"/>
                </a:lnTo>
                <a:lnTo>
                  <a:pt x="0" y="1202186"/>
                </a:lnTo>
                <a:lnTo>
                  <a:pt x="700521" y="1606652"/>
                </a:lnTo>
                <a:lnTo>
                  <a:pt x="1390771" y="1203710"/>
                </a:lnTo>
                <a:lnTo>
                  <a:pt x="1394581" y="404372"/>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47" name="object 47"/>
          <p:cNvSpPr/>
          <p:nvPr/>
        </p:nvSpPr>
        <p:spPr>
          <a:xfrm>
            <a:off x="8509587" y="4035934"/>
            <a:ext cx="1395095" cy="1607185"/>
          </a:xfrm>
          <a:custGeom>
            <a:avLst/>
            <a:gdLst/>
            <a:ahLst/>
            <a:cxnLst/>
            <a:rect l="l" t="t" r="r" b="b"/>
            <a:pathLst>
              <a:path w="1395095" h="1607185">
                <a:moveTo>
                  <a:pt x="3931" y="402966"/>
                </a:moveTo>
                <a:lnTo>
                  <a:pt x="694029" y="0"/>
                </a:lnTo>
                <a:lnTo>
                  <a:pt x="1394581" y="404372"/>
                </a:lnTo>
                <a:lnTo>
                  <a:pt x="1390771" y="1203710"/>
                </a:lnTo>
                <a:lnTo>
                  <a:pt x="700521" y="1606652"/>
                </a:lnTo>
                <a:lnTo>
                  <a:pt x="0" y="1202186"/>
                </a:lnTo>
                <a:lnTo>
                  <a:pt x="3931" y="40296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8" name="object 48"/>
          <p:cNvSpPr/>
          <p:nvPr/>
        </p:nvSpPr>
        <p:spPr>
          <a:xfrm>
            <a:off x="9256467" y="5312284"/>
            <a:ext cx="1390650" cy="1546225"/>
          </a:xfrm>
          <a:custGeom>
            <a:avLst/>
            <a:gdLst/>
            <a:ahLst/>
            <a:cxnLst/>
            <a:rect l="l" t="t" r="r" b="b"/>
            <a:pathLst>
              <a:path w="1390650" h="1546225">
                <a:moveTo>
                  <a:pt x="0" y="402954"/>
                </a:moveTo>
                <a:lnTo>
                  <a:pt x="690097" y="0"/>
                </a:lnTo>
                <a:lnTo>
                  <a:pt x="1390649" y="404408"/>
                </a:lnTo>
                <a:lnTo>
                  <a:pt x="1386839" y="1203661"/>
                </a:lnTo>
                <a:lnTo>
                  <a:pt x="800962" y="1545716"/>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9" name="object 49"/>
          <p:cNvSpPr/>
          <p:nvPr/>
        </p:nvSpPr>
        <p:spPr>
          <a:xfrm>
            <a:off x="9252537" y="5715237"/>
            <a:ext cx="594995" cy="1143000"/>
          </a:xfrm>
          <a:custGeom>
            <a:avLst/>
            <a:gdLst/>
            <a:ahLst/>
            <a:cxnLst/>
            <a:rect l="l" t="t" r="r" b="b"/>
            <a:pathLst>
              <a:path w="594995" h="1143000">
                <a:moveTo>
                  <a:pt x="594973" y="1142762"/>
                </a:moveTo>
                <a:lnTo>
                  <a:pt x="0" y="799267"/>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0" name="object 50"/>
          <p:cNvSpPr/>
          <p:nvPr/>
        </p:nvSpPr>
        <p:spPr>
          <a:xfrm>
            <a:off x="9252537" y="2759568"/>
            <a:ext cx="1395095" cy="1607185"/>
          </a:xfrm>
          <a:custGeom>
            <a:avLst/>
            <a:gdLst/>
            <a:ahLst/>
            <a:cxnLst/>
            <a:rect l="l" t="t" r="r" b="b"/>
            <a:pathLst>
              <a:path w="1395095" h="1607185">
                <a:moveTo>
                  <a:pt x="694029" y="0"/>
                </a:moveTo>
                <a:lnTo>
                  <a:pt x="3931" y="402976"/>
                </a:lnTo>
                <a:lnTo>
                  <a:pt x="0" y="1202201"/>
                </a:lnTo>
                <a:lnTo>
                  <a:pt x="700521" y="1606692"/>
                </a:lnTo>
                <a:lnTo>
                  <a:pt x="1390771" y="1203725"/>
                </a:lnTo>
                <a:lnTo>
                  <a:pt x="1394581" y="404378"/>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51" name="object 51"/>
          <p:cNvSpPr/>
          <p:nvPr/>
        </p:nvSpPr>
        <p:spPr>
          <a:xfrm>
            <a:off x="9252537" y="2759568"/>
            <a:ext cx="1395095" cy="1607185"/>
          </a:xfrm>
          <a:custGeom>
            <a:avLst/>
            <a:gdLst/>
            <a:ahLst/>
            <a:cxnLst/>
            <a:rect l="l" t="t" r="r" b="b"/>
            <a:pathLst>
              <a:path w="1395095" h="1607185">
                <a:moveTo>
                  <a:pt x="3931" y="402976"/>
                </a:moveTo>
                <a:lnTo>
                  <a:pt x="694029" y="0"/>
                </a:lnTo>
                <a:lnTo>
                  <a:pt x="1394581" y="404378"/>
                </a:lnTo>
                <a:lnTo>
                  <a:pt x="1390771" y="1203725"/>
                </a:lnTo>
                <a:lnTo>
                  <a:pt x="700521" y="1606692"/>
                </a:lnTo>
                <a:lnTo>
                  <a:pt x="0" y="1202201"/>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2" name="object 52"/>
          <p:cNvSpPr/>
          <p:nvPr/>
        </p:nvSpPr>
        <p:spPr>
          <a:xfrm>
            <a:off x="9985945" y="4043870"/>
            <a:ext cx="680720" cy="1587500"/>
          </a:xfrm>
          <a:custGeom>
            <a:avLst/>
            <a:gdLst/>
            <a:ahLst/>
            <a:cxnLst/>
            <a:rect l="l" t="t" r="r" b="b"/>
            <a:pathLst>
              <a:path w="680720" h="1587500">
                <a:moveTo>
                  <a:pt x="680466" y="0"/>
                </a:moveTo>
                <a:lnTo>
                  <a:pt x="3931" y="395029"/>
                </a:lnTo>
                <a:lnTo>
                  <a:pt x="0" y="1194248"/>
                </a:lnTo>
                <a:lnTo>
                  <a:pt x="680466" y="1587135"/>
                </a:lnTo>
                <a:lnTo>
                  <a:pt x="680466" y="0"/>
                </a:lnTo>
              </a:path>
            </a:pathLst>
          </a:custGeom>
          <a:solidFill>
            <a:srgbClr val="FFFFFF"/>
          </a:solidFill>
        </p:spPr>
        <p:txBody>
          <a:bodyPr wrap="square" lIns="0" tIns="0" rIns="0" bIns="0" rtlCol="0"/>
          <a:lstStyle/>
          <a:p>
            <a:endParaRPr>
              <a:solidFill>
                <a:prstClr val="black"/>
              </a:solidFill>
              <a:latin typeface="Calibri"/>
            </a:endParaRPr>
          </a:p>
        </p:txBody>
      </p:sp>
      <p:sp>
        <p:nvSpPr>
          <p:cNvPr id="53" name="object 53"/>
          <p:cNvSpPr/>
          <p:nvPr/>
        </p:nvSpPr>
        <p:spPr>
          <a:xfrm>
            <a:off x="9989878" y="4043871"/>
            <a:ext cx="676910" cy="395605"/>
          </a:xfrm>
          <a:custGeom>
            <a:avLst/>
            <a:gdLst/>
            <a:ahLst/>
            <a:cxnLst/>
            <a:rect l="l" t="t" r="r" b="b"/>
            <a:pathLst>
              <a:path w="676909" h="395604">
                <a:moveTo>
                  <a:pt x="0" y="395029"/>
                </a:moveTo>
                <a:lnTo>
                  <a:pt x="676534"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4" name="object 54"/>
          <p:cNvSpPr/>
          <p:nvPr/>
        </p:nvSpPr>
        <p:spPr>
          <a:xfrm>
            <a:off x="9985945" y="4438899"/>
            <a:ext cx="680720" cy="1192530"/>
          </a:xfrm>
          <a:custGeom>
            <a:avLst/>
            <a:gdLst/>
            <a:ahLst/>
            <a:cxnLst/>
            <a:rect l="l" t="t" r="r" b="b"/>
            <a:pathLst>
              <a:path w="680720" h="1192529">
                <a:moveTo>
                  <a:pt x="680466" y="1192105"/>
                </a:moveTo>
                <a:lnTo>
                  <a:pt x="0" y="799219"/>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5" name="object 55"/>
          <p:cNvSpPr/>
          <p:nvPr/>
        </p:nvSpPr>
        <p:spPr>
          <a:xfrm>
            <a:off x="9989878" y="1500696"/>
            <a:ext cx="676910" cy="395605"/>
          </a:xfrm>
          <a:custGeom>
            <a:avLst/>
            <a:gdLst/>
            <a:ahLst/>
            <a:cxnLst/>
            <a:rect l="l" t="t" r="r" b="b"/>
            <a:pathLst>
              <a:path w="676909" h="395605">
                <a:moveTo>
                  <a:pt x="0" y="395038"/>
                </a:moveTo>
                <a:lnTo>
                  <a:pt x="676534"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6" name="object 56"/>
          <p:cNvSpPr/>
          <p:nvPr/>
        </p:nvSpPr>
        <p:spPr>
          <a:xfrm>
            <a:off x="9985945" y="1895734"/>
            <a:ext cx="680720" cy="1192530"/>
          </a:xfrm>
          <a:custGeom>
            <a:avLst/>
            <a:gdLst/>
            <a:ahLst/>
            <a:cxnLst/>
            <a:rect l="l" t="t" r="r" b="b"/>
            <a:pathLst>
              <a:path w="680720" h="1192530">
                <a:moveTo>
                  <a:pt x="680466" y="1192105"/>
                </a:moveTo>
                <a:lnTo>
                  <a:pt x="0" y="799216"/>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7" name="object 57"/>
          <p:cNvSpPr/>
          <p:nvPr/>
        </p:nvSpPr>
        <p:spPr>
          <a:xfrm>
            <a:off x="1979612" y="333494"/>
            <a:ext cx="8229600" cy="6186170"/>
          </a:xfrm>
          <a:custGeom>
            <a:avLst/>
            <a:gdLst/>
            <a:ahLst/>
            <a:cxnLst/>
            <a:rect l="l" t="t" r="r" b="b"/>
            <a:pathLst>
              <a:path w="8229600" h="6186170">
                <a:moveTo>
                  <a:pt x="0" y="6185641"/>
                </a:moveTo>
                <a:lnTo>
                  <a:pt x="8229599" y="6185641"/>
                </a:lnTo>
                <a:lnTo>
                  <a:pt x="8229599" y="0"/>
                </a:lnTo>
                <a:lnTo>
                  <a:pt x="0" y="0"/>
                </a:lnTo>
                <a:lnTo>
                  <a:pt x="0" y="6185641"/>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58" name="object 58"/>
          <p:cNvSpPr/>
          <p:nvPr/>
        </p:nvSpPr>
        <p:spPr>
          <a:xfrm>
            <a:off x="1979612" y="333494"/>
            <a:ext cx="8229600" cy="6186170"/>
          </a:xfrm>
          <a:custGeom>
            <a:avLst/>
            <a:gdLst/>
            <a:ahLst/>
            <a:cxnLst/>
            <a:rect l="l" t="t" r="r" b="b"/>
            <a:pathLst>
              <a:path w="8229600" h="6186170">
                <a:moveTo>
                  <a:pt x="0" y="6185641"/>
                </a:moveTo>
                <a:lnTo>
                  <a:pt x="8229599" y="6185641"/>
                </a:lnTo>
                <a:lnTo>
                  <a:pt x="8229599" y="0"/>
                </a:lnTo>
                <a:lnTo>
                  <a:pt x="0" y="0"/>
                </a:lnTo>
                <a:lnTo>
                  <a:pt x="0" y="6185641"/>
                </a:lnTo>
                <a:close/>
              </a:path>
            </a:pathLst>
          </a:custGeom>
          <a:ln w="6349">
            <a:solidFill>
              <a:srgbClr val="000000"/>
            </a:solidFill>
          </a:ln>
        </p:spPr>
        <p:txBody>
          <a:bodyPr wrap="square" lIns="0" tIns="0" rIns="0" bIns="0" rtlCol="0"/>
          <a:lstStyle/>
          <a:p>
            <a:endParaRPr>
              <a:solidFill>
                <a:prstClr val="black"/>
              </a:solidFill>
              <a:latin typeface="Calibri"/>
            </a:endParaRPr>
          </a:p>
        </p:txBody>
      </p:sp>
      <p:sp>
        <p:nvSpPr>
          <p:cNvPr id="59" name="object 59"/>
          <p:cNvSpPr/>
          <p:nvPr/>
        </p:nvSpPr>
        <p:spPr>
          <a:xfrm>
            <a:off x="6083621" y="0"/>
            <a:ext cx="3679190" cy="678180"/>
          </a:xfrm>
          <a:custGeom>
            <a:avLst/>
            <a:gdLst/>
            <a:ahLst/>
            <a:cxnLst/>
            <a:rect l="l" t="t" r="r" b="b"/>
            <a:pathLst>
              <a:path w="3679190" h="678180">
                <a:moveTo>
                  <a:pt x="0" y="677662"/>
                </a:moveTo>
                <a:lnTo>
                  <a:pt x="3679057" y="677662"/>
                </a:lnTo>
                <a:lnTo>
                  <a:pt x="3679057" y="0"/>
                </a:lnTo>
                <a:lnTo>
                  <a:pt x="0" y="0"/>
                </a:lnTo>
                <a:lnTo>
                  <a:pt x="0" y="677662"/>
                </a:lnTo>
              </a:path>
            </a:pathLst>
          </a:custGeom>
          <a:solidFill>
            <a:srgbClr val="F5F5F5"/>
          </a:solidFill>
        </p:spPr>
        <p:txBody>
          <a:bodyPr wrap="square" lIns="0" tIns="0" rIns="0" bIns="0" rtlCol="0"/>
          <a:lstStyle/>
          <a:p>
            <a:endParaRPr>
              <a:solidFill>
                <a:prstClr val="black"/>
              </a:solidFill>
              <a:latin typeface="Calibri"/>
            </a:endParaRPr>
          </a:p>
        </p:txBody>
      </p:sp>
      <p:sp>
        <p:nvSpPr>
          <p:cNvPr id="60" name="object 60"/>
          <p:cNvSpPr/>
          <p:nvPr/>
        </p:nvSpPr>
        <p:spPr>
          <a:xfrm>
            <a:off x="6083621" y="0"/>
            <a:ext cx="3679190" cy="678180"/>
          </a:xfrm>
          <a:custGeom>
            <a:avLst/>
            <a:gdLst/>
            <a:ahLst/>
            <a:cxnLst/>
            <a:rect l="l" t="t" r="r" b="b"/>
            <a:pathLst>
              <a:path w="3679190" h="678180">
                <a:moveTo>
                  <a:pt x="0" y="677662"/>
                </a:moveTo>
                <a:lnTo>
                  <a:pt x="3679057" y="677662"/>
                </a:lnTo>
                <a:lnTo>
                  <a:pt x="3679057" y="0"/>
                </a:lnTo>
              </a:path>
            </a:pathLst>
          </a:custGeom>
          <a:ln w="15874">
            <a:solidFill>
              <a:srgbClr val="74A40F"/>
            </a:solidFill>
          </a:ln>
        </p:spPr>
        <p:txBody>
          <a:bodyPr wrap="square" lIns="0" tIns="0" rIns="0" bIns="0" rtlCol="0"/>
          <a:lstStyle/>
          <a:p>
            <a:endParaRPr>
              <a:solidFill>
                <a:prstClr val="black"/>
              </a:solidFill>
              <a:latin typeface="Calibri"/>
            </a:endParaRPr>
          </a:p>
        </p:txBody>
      </p:sp>
      <p:sp>
        <p:nvSpPr>
          <p:cNvPr id="61" name="object 61"/>
          <p:cNvSpPr/>
          <p:nvPr/>
        </p:nvSpPr>
        <p:spPr>
          <a:xfrm>
            <a:off x="6083621" y="0"/>
            <a:ext cx="0" cy="678180"/>
          </a:xfrm>
          <a:custGeom>
            <a:avLst/>
            <a:gdLst/>
            <a:ahLst/>
            <a:cxnLst/>
            <a:rect l="l" t="t" r="r" b="b"/>
            <a:pathLst>
              <a:path h="678180">
                <a:moveTo>
                  <a:pt x="0" y="0"/>
                </a:moveTo>
                <a:lnTo>
                  <a:pt x="0" y="677662"/>
                </a:lnTo>
              </a:path>
            </a:pathLst>
          </a:custGeom>
          <a:ln w="15874">
            <a:solidFill>
              <a:srgbClr val="74A40F"/>
            </a:solidFill>
          </a:ln>
        </p:spPr>
        <p:txBody>
          <a:bodyPr wrap="square" lIns="0" tIns="0" rIns="0" bIns="0" rtlCol="0"/>
          <a:lstStyle/>
          <a:p>
            <a:endParaRPr>
              <a:solidFill>
                <a:prstClr val="black"/>
              </a:solidFill>
              <a:latin typeface="Calibri"/>
            </a:endParaRPr>
          </a:p>
        </p:txBody>
      </p:sp>
      <p:sp>
        <p:nvSpPr>
          <p:cNvPr id="62" name="object 62"/>
          <p:cNvSpPr/>
          <p:nvPr/>
        </p:nvSpPr>
        <p:spPr>
          <a:xfrm>
            <a:off x="6171495" y="1"/>
            <a:ext cx="3505200" cy="602615"/>
          </a:xfrm>
          <a:custGeom>
            <a:avLst/>
            <a:gdLst/>
            <a:ahLst/>
            <a:cxnLst/>
            <a:rect l="l" t="t" r="r" b="b"/>
            <a:pathLst>
              <a:path w="3505200" h="602615">
                <a:moveTo>
                  <a:pt x="0" y="602498"/>
                </a:moveTo>
                <a:lnTo>
                  <a:pt x="3505199" y="602498"/>
                </a:lnTo>
                <a:lnTo>
                  <a:pt x="3505199" y="0"/>
                </a:lnTo>
                <a:lnTo>
                  <a:pt x="0" y="0"/>
                </a:lnTo>
                <a:lnTo>
                  <a:pt x="0" y="602498"/>
                </a:lnTo>
              </a:path>
            </a:pathLst>
          </a:custGeom>
          <a:solidFill>
            <a:srgbClr val="70685A"/>
          </a:solidFill>
        </p:spPr>
        <p:txBody>
          <a:bodyPr wrap="square" lIns="0" tIns="0" rIns="0" bIns="0" rtlCol="0"/>
          <a:lstStyle/>
          <a:p>
            <a:endParaRPr>
              <a:solidFill>
                <a:prstClr val="black"/>
              </a:solidFill>
              <a:latin typeface="Calibri"/>
            </a:endParaRPr>
          </a:p>
        </p:txBody>
      </p:sp>
      <p:sp>
        <p:nvSpPr>
          <p:cNvPr id="63" name="object 63"/>
          <p:cNvSpPr/>
          <p:nvPr/>
        </p:nvSpPr>
        <p:spPr>
          <a:xfrm>
            <a:off x="2055812" y="1219207"/>
            <a:ext cx="7897642" cy="4800593"/>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8518" y="1089609"/>
            <a:ext cx="9196614" cy="1105683"/>
          </a:xfrm>
          <a:prstGeom prst="rect">
            <a:avLst/>
          </a:prstGeom>
        </p:spPr>
        <p:txBody>
          <a:bodyPr vert="horz" wrap="square" lIns="0" tIns="561590" rIns="0" bIns="0" rtlCol="0">
            <a:spAutoFit/>
          </a:bodyPr>
          <a:lstStyle/>
          <a:p>
            <a:pPr marL="12700">
              <a:lnSpc>
                <a:spcPts val="4245"/>
              </a:lnSpc>
            </a:pPr>
            <a:r>
              <a:rPr sz="3600" b="1" i="1" spc="-25" dirty="0"/>
              <a:t>MIMD</a:t>
            </a:r>
            <a:r>
              <a:rPr sz="3600" b="1" i="1" spc="120" dirty="0">
                <a:latin typeface="Times New Roman"/>
                <a:cs typeface="Times New Roman"/>
              </a:rPr>
              <a:t> </a:t>
            </a:r>
            <a:r>
              <a:rPr sz="3600" b="1" i="1" dirty="0"/>
              <a:t>“</a:t>
            </a:r>
            <a:r>
              <a:rPr sz="3200" dirty="0"/>
              <a:t>mes</a:t>
            </a:r>
            <a:r>
              <a:rPr sz="3200" spc="5" dirty="0"/>
              <a:t>s</a:t>
            </a:r>
            <a:r>
              <a:rPr sz="3200" spc="-5" dirty="0"/>
              <a:t>a</a:t>
            </a:r>
            <a:r>
              <a:rPr sz="3200" spc="-15" dirty="0"/>
              <a:t>g</a:t>
            </a:r>
            <a:r>
              <a:rPr sz="3200" dirty="0"/>
              <a:t>e</a:t>
            </a:r>
            <a:r>
              <a:rPr sz="3200" spc="45" dirty="0">
                <a:latin typeface="Times New Roman"/>
                <a:cs typeface="Times New Roman"/>
              </a:rPr>
              <a:t> </a:t>
            </a:r>
            <a:r>
              <a:rPr sz="3200" spc="-5" dirty="0"/>
              <a:t>passin</a:t>
            </a:r>
            <a:r>
              <a:rPr sz="3200" dirty="0"/>
              <a:t>g</a:t>
            </a:r>
            <a:r>
              <a:rPr sz="3200" spc="80" dirty="0">
                <a:latin typeface="Times New Roman"/>
                <a:cs typeface="Times New Roman"/>
              </a:rPr>
              <a:t> </a:t>
            </a:r>
            <a:r>
              <a:rPr sz="3200" dirty="0"/>
              <a:t>system”</a:t>
            </a:r>
            <a:endParaRPr sz="3200"/>
          </a:p>
        </p:txBody>
      </p:sp>
      <p:sp>
        <p:nvSpPr>
          <p:cNvPr id="3" name="object 3"/>
          <p:cNvSpPr txBox="1"/>
          <p:nvPr/>
        </p:nvSpPr>
        <p:spPr>
          <a:xfrm>
            <a:off x="2713363" y="2380284"/>
            <a:ext cx="6553834" cy="3197286"/>
          </a:xfrm>
          <a:prstGeom prst="rect">
            <a:avLst/>
          </a:prstGeom>
        </p:spPr>
        <p:txBody>
          <a:bodyPr vert="horz" wrap="square" lIns="0" tIns="0" rIns="0" bIns="0" rtlCol="0">
            <a:spAutoFit/>
          </a:bodyPr>
          <a:lstStyle/>
          <a:p>
            <a:pPr marL="287020" marR="5715" indent="-274955" algn="just">
              <a:lnSpc>
                <a:spcPct val="90000"/>
              </a:lnSpc>
            </a:pPr>
            <a:r>
              <a:rPr sz="1650" spc="10" dirty="0">
                <a:solidFill>
                  <a:srgbClr val="93C500"/>
                </a:solidFill>
                <a:latin typeface="Wingdings 2"/>
                <a:cs typeface="Wingdings 2"/>
              </a:rPr>
              <a:t></a:t>
            </a:r>
            <a:r>
              <a:rPr sz="1650" spc="10" dirty="0">
                <a:solidFill>
                  <a:srgbClr val="93C500"/>
                </a:solidFill>
                <a:latin typeface="Times New Roman"/>
                <a:cs typeface="Times New Roman"/>
              </a:rPr>
              <a:t> </a:t>
            </a:r>
            <a:r>
              <a:rPr sz="1650" spc="-155" dirty="0">
                <a:solidFill>
                  <a:srgbClr val="93C500"/>
                </a:solidFill>
                <a:latin typeface="Times New Roman"/>
                <a:cs typeface="Times New Roman"/>
              </a:rPr>
              <a:t> </a:t>
            </a:r>
            <a:r>
              <a:rPr sz="2200" spc="-20" dirty="0">
                <a:solidFill>
                  <a:srgbClr val="3D3C2C"/>
                </a:solidFill>
                <a:latin typeface="Century Gothic"/>
                <a:cs typeface="Century Gothic"/>
              </a:rPr>
              <a:t>A</a:t>
            </a:r>
            <a:r>
              <a:rPr sz="2200" spc="140" dirty="0">
                <a:solidFill>
                  <a:srgbClr val="3D3C2C"/>
                </a:solidFill>
                <a:latin typeface="Times New Roman"/>
                <a:cs typeface="Times New Roman"/>
              </a:rPr>
              <a:t> </a:t>
            </a:r>
            <a:r>
              <a:rPr sz="2200" spc="-15" dirty="0">
                <a:solidFill>
                  <a:srgbClr val="3D3C2C"/>
                </a:solidFill>
                <a:latin typeface="Century Gothic"/>
                <a:cs typeface="Century Gothic"/>
              </a:rPr>
              <a:t>message</a:t>
            </a:r>
            <a:r>
              <a:rPr sz="2200" spc="145" dirty="0">
                <a:solidFill>
                  <a:srgbClr val="3D3C2C"/>
                </a:solidFill>
                <a:latin typeface="Times New Roman"/>
                <a:cs typeface="Times New Roman"/>
              </a:rPr>
              <a:t> </a:t>
            </a:r>
            <a:r>
              <a:rPr sz="2200" spc="-20" dirty="0">
                <a:solidFill>
                  <a:srgbClr val="3D3C2C"/>
                </a:solidFill>
                <a:latin typeface="Century Gothic"/>
                <a:cs typeface="Century Gothic"/>
              </a:rPr>
              <a:t>pass</a:t>
            </a:r>
            <a:r>
              <a:rPr sz="2200" spc="5" dirty="0">
                <a:solidFill>
                  <a:srgbClr val="3D3C2C"/>
                </a:solidFill>
                <a:latin typeface="Century Gothic"/>
                <a:cs typeface="Century Gothic"/>
              </a:rPr>
              <a:t>i</a:t>
            </a:r>
            <a:r>
              <a:rPr sz="2200" spc="-15" dirty="0">
                <a:solidFill>
                  <a:srgbClr val="3D3C2C"/>
                </a:solidFill>
                <a:latin typeface="Century Gothic"/>
                <a:cs typeface="Century Gothic"/>
              </a:rPr>
              <a:t>ng</a:t>
            </a:r>
            <a:r>
              <a:rPr sz="2200" spc="150" dirty="0">
                <a:solidFill>
                  <a:srgbClr val="3D3C2C"/>
                </a:solidFill>
                <a:latin typeface="Times New Roman"/>
                <a:cs typeface="Times New Roman"/>
              </a:rPr>
              <a:t> </a:t>
            </a:r>
            <a:r>
              <a:rPr sz="2200" spc="-15" dirty="0">
                <a:solidFill>
                  <a:srgbClr val="3D3C2C"/>
                </a:solidFill>
                <a:latin typeface="Century Gothic"/>
                <a:cs typeface="Century Gothic"/>
              </a:rPr>
              <a:t>s</a:t>
            </a:r>
            <a:r>
              <a:rPr sz="2200" spc="-30" dirty="0">
                <a:solidFill>
                  <a:srgbClr val="3D3C2C"/>
                </a:solidFill>
                <a:latin typeface="Century Gothic"/>
                <a:cs typeface="Century Gothic"/>
              </a:rPr>
              <a:t>y</a:t>
            </a:r>
            <a:r>
              <a:rPr sz="2200" spc="-15" dirty="0">
                <a:solidFill>
                  <a:srgbClr val="3D3C2C"/>
                </a:solidFill>
                <a:latin typeface="Century Gothic"/>
                <a:cs typeface="Century Gothic"/>
              </a:rPr>
              <a:t>s</a:t>
            </a:r>
            <a:r>
              <a:rPr sz="2200" spc="-5" dirty="0">
                <a:solidFill>
                  <a:srgbClr val="3D3C2C"/>
                </a:solidFill>
                <a:latin typeface="Century Gothic"/>
                <a:cs typeface="Century Gothic"/>
              </a:rPr>
              <a:t>t</a:t>
            </a:r>
            <a:r>
              <a:rPr sz="2200" spc="-20" dirty="0">
                <a:solidFill>
                  <a:srgbClr val="3D3C2C"/>
                </a:solidFill>
                <a:latin typeface="Century Gothic"/>
                <a:cs typeface="Century Gothic"/>
              </a:rPr>
              <a:t>em</a:t>
            </a:r>
            <a:r>
              <a:rPr sz="2200" spc="165" dirty="0">
                <a:solidFill>
                  <a:srgbClr val="3D3C2C"/>
                </a:solidFill>
                <a:latin typeface="Times New Roman"/>
                <a:cs typeface="Times New Roman"/>
              </a:rPr>
              <a:t> </a:t>
            </a:r>
            <a:r>
              <a:rPr sz="2200" spc="-45" dirty="0">
                <a:solidFill>
                  <a:srgbClr val="3D3C2C"/>
                </a:solidFill>
                <a:latin typeface="Century Gothic"/>
                <a:cs typeface="Century Gothic"/>
              </a:rPr>
              <a:t>(</a:t>
            </a:r>
            <a:r>
              <a:rPr sz="2200" spc="-15" dirty="0">
                <a:solidFill>
                  <a:srgbClr val="3D3C2C"/>
                </a:solidFill>
                <a:latin typeface="Century Gothic"/>
                <a:cs typeface="Century Gothic"/>
              </a:rPr>
              <a:t>also</a:t>
            </a:r>
            <a:r>
              <a:rPr sz="2200" spc="150" dirty="0">
                <a:solidFill>
                  <a:srgbClr val="3D3C2C"/>
                </a:solidFill>
                <a:latin typeface="Times New Roman"/>
                <a:cs typeface="Times New Roman"/>
              </a:rPr>
              <a:t> </a:t>
            </a:r>
            <a:r>
              <a:rPr sz="2200" spc="-5" dirty="0">
                <a:solidFill>
                  <a:srgbClr val="3D3C2C"/>
                </a:solidFill>
                <a:latin typeface="Century Gothic"/>
                <a:cs typeface="Century Gothic"/>
              </a:rPr>
              <a:t>r</a:t>
            </a:r>
            <a:r>
              <a:rPr sz="2200" spc="-15" dirty="0">
                <a:solidFill>
                  <a:srgbClr val="3D3C2C"/>
                </a:solidFill>
                <a:latin typeface="Century Gothic"/>
                <a:cs typeface="Century Gothic"/>
              </a:rPr>
              <a:t>eferred</a:t>
            </a:r>
            <a:r>
              <a:rPr sz="2200" spc="140" dirty="0">
                <a:solidFill>
                  <a:srgbClr val="3D3C2C"/>
                </a:solidFill>
                <a:latin typeface="Times New Roman"/>
                <a:cs typeface="Times New Roman"/>
              </a:rPr>
              <a:t> </a:t>
            </a:r>
            <a:r>
              <a:rPr sz="2200" dirty="0">
                <a:solidFill>
                  <a:srgbClr val="3D3C2C"/>
                </a:solidFill>
                <a:latin typeface="Century Gothic"/>
                <a:cs typeface="Century Gothic"/>
              </a:rPr>
              <a:t>t</a:t>
            </a:r>
            <a:r>
              <a:rPr sz="2200" spc="-15" dirty="0">
                <a:solidFill>
                  <a:srgbClr val="3D3C2C"/>
                </a:solidFill>
                <a:latin typeface="Century Gothic"/>
                <a:cs typeface="Century Gothic"/>
              </a:rPr>
              <a:t>o</a:t>
            </a:r>
            <a:r>
              <a:rPr sz="2200" spc="160" dirty="0">
                <a:solidFill>
                  <a:srgbClr val="3D3C2C"/>
                </a:solidFill>
                <a:latin typeface="Times New Roman"/>
                <a:cs typeface="Times New Roman"/>
              </a:rPr>
              <a:t> </a:t>
            </a:r>
            <a:r>
              <a:rPr sz="2200" spc="-15" dirty="0">
                <a:solidFill>
                  <a:srgbClr val="3D3C2C"/>
                </a:solidFill>
                <a:latin typeface="Century Gothic"/>
                <a:cs typeface="Century Gothic"/>
              </a:rPr>
              <a:t>as</a:t>
            </a:r>
            <a:r>
              <a:rPr sz="2200" spc="-10" dirty="0">
                <a:solidFill>
                  <a:srgbClr val="3D3C2C"/>
                </a:solidFill>
                <a:latin typeface="Times New Roman"/>
                <a:cs typeface="Times New Roman"/>
              </a:rPr>
              <a:t> </a:t>
            </a:r>
            <a:r>
              <a:rPr sz="2200" spc="-20" dirty="0">
                <a:solidFill>
                  <a:srgbClr val="3D3C2C"/>
                </a:solidFill>
                <a:latin typeface="Century Gothic"/>
                <a:cs typeface="Century Gothic"/>
              </a:rPr>
              <a:t>d</a:t>
            </a:r>
            <a:r>
              <a:rPr sz="2200" dirty="0">
                <a:solidFill>
                  <a:srgbClr val="3D3C2C"/>
                </a:solidFill>
                <a:latin typeface="Century Gothic"/>
                <a:cs typeface="Century Gothic"/>
              </a:rPr>
              <a:t>i</a:t>
            </a:r>
            <a:r>
              <a:rPr sz="2200" spc="-15" dirty="0">
                <a:solidFill>
                  <a:srgbClr val="3D3C2C"/>
                </a:solidFill>
                <a:latin typeface="Century Gothic"/>
                <a:cs typeface="Century Gothic"/>
              </a:rPr>
              <a:t>s</a:t>
            </a:r>
            <a:r>
              <a:rPr sz="2200" spc="-5" dirty="0">
                <a:solidFill>
                  <a:srgbClr val="3D3C2C"/>
                </a:solidFill>
                <a:latin typeface="Century Gothic"/>
                <a:cs typeface="Century Gothic"/>
              </a:rPr>
              <a:t>t</a:t>
            </a:r>
            <a:r>
              <a:rPr sz="2200" spc="-25" dirty="0">
                <a:solidFill>
                  <a:srgbClr val="3D3C2C"/>
                </a:solidFill>
                <a:latin typeface="Century Gothic"/>
                <a:cs typeface="Century Gothic"/>
              </a:rPr>
              <a:t>r</a:t>
            </a:r>
            <a:r>
              <a:rPr sz="2200" spc="-20" dirty="0">
                <a:solidFill>
                  <a:srgbClr val="3D3C2C"/>
                </a:solidFill>
                <a:latin typeface="Century Gothic"/>
                <a:cs typeface="Century Gothic"/>
              </a:rPr>
              <a:t>ibu</a:t>
            </a:r>
            <a:r>
              <a:rPr sz="2200" spc="-5" dirty="0">
                <a:solidFill>
                  <a:srgbClr val="3D3C2C"/>
                </a:solidFill>
                <a:latin typeface="Century Gothic"/>
                <a:cs typeface="Century Gothic"/>
              </a:rPr>
              <a:t>t</a:t>
            </a:r>
            <a:r>
              <a:rPr sz="2200" spc="-15" dirty="0">
                <a:solidFill>
                  <a:srgbClr val="3D3C2C"/>
                </a:solidFill>
                <a:latin typeface="Century Gothic"/>
                <a:cs typeface="Century Gothic"/>
              </a:rPr>
              <a:t>ed</a:t>
            </a:r>
            <a:r>
              <a:rPr sz="2200" dirty="0">
                <a:solidFill>
                  <a:srgbClr val="3D3C2C"/>
                </a:solidFill>
                <a:latin typeface="Times New Roman"/>
                <a:cs typeface="Times New Roman"/>
              </a:rPr>
              <a:t>  </a:t>
            </a:r>
            <a:r>
              <a:rPr sz="2200" spc="-260" dirty="0">
                <a:solidFill>
                  <a:srgbClr val="3D3C2C"/>
                </a:solidFill>
                <a:latin typeface="Times New Roman"/>
                <a:cs typeface="Times New Roman"/>
              </a:rPr>
              <a:t> </a:t>
            </a:r>
            <a:r>
              <a:rPr sz="2200" spc="-15" dirty="0">
                <a:solidFill>
                  <a:srgbClr val="3D3C2C"/>
                </a:solidFill>
                <a:latin typeface="Century Gothic"/>
                <a:cs typeface="Century Gothic"/>
              </a:rPr>
              <a:t>memory)</a:t>
            </a:r>
            <a:r>
              <a:rPr sz="2200" dirty="0">
                <a:solidFill>
                  <a:srgbClr val="3D3C2C"/>
                </a:solidFill>
                <a:latin typeface="Times New Roman"/>
                <a:cs typeface="Times New Roman"/>
              </a:rPr>
              <a:t>  </a:t>
            </a:r>
            <a:r>
              <a:rPr sz="2200" spc="-265" dirty="0">
                <a:solidFill>
                  <a:srgbClr val="3D3C2C"/>
                </a:solidFill>
                <a:latin typeface="Times New Roman"/>
                <a:cs typeface="Times New Roman"/>
              </a:rPr>
              <a:t> </a:t>
            </a:r>
            <a:r>
              <a:rPr sz="2200" spc="-5" dirty="0">
                <a:solidFill>
                  <a:srgbClr val="3D3C2C"/>
                </a:solidFill>
                <a:latin typeface="Century Gothic"/>
                <a:cs typeface="Century Gothic"/>
              </a:rPr>
              <a:t>t</a:t>
            </a:r>
            <a:r>
              <a:rPr sz="2200" spc="-35" dirty="0">
                <a:solidFill>
                  <a:srgbClr val="3D3C2C"/>
                </a:solidFill>
                <a:latin typeface="Century Gothic"/>
                <a:cs typeface="Century Gothic"/>
              </a:rPr>
              <a:t>y</a:t>
            </a:r>
            <a:r>
              <a:rPr sz="2200" spc="-20" dirty="0">
                <a:solidFill>
                  <a:srgbClr val="3D3C2C"/>
                </a:solidFill>
                <a:latin typeface="Century Gothic"/>
                <a:cs typeface="Century Gothic"/>
              </a:rPr>
              <a:t>p</a:t>
            </a:r>
            <a:r>
              <a:rPr sz="2200" spc="5" dirty="0">
                <a:solidFill>
                  <a:srgbClr val="3D3C2C"/>
                </a:solidFill>
                <a:latin typeface="Century Gothic"/>
                <a:cs typeface="Century Gothic"/>
              </a:rPr>
              <a:t>i</a:t>
            </a:r>
            <a:r>
              <a:rPr sz="2200" spc="-15" dirty="0">
                <a:solidFill>
                  <a:srgbClr val="3D3C2C"/>
                </a:solidFill>
                <a:latin typeface="Century Gothic"/>
                <a:cs typeface="Century Gothic"/>
              </a:rPr>
              <a:t>c</a:t>
            </a:r>
            <a:r>
              <a:rPr sz="2200" spc="-25" dirty="0">
                <a:solidFill>
                  <a:srgbClr val="3D3C2C"/>
                </a:solidFill>
                <a:latin typeface="Century Gothic"/>
                <a:cs typeface="Century Gothic"/>
              </a:rPr>
              <a:t>a</a:t>
            </a:r>
            <a:r>
              <a:rPr sz="2200" spc="-5" dirty="0">
                <a:solidFill>
                  <a:srgbClr val="3D3C2C"/>
                </a:solidFill>
                <a:latin typeface="Century Gothic"/>
                <a:cs typeface="Century Gothic"/>
              </a:rPr>
              <a:t>l</a:t>
            </a:r>
            <a:r>
              <a:rPr sz="2200" spc="5" dirty="0">
                <a:solidFill>
                  <a:srgbClr val="3D3C2C"/>
                </a:solidFill>
                <a:latin typeface="Century Gothic"/>
                <a:cs typeface="Century Gothic"/>
              </a:rPr>
              <a:t>l</a:t>
            </a:r>
            <a:r>
              <a:rPr sz="2200" spc="-15" dirty="0">
                <a:solidFill>
                  <a:srgbClr val="3D3C2C"/>
                </a:solidFill>
                <a:latin typeface="Century Gothic"/>
                <a:cs typeface="Century Gothic"/>
              </a:rPr>
              <a:t>y</a:t>
            </a:r>
            <a:r>
              <a:rPr sz="2200" dirty="0">
                <a:solidFill>
                  <a:srgbClr val="3D3C2C"/>
                </a:solidFill>
                <a:latin typeface="Times New Roman"/>
                <a:cs typeface="Times New Roman"/>
              </a:rPr>
              <a:t>  </a:t>
            </a:r>
            <a:r>
              <a:rPr sz="2200" spc="-265" dirty="0">
                <a:solidFill>
                  <a:srgbClr val="3D3C2C"/>
                </a:solidFill>
                <a:latin typeface="Times New Roman"/>
                <a:cs typeface="Times New Roman"/>
              </a:rPr>
              <a:t> </a:t>
            </a:r>
            <a:r>
              <a:rPr sz="2200" spc="-15" dirty="0">
                <a:solidFill>
                  <a:srgbClr val="3D3C2C"/>
                </a:solidFill>
                <a:latin typeface="Century Gothic"/>
                <a:cs typeface="Century Gothic"/>
              </a:rPr>
              <a:t>combines</a:t>
            </a:r>
            <a:r>
              <a:rPr sz="2200" dirty="0">
                <a:solidFill>
                  <a:srgbClr val="3D3C2C"/>
                </a:solidFill>
                <a:latin typeface="Times New Roman"/>
                <a:cs typeface="Times New Roman"/>
              </a:rPr>
              <a:t>  </a:t>
            </a:r>
            <a:r>
              <a:rPr sz="2200" spc="-270" dirty="0">
                <a:solidFill>
                  <a:srgbClr val="3D3C2C"/>
                </a:solidFill>
                <a:latin typeface="Times New Roman"/>
                <a:cs typeface="Times New Roman"/>
              </a:rPr>
              <a:t> </a:t>
            </a:r>
            <a:r>
              <a:rPr sz="2200" spc="-5" dirty="0">
                <a:solidFill>
                  <a:srgbClr val="3D3C2C"/>
                </a:solidFill>
                <a:latin typeface="Century Gothic"/>
                <a:cs typeface="Century Gothic"/>
              </a:rPr>
              <a:t>t</a:t>
            </a:r>
            <a:r>
              <a:rPr sz="2200" spc="-15" dirty="0">
                <a:solidFill>
                  <a:srgbClr val="3D3C2C"/>
                </a:solidFill>
                <a:latin typeface="Century Gothic"/>
                <a:cs typeface="Century Gothic"/>
              </a:rPr>
              <a:t>he</a:t>
            </a:r>
            <a:r>
              <a:rPr sz="2200" spc="-10" dirty="0">
                <a:solidFill>
                  <a:srgbClr val="3D3C2C"/>
                </a:solidFill>
                <a:latin typeface="Times New Roman"/>
                <a:cs typeface="Times New Roman"/>
              </a:rPr>
              <a:t> </a:t>
            </a:r>
            <a:r>
              <a:rPr sz="2200" spc="-20" dirty="0">
                <a:solidFill>
                  <a:srgbClr val="3D3C2C"/>
                </a:solidFill>
                <a:latin typeface="Century Gothic"/>
                <a:cs typeface="Century Gothic"/>
              </a:rPr>
              <a:t>loca</a:t>
            </a:r>
            <a:r>
              <a:rPr sz="2200" spc="-5" dirty="0">
                <a:solidFill>
                  <a:srgbClr val="3D3C2C"/>
                </a:solidFill>
                <a:latin typeface="Century Gothic"/>
                <a:cs typeface="Century Gothic"/>
              </a:rPr>
              <a:t>l</a:t>
            </a:r>
            <a:r>
              <a:rPr sz="2200" spc="140" dirty="0">
                <a:solidFill>
                  <a:srgbClr val="3D3C2C"/>
                </a:solidFill>
                <a:latin typeface="Times New Roman"/>
                <a:cs typeface="Times New Roman"/>
              </a:rPr>
              <a:t> </a:t>
            </a:r>
            <a:r>
              <a:rPr sz="2200" spc="-15" dirty="0">
                <a:solidFill>
                  <a:srgbClr val="3D3C2C"/>
                </a:solidFill>
                <a:latin typeface="Century Gothic"/>
                <a:cs typeface="Century Gothic"/>
              </a:rPr>
              <a:t>memory</a:t>
            </a:r>
            <a:r>
              <a:rPr sz="2200" spc="120" dirty="0">
                <a:solidFill>
                  <a:srgbClr val="3D3C2C"/>
                </a:solidFill>
                <a:latin typeface="Times New Roman"/>
                <a:cs typeface="Times New Roman"/>
              </a:rPr>
              <a:t> </a:t>
            </a:r>
            <a:r>
              <a:rPr sz="2200" spc="-20" dirty="0">
                <a:solidFill>
                  <a:srgbClr val="3D3C2C"/>
                </a:solidFill>
                <a:latin typeface="Century Gothic"/>
                <a:cs typeface="Century Gothic"/>
              </a:rPr>
              <a:t>an</a:t>
            </a:r>
            <a:r>
              <a:rPr sz="2200" spc="-15" dirty="0">
                <a:solidFill>
                  <a:srgbClr val="3D3C2C"/>
                </a:solidFill>
                <a:latin typeface="Century Gothic"/>
                <a:cs typeface="Century Gothic"/>
              </a:rPr>
              <a:t>d</a:t>
            </a:r>
            <a:r>
              <a:rPr sz="2200" spc="130" dirty="0">
                <a:solidFill>
                  <a:srgbClr val="3D3C2C"/>
                </a:solidFill>
                <a:latin typeface="Times New Roman"/>
                <a:cs typeface="Times New Roman"/>
              </a:rPr>
              <a:t> </a:t>
            </a:r>
            <a:r>
              <a:rPr sz="2200" spc="-20" dirty="0">
                <a:solidFill>
                  <a:srgbClr val="3D3C2C"/>
                </a:solidFill>
                <a:latin typeface="Century Gothic"/>
                <a:cs typeface="Century Gothic"/>
              </a:rPr>
              <a:t>p</a:t>
            </a:r>
            <a:r>
              <a:rPr sz="2200" dirty="0">
                <a:solidFill>
                  <a:srgbClr val="3D3C2C"/>
                </a:solidFill>
                <a:latin typeface="Century Gothic"/>
                <a:cs typeface="Century Gothic"/>
              </a:rPr>
              <a:t>r</a:t>
            </a:r>
            <a:r>
              <a:rPr sz="2200" spc="-15" dirty="0">
                <a:solidFill>
                  <a:srgbClr val="3D3C2C"/>
                </a:solidFill>
                <a:latin typeface="Century Gothic"/>
                <a:cs typeface="Century Gothic"/>
              </a:rPr>
              <a:t>ocessor</a:t>
            </a:r>
            <a:r>
              <a:rPr sz="2200" spc="135" dirty="0">
                <a:solidFill>
                  <a:srgbClr val="3D3C2C"/>
                </a:solidFill>
                <a:latin typeface="Times New Roman"/>
                <a:cs typeface="Times New Roman"/>
              </a:rPr>
              <a:t> </a:t>
            </a:r>
            <a:r>
              <a:rPr sz="2200" spc="-15" dirty="0">
                <a:solidFill>
                  <a:srgbClr val="3D3C2C"/>
                </a:solidFill>
                <a:latin typeface="Century Gothic"/>
                <a:cs typeface="Century Gothic"/>
              </a:rPr>
              <a:t>at</a:t>
            </a:r>
            <a:r>
              <a:rPr sz="2200" spc="130" dirty="0">
                <a:solidFill>
                  <a:srgbClr val="3D3C2C"/>
                </a:solidFill>
                <a:latin typeface="Times New Roman"/>
                <a:cs typeface="Times New Roman"/>
              </a:rPr>
              <a:t> </a:t>
            </a:r>
            <a:r>
              <a:rPr sz="2200" spc="-15" dirty="0">
                <a:solidFill>
                  <a:srgbClr val="3D3C2C"/>
                </a:solidFill>
                <a:latin typeface="Century Gothic"/>
                <a:cs typeface="Century Gothic"/>
              </a:rPr>
              <a:t>each</a:t>
            </a:r>
            <a:r>
              <a:rPr sz="2200" spc="135" dirty="0">
                <a:solidFill>
                  <a:srgbClr val="3D3C2C"/>
                </a:solidFill>
                <a:latin typeface="Times New Roman"/>
                <a:cs typeface="Times New Roman"/>
              </a:rPr>
              <a:t> </a:t>
            </a:r>
            <a:r>
              <a:rPr sz="2200" spc="-15" dirty="0">
                <a:solidFill>
                  <a:srgbClr val="3D3C2C"/>
                </a:solidFill>
                <a:latin typeface="Century Gothic"/>
                <a:cs typeface="Century Gothic"/>
              </a:rPr>
              <a:t>node</a:t>
            </a:r>
            <a:r>
              <a:rPr sz="2200" spc="135" dirty="0">
                <a:solidFill>
                  <a:srgbClr val="3D3C2C"/>
                </a:solidFill>
                <a:latin typeface="Times New Roman"/>
                <a:cs typeface="Times New Roman"/>
              </a:rPr>
              <a:t> </a:t>
            </a:r>
            <a:r>
              <a:rPr sz="2200" spc="-15" dirty="0">
                <a:solidFill>
                  <a:srgbClr val="3D3C2C"/>
                </a:solidFill>
                <a:latin typeface="Century Gothic"/>
                <a:cs typeface="Century Gothic"/>
              </a:rPr>
              <a:t>of</a:t>
            </a:r>
            <a:r>
              <a:rPr sz="2200" spc="-10" dirty="0">
                <a:solidFill>
                  <a:srgbClr val="3D3C2C"/>
                </a:solidFill>
                <a:latin typeface="Times New Roman"/>
                <a:cs typeface="Times New Roman"/>
              </a:rPr>
              <a:t> </a:t>
            </a:r>
            <a:r>
              <a:rPr sz="2200" spc="-5" dirty="0">
                <a:solidFill>
                  <a:srgbClr val="3D3C2C"/>
                </a:solidFill>
                <a:latin typeface="Century Gothic"/>
                <a:cs typeface="Century Gothic"/>
              </a:rPr>
              <a:t>t</a:t>
            </a:r>
            <a:r>
              <a:rPr sz="2200" spc="-15" dirty="0">
                <a:solidFill>
                  <a:srgbClr val="3D3C2C"/>
                </a:solidFill>
                <a:latin typeface="Century Gothic"/>
                <a:cs typeface="Century Gothic"/>
              </a:rPr>
              <a:t>he</a:t>
            </a:r>
            <a:r>
              <a:rPr sz="2200" spc="60" dirty="0">
                <a:solidFill>
                  <a:srgbClr val="3D3C2C"/>
                </a:solidFill>
                <a:latin typeface="Times New Roman"/>
                <a:cs typeface="Times New Roman"/>
              </a:rPr>
              <a:t> </a:t>
            </a:r>
            <a:r>
              <a:rPr sz="2200" spc="5" dirty="0">
                <a:solidFill>
                  <a:srgbClr val="3D3C2C"/>
                </a:solidFill>
                <a:latin typeface="Century Gothic"/>
                <a:cs typeface="Century Gothic"/>
              </a:rPr>
              <a:t>i</a:t>
            </a:r>
            <a:r>
              <a:rPr sz="2200" spc="-15" dirty="0">
                <a:solidFill>
                  <a:srgbClr val="3D3C2C"/>
                </a:solidFill>
                <a:latin typeface="Century Gothic"/>
                <a:cs typeface="Century Gothic"/>
              </a:rPr>
              <a:t>n</a:t>
            </a:r>
            <a:r>
              <a:rPr sz="2200" dirty="0">
                <a:solidFill>
                  <a:srgbClr val="3D3C2C"/>
                </a:solidFill>
                <a:latin typeface="Century Gothic"/>
                <a:cs typeface="Century Gothic"/>
              </a:rPr>
              <a:t>t</a:t>
            </a:r>
            <a:r>
              <a:rPr sz="2200" spc="-15" dirty="0">
                <a:solidFill>
                  <a:srgbClr val="3D3C2C"/>
                </a:solidFill>
                <a:latin typeface="Century Gothic"/>
                <a:cs typeface="Century Gothic"/>
              </a:rPr>
              <a:t>erconne</a:t>
            </a:r>
            <a:r>
              <a:rPr sz="2200" spc="-30" dirty="0">
                <a:solidFill>
                  <a:srgbClr val="3D3C2C"/>
                </a:solidFill>
                <a:latin typeface="Century Gothic"/>
                <a:cs typeface="Century Gothic"/>
              </a:rPr>
              <a:t>c</a:t>
            </a:r>
            <a:r>
              <a:rPr sz="2200" spc="-5" dirty="0">
                <a:solidFill>
                  <a:srgbClr val="3D3C2C"/>
                </a:solidFill>
                <a:latin typeface="Century Gothic"/>
                <a:cs typeface="Century Gothic"/>
              </a:rPr>
              <a:t>t</a:t>
            </a:r>
            <a:r>
              <a:rPr sz="2200" spc="-15" dirty="0">
                <a:solidFill>
                  <a:srgbClr val="3D3C2C"/>
                </a:solidFill>
                <a:latin typeface="Century Gothic"/>
                <a:cs typeface="Century Gothic"/>
              </a:rPr>
              <a:t>ion</a:t>
            </a:r>
            <a:r>
              <a:rPr sz="2200" spc="35" dirty="0">
                <a:solidFill>
                  <a:srgbClr val="3D3C2C"/>
                </a:solidFill>
                <a:latin typeface="Times New Roman"/>
                <a:cs typeface="Times New Roman"/>
              </a:rPr>
              <a:t> </a:t>
            </a:r>
            <a:r>
              <a:rPr sz="2200" spc="-15" dirty="0">
                <a:solidFill>
                  <a:srgbClr val="3D3C2C"/>
                </a:solidFill>
                <a:latin typeface="Century Gothic"/>
                <a:cs typeface="Century Gothic"/>
              </a:rPr>
              <a:t>ne</a:t>
            </a:r>
            <a:r>
              <a:rPr sz="2200" dirty="0">
                <a:solidFill>
                  <a:srgbClr val="3D3C2C"/>
                </a:solidFill>
                <a:latin typeface="Century Gothic"/>
                <a:cs typeface="Century Gothic"/>
              </a:rPr>
              <a:t>t</a:t>
            </a:r>
            <a:r>
              <a:rPr sz="2200" spc="-20" dirty="0">
                <a:solidFill>
                  <a:srgbClr val="3D3C2C"/>
                </a:solidFill>
                <a:latin typeface="Century Gothic"/>
                <a:cs typeface="Century Gothic"/>
              </a:rPr>
              <a:t>wor</a:t>
            </a:r>
            <a:r>
              <a:rPr sz="2200" spc="-10" dirty="0">
                <a:solidFill>
                  <a:srgbClr val="3D3C2C"/>
                </a:solidFill>
                <a:latin typeface="Century Gothic"/>
                <a:cs typeface="Century Gothic"/>
              </a:rPr>
              <a:t>k.</a:t>
            </a:r>
            <a:endParaRPr sz="2200">
              <a:solidFill>
                <a:prstClr val="black"/>
              </a:solidFill>
              <a:latin typeface="Century Gothic"/>
              <a:cs typeface="Century Gothic"/>
            </a:endParaRPr>
          </a:p>
          <a:p>
            <a:pPr marL="287020" marR="5080" indent="-274955" algn="just">
              <a:lnSpc>
                <a:spcPct val="90100"/>
              </a:lnSpc>
              <a:spcBef>
                <a:spcPts val="525"/>
              </a:spcBef>
            </a:pPr>
            <a:r>
              <a:rPr sz="1650" spc="10" dirty="0">
                <a:solidFill>
                  <a:srgbClr val="93C500"/>
                </a:solidFill>
                <a:latin typeface="Wingdings 2"/>
                <a:cs typeface="Wingdings 2"/>
              </a:rPr>
              <a:t></a:t>
            </a:r>
            <a:r>
              <a:rPr sz="1650" spc="10" dirty="0">
                <a:solidFill>
                  <a:srgbClr val="93C500"/>
                </a:solidFill>
                <a:latin typeface="Times New Roman"/>
                <a:cs typeface="Times New Roman"/>
              </a:rPr>
              <a:t> </a:t>
            </a:r>
            <a:r>
              <a:rPr sz="1650" spc="-155" dirty="0">
                <a:solidFill>
                  <a:srgbClr val="93C500"/>
                </a:solidFill>
                <a:latin typeface="Times New Roman"/>
                <a:cs typeface="Times New Roman"/>
              </a:rPr>
              <a:t> </a:t>
            </a:r>
            <a:r>
              <a:rPr sz="2200" spc="-25" dirty="0">
                <a:solidFill>
                  <a:srgbClr val="3D3C2C"/>
                </a:solidFill>
                <a:latin typeface="Century Gothic"/>
                <a:cs typeface="Century Gothic"/>
              </a:rPr>
              <a:t>T</a:t>
            </a:r>
            <a:r>
              <a:rPr sz="2200" spc="-15" dirty="0">
                <a:solidFill>
                  <a:srgbClr val="3D3C2C"/>
                </a:solidFill>
                <a:latin typeface="Century Gothic"/>
                <a:cs typeface="Century Gothic"/>
              </a:rPr>
              <a:t>here</a:t>
            </a:r>
            <a:r>
              <a:rPr sz="2200" spc="65" dirty="0">
                <a:solidFill>
                  <a:srgbClr val="3D3C2C"/>
                </a:solidFill>
                <a:latin typeface="Times New Roman"/>
                <a:cs typeface="Times New Roman"/>
              </a:rPr>
              <a:t> </a:t>
            </a:r>
            <a:r>
              <a:rPr sz="2200" spc="5" dirty="0">
                <a:solidFill>
                  <a:srgbClr val="3D3C2C"/>
                </a:solidFill>
                <a:latin typeface="Century Gothic"/>
                <a:cs typeface="Century Gothic"/>
              </a:rPr>
              <a:t>i</a:t>
            </a:r>
            <a:r>
              <a:rPr sz="2200" spc="-10" dirty="0">
                <a:solidFill>
                  <a:srgbClr val="3D3C2C"/>
                </a:solidFill>
                <a:latin typeface="Century Gothic"/>
                <a:cs typeface="Century Gothic"/>
              </a:rPr>
              <a:t>s</a:t>
            </a:r>
            <a:r>
              <a:rPr sz="2200" spc="60" dirty="0">
                <a:solidFill>
                  <a:srgbClr val="3D3C2C"/>
                </a:solidFill>
                <a:latin typeface="Times New Roman"/>
                <a:cs typeface="Times New Roman"/>
              </a:rPr>
              <a:t> </a:t>
            </a:r>
            <a:r>
              <a:rPr sz="2200" spc="-25" dirty="0">
                <a:solidFill>
                  <a:srgbClr val="3D3C2C"/>
                </a:solidFill>
                <a:latin typeface="Century Gothic"/>
                <a:cs typeface="Century Gothic"/>
              </a:rPr>
              <a:t>n</a:t>
            </a:r>
            <a:r>
              <a:rPr sz="2200" spc="-15" dirty="0">
                <a:solidFill>
                  <a:srgbClr val="3D3C2C"/>
                </a:solidFill>
                <a:latin typeface="Century Gothic"/>
                <a:cs typeface="Century Gothic"/>
              </a:rPr>
              <a:t>o</a:t>
            </a:r>
            <a:r>
              <a:rPr sz="2200" spc="60" dirty="0">
                <a:solidFill>
                  <a:srgbClr val="3D3C2C"/>
                </a:solidFill>
                <a:latin typeface="Times New Roman"/>
                <a:cs typeface="Times New Roman"/>
              </a:rPr>
              <a:t> </a:t>
            </a:r>
            <a:r>
              <a:rPr sz="2200" spc="-15" dirty="0">
                <a:solidFill>
                  <a:srgbClr val="3D3C2C"/>
                </a:solidFill>
                <a:latin typeface="Century Gothic"/>
                <a:cs typeface="Century Gothic"/>
              </a:rPr>
              <a:t>glob</a:t>
            </a:r>
            <a:r>
              <a:rPr sz="2200" spc="-20" dirty="0">
                <a:solidFill>
                  <a:srgbClr val="3D3C2C"/>
                </a:solidFill>
                <a:latin typeface="Century Gothic"/>
                <a:cs typeface="Century Gothic"/>
              </a:rPr>
              <a:t>a</a:t>
            </a:r>
            <a:r>
              <a:rPr sz="2200" spc="-5" dirty="0">
                <a:solidFill>
                  <a:srgbClr val="3D3C2C"/>
                </a:solidFill>
                <a:latin typeface="Century Gothic"/>
                <a:cs typeface="Century Gothic"/>
              </a:rPr>
              <a:t>l</a:t>
            </a:r>
            <a:r>
              <a:rPr sz="2200" spc="70" dirty="0">
                <a:solidFill>
                  <a:srgbClr val="3D3C2C"/>
                </a:solidFill>
                <a:latin typeface="Times New Roman"/>
                <a:cs typeface="Times New Roman"/>
              </a:rPr>
              <a:t> </a:t>
            </a:r>
            <a:r>
              <a:rPr sz="2200" spc="-25" dirty="0">
                <a:solidFill>
                  <a:srgbClr val="3D3C2C"/>
                </a:solidFill>
                <a:latin typeface="Century Gothic"/>
                <a:cs typeface="Century Gothic"/>
              </a:rPr>
              <a:t>me</a:t>
            </a:r>
            <a:r>
              <a:rPr sz="2200" spc="-15" dirty="0">
                <a:solidFill>
                  <a:srgbClr val="3D3C2C"/>
                </a:solidFill>
                <a:latin typeface="Century Gothic"/>
                <a:cs typeface="Century Gothic"/>
              </a:rPr>
              <a:t>mor</a:t>
            </a:r>
            <a:r>
              <a:rPr sz="2200" spc="-5" dirty="0">
                <a:solidFill>
                  <a:srgbClr val="3D3C2C"/>
                </a:solidFill>
                <a:latin typeface="Century Gothic"/>
                <a:cs typeface="Century Gothic"/>
              </a:rPr>
              <a:t>y</a:t>
            </a:r>
            <a:r>
              <a:rPr sz="2200" spc="-10" dirty="0">
                <a:solidFill>
                  <a:srgbClr val="3D3C2C"/>
                </a:solidFill>
                <a:latin typeface="Century Gothic"/>
                <a:cs typeface="Century Gothic"/>
              </a:rPr>
              <a:t>,</a:t>
            </a:r>
            <a:r>
              <a:rPr sz="2200" spc="45" dirty="0">
                <a:solidFill>
                  <a:srgbClr val="3D3C2C"/>
                </a:solidFill>
                <a:latin typeface="Times New Roman"/>
                <a:cs typeface="Times New Roman"/>
              </a:rPr>
              <a:t> </a:t>
            </a:r>
            <a:r>
              <a:rPr sz="2200" spc="-15" dirty="0">
                <a:solidFill>
                  <a:srgbClr val="3D3C2C"/>
                </a:solidFill>
                <a:latin typeface="Century Gothic"/>
                <a:cs typeface="Century Gothic"/>
              </a:rPr>
              <a:t>so</a:t>
            </a:r>
            <a:r>
              <a:rPr sz="2200" spc="60" dirty="0">
                <a:solidFill>
                  <a:srgbClr val="3D3C2C"/>
                </a:solidFill>
                <a:latin typeface="Times New Roman"/>
                <a:cs typeface="Times New Roman"/>
              </a:rPr>
              <a:t> </a:t>
            </a:r>
            <a:r>
              <a:rPr sz="2200" spc="5" dirty="0">
                <a:solidFill>
                  <a:srgbClr val="3D3C2C"/>
                </a:solidFill>
                <a:latin typeface="Century Gothic"/>
                <a:cs typeface="Century Gothic"/>
              </a:rPr>
              <a:t>i</a:t>
            </a:r>
            <a:r>
              <a:rPr sz="2200" spc="-10" dirty="0">
                <a:solidFill>
                  <a:srgbClr val="3D3C2C"/>
                </a:solidFill>
                <a:latin typeface="Century Gothic"/>
                <a:cs typeface="Century Gothic"/>
              </a:rPr>
              <a:t>t</a:t>
            </a:r>
            <a:r>
              <a:rPr sz="2200" spc="60" dirty="0">
                <a:solidFill>
                  <a:srgbClr val="3D3C2C"/>
                </a:solidFill>
                <a:latin typeface="Times New Roman"/>
                <a:cs typeface="Times New Roman"/>
              </a:rPr>
              <a:t> </a:t>
            </a:r>
            <a:r>
              <a:rPr sz="2200" spc="-10" dirty="0">
                <a:solidFill>
                  <a:srgbClr val="3D3C2C"/>
                </a:solidFill>
                <a:latin typeface="Century Gothic"/>
                <a:cs typeface="Century Gothic"/>
              </a:rPr>
              <a:t>is</a:t>
            </a:r>
            <a:r>
              <a:rPr sz="2200" spc="60" dirty="0">
                <a:solidFill>
                  <a:srgbClr val="3D3C2C"/>
                </a:solidFill>
                <a:latin typeface="Times New Roman"/>
                <a:cs typeface="Times New Roman"/>
              </a:rPr>
              <a:t> </a:t>
            </a:r>
            <a:r>
              <a:rPr sz="2200" spc="-15" dirty="0">
                <a:solidFill>
                  <a:srgbClr val="3D3C2C"/>
                </a:solidFill>
                <a:latin typeface="Century Gothic"/>
                <a:cs typeface="Century Gothic"/>
              </a:rPr>
              <a:t>necessary</a:t>
            </a:r>
            <a:r>
              <a:rPr sz="2200" spc="60" dirty="0">
                <a:solidFill>
                  <a:srgbClr val="3D3C2C"/>
                </a:solidFill>
                <a:latin typeface="Times New Roman"/>
                <a:cs typeface="Times New Roman"/>
              </a:rPr>
              <a:t> </a:t>
            </a:r>
            <a:r>
              <a:rPr sz="2200" spc="-20" dirty="0">
                <a:solidFill>
                  <a:srgbClr val="3D3C2C"/>
                </a:solidFill>
                <a:latin typeface="Century Gothic"/>
                <a:cs typeface="Century Gothic"/>
              </a:rPr>
              <a:t>to</a:t>
            </a:r>
            <a:r>
              <a:rPr sz="2200" spc="-15" dirty="0">
                <a:solidFill>
                  <a:srgbClr val="3D3C2C"/>
                </a:solidFill>
                <a:latin typeface="Times New Roman"/>
                <a:cs typeface="Times New Roman"/>
              </a:rPr>
              <a:t> </a:t>
            </a:r>
            <a:r>
              <a:rPr sz="2200" spc="-20" dirty="0">
                <a:solidFill>
                  <a:srgbClr val="3D3C2C"/>
                </a:solidFill>
                <a:latin typeface="Century Gothic"/>
                <a:cs typeface="Century Gothic"/>
              </a:rPr>
              <a:t>mo</a:t>
            </a:r>
            <a:r>
              <a:rPr sz="2200" spc="-5" dirty="0">
                <a:solidFill>
                  <a:srgbClr val="3D3C2C"/>
                </a:solidFill>
                <a:latin typeface="Century Gothic"/>
                <a:cs typeface="Century Gothic"/>
              </a:rPr>
              <a:t>v</a:t>
            </a:r>
            <a:r>
              <a:rPr sz="2200" spc="-15" dirty="0">
                <a:solidFill>
                  <a:srgbClr val="3D3C2C"/>
                </a:solidFill>
                <a:latin typeface="Century Gothic"/>
                <a:cs typeface="Century Gothic"/>
              </a:rPr>
              <a:t>e</a:t>
            </a:r>
            <a:r>
              <a:rPr sz="2200" dirty="0">
                <a:solidFill>
                  <a:srgbClr val="3D3C2C"/>
                </a:solidFill>
                <a:latin typeface="Times New Roman"/>
                <a:cs typeface="Times New Roman"/>
              </a:rPr>
              <a:t>   </a:t>
            </a:r>
            <a:r>
              <a:rPr sz="2200" spc="-110" dirty="0">
                <a:solidFill>
                  <a:srgbClr val="3D3C2C"/>
                </a:solidFill>
                <a:latin typeface="Times New Roman"/>
                <a:cs typeface="Times New Roman"/>
              </a:rPr>
              <a:t> </a:t>
            </a:r>
            <a:r>
              <a:rPr sz="2200" spc="-20" dirty="0">
                <a:solidFill>
                  <a:srgbClr val="3D3C2C"/>
                </a:solidFill>
                <a:latin typeface="Century Gothic"/>
                <a:cs typeface="Century Gothic"/>
              </a:rPr>
              <a:t>da</a:t>
            </a:r>
            <a:r>
              <a:rPr sz="2200" spc="-15" dirty="0">
                <a:solidFill>
                  <a:srgbClr val="3D3C2C"/>
                </a:solidFill>
                <a:latin typeface="Century Gothic"/>
                <a:cs typeface="Century Gothic"/>
              </a:rPr>
              <a:t>ta</a:t>
            </a:r>
            <a:r>
              <a:rPr sz="2200" dirty="0">
                <a:solidFill>
                  <a:srgbClr val="3D3C2C"/>
                </a:solidFill>
                <a:latin typeface="Times New Roman"/>
                <a:cs typeface="Times New Roman"/>
              </a:rPr>
              <a:t>   </a:t>
            </a:r>
            <a:r>
              <a:rPr sz="2200" spc="-110" dirty="0">
                <a:solidFill>
                  <a:srgbClr val="3D3C2C"/>
                </a:solidFill>
                <a:latin typeface="Times New Roman"/>
                <a:cs typeface="Times New Roman"/>
              </a:rPr>
              <a:t> </a:t>
            </a:r>
            <a:r>
              <a:rPr sz="2200" spc="-15" dirty="0">
                <a:solidFill>
                  <a:srgbClr val="3D3C2C"/>
                </a:solidFill>
                <a:latin typeface="Century Gothic"/>
                <a:cs typeface="Century Gothic"/>
              </a:rPr>
              <a:t>from</a:t>
            </a:r>
            <a:r>
              <a:rPr sz="2200" dirty="0">
                <a:solidFill>
                  <a:srgbClr val="3D3C2C"/>
                </a:solidFill>
                <a:latin typeface="Times New Roman"/>
                <a:cs typeface="Times New Roman"/>
              </a:rPr>
              <a:t>   </a:t>
            </a:r>
            <a:r>
              <a:rPr sz="2200" spc="-114" dirty="0">
                <a:solidFill>
                  <a:srgbClr val="3D3C2C"/>
                </a:solidFill>
                <a:latin typeface="Times New Roman"/>
                <a:cs typeface="Times New Roman"/>
              </a:rPr>
              <a:t> </a:t>
            </a:r>
            <a:r>
              <a:rPr sz="2200" spc="-30" dirty="0">
                <a:solidFill>
                  <a:srgbClr val="3D3C2C"/>
                </a:solidFill>
                <a:latin typeface="Century Gothic"/>
                <a:cs typeface="Century Gothic"/>
              </a:rPr>
              <a:t>o</a:t>
            </a:r>
            <a:r>
              <a:rPr sz="2200" spc="-15" dirty="0">
                <a:solidFill>
                  <a:srgbClr val="3D3C2C"/>
                </a:solidFill>
                <a:latin typeface="Century Gothic"/>
                <a:cs typeface="Century Gothic"/>
              </a:rPr>
              <a:t>ne</a:t>
            </a:r>
            <a:r>
              <a:rPr sz="2200" dirty="0">
                <a:solidFill>
                  <a:srgbClr val="3D3C2C"/>
                </a:solidFill>
                <a:latin typeface="Times New Roman"/>
                <a:cs typeface="Times New Roman"/>
              </a:rPr>
              <a:t>   </a:t>
            </a:r>
            <a:r>
              <a:rPr sz="2200" spc="-120" dirty="0">
                <a:solidFill>
                  <a:srgbClr val="3D3C2C"/>
                </a:solidFill>
                <a:latin typeface="Times New Roman"/>
                <a:cs typeface="Times New Roman"/>
              </a:rPr>
              <a:t> </a:t>
            </a:r>
            <a:r>
              <a:rPr sz="2200" spc="-20" dirty="0">
                <a:solidFill>
                  <a:srgbClr val="3D3C2C"/>
                </a:solidFill>
                <a:latin typeface="Century Gothic"/>
                <a:cs typeface="Century Gothic"/>
              </a:rPr>
              <a:t>loca</a:t>
            </a:r>
            <a:r>
              <a:rPr sz="2200" spc="-5" dirty="0">
                <a:solidFill>
                  <a:srgbClr val="3D3C2C"/>
                </a:solidFill>
                <a:latin typeface="Century Gothic"/>
                <a:cs typeface="Century Gothic"/>
              </a:rPr>
              <a:t>l</a:t>
            </a:r>
            <a:r>
              <a:rPr sz="2200" dirty="0">
                <a:solidFill>
                  <a:srgbClr val="3D3C2C"/>
                </a:solidFill>
                <a:latin typeface="Times New Roman"/>
                <a:cs typeface="Times New Roman"/>
              </a:rPr>
              <a:t>   </a:t>
            </a:r>
            <a:r>
              <a:rPr sz="2200" spc="-120" dirty="0">
                <a:solidFill>
                  <a:srgbClr val="3D3C2C"/>
                </a:solidFill>
                <a:latin typeface="Times New Roman"/>
                <a:cs typeface="Times New Roman"/>
              </a:rPr>
              <a:t> </a:t>
            </a:r>
            <a:r>
              <a:rPr sz="2200" spc="-20" dirty="0">
                <a:solidFill>
                  <a:srgbClr val="3D3C2C"/>
                </a:solidFill>
                <a:latin typeface="Century Gothic"/>
                <a:cs typeface="Century Gothic"/>
              </a:rPr>
              <a:t>mem</a:t>
            </a:r>
            <a:r>
              <a:rPr sz="2200" spc="-15" dirty="0">
                <a:solidFill>
                  <a:srgbClr val="3D3C2C"/>
                </a:solidFill>
                <a:latin typeface="Century Gothic"/>
                <a:cs typeface="Century Gothic"/>
              </a:rPr>
              <a:t>ory</a:t>
            </a:r>
            <a:r>
              <a:rPr sz="2200" dirty="0">
                <a:solidFill>
                  <a:srgbClr val="3D3C2C"/>
                </a:solidFill>
                <a:latin typeface="Times New Roman"/>
                <a:cs typeface="Times New Roman"/>
              </a:rPr>
              <a:t>   </a:t>
            </a:r>
            <a:r>
              <a:rPr sz="2200" spc="-125" dirty="0">
                <a:solidFill>
                  <a:srgbClr val="3D3C2C"/>
                </a:solidFill>
                <a:latin typeface="Times New Roman"/>
                <a:cs typeface="Times New Roman"/>
              </a:rPr>
              <a:t> </a:t>
            </a:r>
            <a:r>
              <a:rPr sz="2200" spc="-5" dirty="0">
                <a:solidFill>
                  <a:srgbClr val="3D3C2C"/>
                </a:solidFill>
                <a:latin typeface="Century Gothic"/>
                <a:cs typeface="Century Gothic"/>
              </a:rPr>
              <a:t>to</a:t>
            </a:r>
            <a:r>
              <a:rPr sz="2200" dirty="0">
                <a:solidFill>
                  <a:srgbClr val="3D3C2C"/>
                </a:solidFill>
                <a:latin typeface="Times New Roman"/>
                <a:cs typeface="Times New Roman"/>
              </a:rPr>
              <a:t> </a:t>
            </a:r>
            <a:r>
              <a:rPr sz="2200" spc="-20" dirty="0">
                <a:solidFill>
                  <a:srgbClr val="3D3C2C"/>
                </a:solidFill>
                <a:latin typeface="Century Gothic"/>
                <a:cs typeface="Century Gothic"/>
              </a:rPr>
              <a:t>ano</a:t>
            </a:r>
            <a:r>
              <a:rPr sz="2200" dirty="0">
                <a:solidFill>
                  <a:srgbClr val="3D3C2C"/>
                </a:solidFill>
                <a:latin typeface="Century Gothic"/>
                <a:cs typeface="Century Gothic"/>
              </a:rPr>
              <a:t>t</a:t>
            </a:r>
            <a:r>
              <a:rPr sz="2200" spc="-15" dirty="0">
                <a:solidFill>
                  <a:srgbClr val="3D3C2C"/>
                </a:solidFill>
                <a:latin typeface="Century Gothic"/>
                <a:cs typeface="Century Gothic"/>
              </a:rPr>
              <a:t>her</a:t>
            </a:r>
            <a:r>
              <a:rPr sz="2200" spc="40" dirty="0">
                <a:solidFill>
                  <a:srgbClr val="3D3C2C"/>
                </a:solidFill>
                <a:latin typeface="Times New Roman"/>
                <a:cs typeface="Times New Roman"/>
              </a:rPr>
              <a:t> </a:t>
            </a:r>
            <a:r>
              <a:rPr sz="2200" spc="-15" dirty="0">
                <a:solidFill>
                  <a:srgbClr val="3D3C2C"/>
                </a:solidFill>
                <a:latin typeface="Century Gothic"/>
                <a:cs typeface="Century Gothic"/>
              </a:rPr>
              <a:t>by</a:t>
            </a:r>
            <a:r>
              <a:rPr sz="2200" spc="55" dirty="0">
                <a:solidFill>
                  <a:srgbClr val="3D3C2C"/>
                </a:solidFill>
                <a:latin typeface="Times New Roman"/>
                <a:cs typeface="Times New Roman"/>
              </a:rPr>
              <a:t> </a:t>
            </a:r>
            <a:r>
              <a:rPr sz="2200" spc="-15" dirty="0">
                <a:solidFill>
                  <a:srgbClr val="3D3C2C"/>
                </a:solidFill>
                <a:latin typeface="Century Gothic"/>
                <a:cs typeface="Century Gothic"/>
              </a:rPr>
              <a:t>means</a:t>
            </a:r>
            <a:r>
              <a:rPr sz="2200" spc="50" dirty="0">
                <a:solidFill>
                  <a:srgbClr val="3D3C2C"/>
                </a:solidFill>
                <a:latin typeface="Times New Roman"/>
                <a:cs typeface="Times New Roman"/>
              </a:rPr>
              <a:t> </a:t>
            </a:r>
            <a:r>
              <a:rPr sz="2200" spc="-15" dirty="0">
                <a:solidFill>
                  <a:srgbClr val="3D3C2C"/>
                </a:solidFill>
                <a:latin typeface="Century Gothic"/>
                <a:cs typeface="Century Gothic"/>
              </a:rPr>
              <a:t>of</a:t>
            </a:r>
            <a:r>
              <a:rPr sz="2200" spc="55" dirty="0">
                <a:solidFill>
                  <a:srgbClr val="3D3C2C"/>
                </a:solidFill>
                <a:latin typeface="Times New Roman"/>
                <a:cs typeface="Times New Roman"/>
              </a:rPr>
              <a:t> </a:t>
            </a:r>
            <a:r>
              <a:rPr sz="2200" spc="-15" dirty="0">
                <a:solidFill>
                  <a:srgbClr val="3D3C2C"/>
                </a:solidFill>
                <a:latin typeface="Century Gothic"/>
                <a:cs typeface="Century Gothic"/>
              </a:rPr>
              <a:t>message</a:t>
            </a:r>
            <a:r>
              <a:rPr sz="2200" spc="45" dirty="0">
                <a:solidFill>
                  <a:srgbClr val="3D3C2C"/>
                </a:solidFill>
                <a:latin typeface="Times New Roman"/>
                <a:cs typeface="Times New Roman"/>
              </a:rPr>
              <a:t> </a:t>
            </a:r>
            <a:r>
              <a:rPr sz="2200" spc="-20" dirty="0">
                <a:solidFill>
                  <a:srgbClr val="3D3C2C"/>
                </a:solidFill>
                <a:latin typeface="Century Gothic"/>
                <a:cs typeface="Century Gothic"/>
              </a:rPr>
              <a:t>pass</a:t>
            </a:r>
            <a:r>
              <a:rPr sz="2200" dirty="0">
                <a:solidFill>
                  <a:srgbClr val="3D3C2C"/>
                </a:solidFill>
                <a:latin typeface="Century Gothic"/>
                <a:cs typeface="Century Gothic"/>
              </a:rPr>
              <a:t>i</a:t>
            </a:r>
            <a:r>
              <a:rPr sz="2200" spc="-15" dirty="0">
                <a:solidFill>
                  <a:srgbClr val="3D3C2C"/>
                </a:solidFill>
                <a:latin typeface="Century Gothic"/>
                <a:cs typeface="Century Gothic"/>
              </a:rPr>
              <a:t>ng.</a:t>
            </a:r>
            <a:endParaRPr sz="2200">
              <a:solidFill>
                <a:prstClr val="black"/>
              </a:solidFill>
              <a:latin typeface="Century Gothic"/>
              <a:cs typeface="Century Gothic"/>
            </a:endParaRPr>
          </a:p>
          <a:p>
            <a:pPr marL="287020" marR="6350" indent="-274955" algn="just">
              <a:lnSpc>
                <a:spcPts val="2380"/>
              </a:lnSpc>
              <a:spcBef>
                <a:spcPts val="560"/>
              </a:spcBef>
            </a:pPr>
            <a:r>
              <a:rPr sz="1650" spc="10" dirty="0">
                <a:solidFill>
                  <a:srgbClr val="93C500"/>
                </a:solidFill>
                <a:latin typeface="Wingdings 2"/>
                <a:cs typeface="Wingdings 2"/>
              </a:rPr>
              <a:t></a:t>
            </a:r>
            <a:r>
              <a:rPr sz="1650" spc="10" dirty="0">
                <a:solidFill>
                  <a:srgbClr val="93C500"/>
                </a:solidFill>
                <a:latin typeface="Times New Roman"/>
                <a:cs typeface="Times New Roman"/>
              </a:rPr>
              <a:t> </a:t>
            </a:r>
            <a:r>
              <a:rPr sz="1650" spc="-155" dirty="0">
                <a:solidFill>
                  <a:srgbClr val="93C500"/>
                </a:solidFill>
                <a:latin typeface="Times New Roman"/>
                <a:cs typeface="Times New Roman"/>
              </a:rPr>
              <a:t> </a:t>
            </a:r>
            <a:r>
              <a:rPr sz="2200" spc="-25" dirty="0">
                <a:solidFill>
                  <a:srgbClr val="3D3C2C"/>
                </a:solidFill>
                <a:latin typeface="Century Gothic"/>
                <a:cs typeface="Century Gothic"/>
              </a:rPr>
              <a:t>T</a:t>
            </a:r>
            <a:r>
              <a:rPr sz="2200" spc="-15" dirty="0">
                <a:solidFill>
                  <a:srgbClr val="3D3C2C"/>
                </a:solidFill>
                <a:latin typeface="Century Gothic"/>
                <a:cs typeface="Century Gothic"/>
              </a:rPr>
              <a:t>h</a:t>
            </a:r>
            <a:r>
              <a:rPr sz="2200" spc="5" dirty="0">
                <a:solidFill>
                  <a:srgbClr val="3D3C2C"/>
                </a:solidFill>
                <a:latin typeface="Century Gothic"/>
                <a:cs typeface="Century Gothic"/>
              </a:rPr>
              <a:t>i</a:t>
            </a:r>
            <a:r>
              <a:rPr sz="2200" spc="-10" dirty="0">
                <a:solidFill>
                  <a:srgbClr val="3D3C2C"/>
                </a:solidFill>
                <a:latin typeface="Century Gothic"/>
                <a:cs typeface="Century Gothic"/>
              </a:rPr>
              <a:t>s</a:t>
            </a:r>
            <a:r>
              <a:rPr sz="2200" dirty="0">
                <a:solidFill>
                  <a:srgbClr val="3D3C2C"/>
                </a:solidFill>
                <a:latin typeface="Times New Roman"/>
                <a:cs typeface="Times New Roman"/>
              </a:rPr>
              <a:t> </a:t>
            </a:r>
            <a:r>
              <a:rPr sz="2200" spc="-190" dirty="0">
                <a:solidFill>
                  <a:srgbClr val="3D3C2C"/>
                </a:solidFill>
                <a:latin typeface="Times New Roman"/>
                <a:cs typeface="Times New Roman"/>
              </a:rPr>
              <a:t> </a:t>
            </a:r>
            <a:r>
              <a:rPr sz="2200" spc="5" dirty="0">
                <a:solidFill>
                  <a:srgbClr val="3D3C2C"/>
                </a:solidFill>
                <a:latin typeface="Century Gothic"/>
                <a:cs typeface="Century Gothic"/>
              </a:rPr>
              <a:t>i</a:t>
            </a:r>
            <a:r>
              <a:rPr sz="2200" spc="-10" dirty="0">
                <a:solidFill>
                  <a:srgbClr val="3D3C2C"/>
                </a:solidFill>
                <a:latin typeface="Century Gothic"/>
                <a:cs typeface="Century Gothic"/>
              </a:rPr>
              <a:t>s</a:t>
            </a:r>
            <a:r>
              <a:rPr sz="2200" dirty="0">
                <a:solidFill>
                  <a:srgbClr val="3D3C2C"/>
                </a:solidFill>
                <a:latin typeface="Times New Roman"/>
                <a:cs typeface="Times New Roman"/>
              </a:rPr>
              <a:t> </a:t>
            </a:r>
            <a:r>
              <a:rPr sz="2200" spc="-190" dirty="0">
                <a:solidFill>
                  <a:srgbClr val="3D3C2C"/>
                </a:solidFill>
                <a:latin typeface="Times New Roman"/>
                <a:cs typeface="Times New Roman"/>
              </a:rPr>
              <a:t> </a:t>
            </a:r>
            <a:r>
              <a:rPr sz="2200" spc="-5" dirty="0">
                <a:solidFill>
                  <a:srgbClr val="3D3C2C"/>
                </a:solidFill>
                <a:latin typeface="Century Gothic"/>
                <a:cs typeface="Century Gothic"/>
              </a:rPr>
              <a:t>t</a:t>
            </a:r>
            <a:r>
              <a:rPr sz="2200" spc="-30" dirty="0">
                <a:solidFill>
                  <a:srgbClr val="3D3C2C"/>
                </a:solidFill>
                <a:latin typeface="Century Gothic"/>
                <a:cs typeface="Century Gothic"/>
              </a:rPr>
              <a:t>y</a:t>
            </a:r>
            <a:r>
              <a:rPr sz="2200" spc="-20" dirty="0">
                <a:solidFill>
                  <a:srgbClr val="3D3C2C"/>
                </a:solidFill>
                <a:latin typeface="Century Gothic"/>
                <a:cs typeface="Century Gothic"/>
              </a:rPr>
              <a:t>p</a:t>
            </a:r>
            <a:r>
              <a:rPr sz="2200" spc="5" dirty="0">
                <a:solidFill>
                  <a:srgbClr val="3D3C2C"/>
                </a:solidFill>
                <a:latin typeface="Century Gothic"/>
                <a:cs typeface="Century Gothic"/>
              </a:rPr>
              <a:t>i</a:t>
            </a:r>
            <a:r>
              <a:rPr sz="2200" spc="-10" dirty="0">
                <a:solidFill>
                  <a:srgbClr val="3D3C2C"/>
                </a:solidFill>
                <a:latin typeface="Century Gothic"/>
                <a:cs typeface="Century Gothic"/>
              </a:rPr>
              <a:t>cally</a:t>
            </a:r>
            <a:r>
              <a:rPr sz="2200" dirty="0">
                <a:solidFill>
                  <a:srgbClr val="3D3C2C"/>
                </a:solidFill>
                <a:latin typeface="Times New Roman"/>
                <a:cs typeface="Times New Roman"/>
              </a:rPr>
              <a:t> </a:t>
            </a:r>
            <a:r>
              <a:rPr sz="2200" spc="-180" dirty="0">
                <a:solidFill>
                  <a:srgbClr val="3D3C2C"/>
                </a:solidFill>
                <a:latin typeface="Times New Roman"/>
                <a:cs typeface="Times New Roman"/>
              </a:rPr>
              <a:t> </a:t>
            </a:r>
            <a:r>
              <a:rPr sz="2200" spc="-20" dirty="0">
                <a:solidFill>
                  <a:srgbClr val="3D3C2C"/>
                </a:solidFill>
                <a:latin typeface="Century Gothic"/>
                <a:cs typeface="Century Gothic"/>
              </a:rPr>
              <a:t>don</a:t>
            </a:r>
            <a:r>
              <a:rPr sz="2200" spc="-15" dirty="0">
                <a:solidFill>
                  <a:srgbClr val="3D3C2C"/>
                </a:solidFill>
                <a:latin typeface="Century Gothic"/>
                <a:cs typeface="Century Gothic"/>
              </a:rPr>
              <a:t>e</a:t>
            </a:r>
            <a:r>
              <a:rPr sz="2200" dirty="0">
                <a:solidFill>
                  <a:srgbClr val="3D3C2C"/>
                </a:solidFill>
                <a:latin typeface="Times New Roman"/>
                <a:cs typeface="Times New Roman"/>
              </a:rPr>
              <a:t> </a:t>
            </a:r>
            <a:r>
              <a:rPr sz="2200" spc="-165" dirty="0">
                <a:solidFill>
                  <a:srgbClr val="3D3C2C"/>
                </a:solidFill>
                <a:latin typeface="Times New Roman"/>
                <a:cs typeface="Times New Roman"/>
              </a:rPr>
              <a:t> </a:t>
            </a:r>
            <a:r>
              <a:rPr sz="2200" spc="-15" dirty="0">
                <a:solidFill>
                  <a:srgbClr val="3D3C2C"/>
                </a:solidFill>
                <a:latin typeface="Century Gothic"/>
                <a:cs typeface="Century Gothic"/>
              </a:rPr>
              <a:t>by</a:t>
            </a:r>
            <a:r>
              <a:rPr sz="2200" dirty="0">
                <a:solidFill>
                  <a:srgbClr val="3D3C2C"/>
                </a:solidFill>
                <a:latin typeface="Times New Roman"/>
                <a:cs typeface="Times New Roman"/>
              </a:rPr>
              <a:t> </a:t>
            </a:r>
            <a:r>
              <a:rPr sz="2200" spc="-190" dirty="0">
                <a:solidFill>
                  <a:srgbClr val="3D3C2C"/>
                </a:solidFill>
                <a:latin typeface="Times New Roman"/>
                <a:cs typeface="Times New Roman"/>
              </a:rPr>
              <a:t> </a:t>
            </a:r>
            <a:r>
              <a:rPr sz="2200" spc="-15" dirty="0">
                <a:solidFill>
                  <a:srgbClr val="3D3C2C"/>
                </a:solidFill>
                <a:latin typeface="Century Gothic"/>
                <a:cs typeface="Century Gothic"/>
              </a:rPr>
              <a:t>a</a:t>
            </a:r>
            <a:r>
              <a:rPr sz="2200" dirty="0">
                <a:solidFill>
                  <a:srgbClr val="3D3C2C"/>
                </a:solidFill>
                <a:latin typeface="Times New Roman"/>
                <a:cs typeface="Times New Roman"/>
              </a:rPr>
              <a:t> </a:t>
            </a:r>
            <a:r>
              <a:rPr sz="2200" spc="-165" dirty="0">
                <a:solidFill>
                  <a:srgbClr val="3D3C2C"/>
                </a:solidFill>
                <a:latin typeface="Times New Roman"/>
                <a:cs typeface="Times New Roman"/>
              </a:rPr>
              <a:t> </a:t>
            </a:r>
            <a:r>
              <a:rPr sz="2200" spc="-20" dirty="0">
                <a:solidFill>
                  <a:srgbClr val="3D3C2C"/>
                </a:solidFill>
                <a:latin typeface="Century Gothic"/>
                <a:cs typeface="Century Gothic"/>
              </a:rPr>
              <a:t>Se</a:t>
            </a:r>
            <a:r>
              <a:rPr sz="2200" spc="-5" dirty="0">
                <a:solidFill>
                  <a:srgbClr val="3D3C2C"/>
                </a:solidFill>
                <a:latin typeface="Century Gothic"/>
                <a:cs typeface="Century Gothic"/>
              </a:rPr>
              <a:t>n</a:t>
            </a:r>
            <a:r>
              <a:rPr sz="2200" spc="-10" dirty="0">
                <a:solidFill>
                  <a:srgbClr val="3D3C2C"/>
                </a:solidFill>
                <a:latin typeface="Century Gothic"/>
                <a:cs typeface="Century Gothic"/>
              </a:rPr>
              <a:t>d</a:t>
            </a:r>
            <a:r>
              <a:rPr sz="2200" spc="-15" dirty="0">
                <a:solidFill>
                  <a:srgbClr val="3D3C2C"/>
                </a:solidFill>
                <a:latin typeface="Century Gothic"/>
                <a:cs typeface="Century Gothic"/>
              </a:rPr>
              <a:t>/Recei</a:t>
            </a:r>
            <a:r>
              <a:rPr sz="2200" dirty="0">
                <a:solidFill>
                  <a:srgbClr val="3D3C2C"/>
                </a:solidFill>
                <a:latin typeface="Century Gothic"/>
                <a:cs typeface="Century Gothic"/>
              </a:rPr>
              <a:t>v</a:t>
            </a:r>
            <a:r>
              <a:rPr sz="2200" spc="-15" dirty="0">
                <a:solidFill>
                  <a:srgbClr val="3D3C2C"/>
                </a:solidFill>
                <a:latin typeface="Century Gothic"/>
                <a:cs typeface="Century Gothic"/>
              </a:rPr>
              <a:t>e</a:t>
            </a:r>
            <a:r>
              <a:rPr sz="2200" dirty="0">
                <a:solidFill>
                  <a:srgbClr val="3D3C2C"/>
                </a:solidFill>
                <a:latin typeface="Times New Roman"/>
                <a:cs typeface="Times New Roman"/>
              </a:rPr>
              <a:t> </a:t>
            </a:r>
            <a:r>
              <a:rPr sz="2200" spc="-170" dirty="0">
                <a:solidFill>
                  <a:srgbClr val="3D3C2C"/>
                </a:solidFill>
                <a:latin typeface="Times New Roman"/>
                <a:cs typeface="Times New Roman"/>
              </a:rPr>
              <a:t> </a:t>
            </a:r>
            <a:r>
              <a:rPr sz="2200" spc="-20" dirty="0">
                <a:solidFill>
                  <a:srgbClr val="3D3C2C"/>
                </a:solidFill>
                <a:latin typeface="Century Gothic"/>
                <a:cs typeface="Century Gothic"/>
              </a:rPr>
              <a:t>p</a:t>
            </a:r>
            <a:r>
              <a:rPr sz="2200" spc="-25" dirty="0">
                <a:solidFill>
                  <a:srgbClr val="3D3C2C"/>
                </a:solidFill>
                <a:latin typeface="Century Gothic"/>
                <a:cs typeface="Century Gothic"/>
              </a:rPr>
              <a:t>a</a:t>
            </a:r>
            <a:r>
              <a:rPr sz="2200" spc="-15" dirty="0">
                <a:solidFill>
                  <a:srgbClr val="3D3C2C"/>
                </a:solidFill>
                <a:latin typeface="Century Gothic"/>
                <a:cs typeface="Century Gothic"/>
              </a:rPr>
              <a:t>ir</a:t>
            </a:r>
            <a:r>
              <a:rPr sz="2200" spc="-15" dirty="0">
                <a:solidFill>
                  <a:srgbClr val="3D3C2C"/>
                </a:solidFill>
                <a:latin typeface="Times New Roman"/>
                <a:cs typeface="Times New Roman"/>
              </a:rPr>
              <a:t> </a:t>
            </a:r>
            <a:r>
              <a:rPr sz="2200" spc="-15" dirty="0">
                <a:solidFill>
                  <a:srgbClr val="3D3C2C"/>
                </a:solidFill>
                <a:latin typeface="Century Gothic"/>
                <a:cs typeface="Century Gothic"/>
              </a:rPr>
              <a:t>of</a:t>
            </a:r>
            <a:r>
              <a:rPr sz="2200" spc="200" dirty="0">
                <a:solidFill>
                  <a:srgbClr val="3D3C2C"/>
                </a:solidFill>
                <a:latin typeface="Times New Roman"/>
                <a:cs typeface="Times New Roman"/>
              </a:rPr>
              <a:t> </a:t>
            </a:r>
            <a:r>
              <a:rPr sz="2200" spc="-20" dirty="0">
                <a:solidFill>
                  <a:srgbClr val="3D3C2C"/>
                </a:solidFill>
                <a:latin typeface="Century Gothic"/>
                <a:cs typeface="Century Gothic"/>
              </a:rPr>
              <a:t>comm</a:t>
            </a:r>
            <a:r>
              <a:rPr sz="2200" dirty="0">
                <a:solidFill>
                  <a:srgbClr val="3D3C2C"/>
                </a:solidFill>
                <a:latin typeface="Century Gothic"/>
                <a:cs typeface="Century Gothic"/>
              </a:rPr>
              <a:t>a</a:t>
            </a:r>
            <a:r>
              <a:rPr sz="2200" spc="-15" dirty="0">
                <a:solidFill>
                  <a:srgbClr val="3D3C2C"/>
                </a:solidFill>
                <a:latin typeface="Century Gothic"/>
                <a:cs typeface="Century Gothic"/>
              </a:rPr>
              <a:t>nd</a:t>
            </a:r>
            <a:r>
              <a:rPr sz="2200" dirty="0">
                <a:solidFill>
                  <a:srgbClr val="3D3C2C"/>
                </a:solidFill>
                <a:latin typeface="Century Gothic"/>
                <a:cs typeface="Century Gothic"/>
              </a:rPr>
              <a:t>s</a:t>
            </a:r>
            <a:r>
              <a:rPr sz="2200" spc="-10" dirty="0">
                <a:solidFill>
                  <a:srgbClr val="3D3C2C"/>
                </a:solidFill>
                <a:latin typeface="Century Gothic"/>
                <a:cs typeface="Century Gothic"/>
              </a:rPr>
              <a:t>,</a:t>
            </a:r>
            <a:r>
              <a:rPr sz="2200" spc="200" dirty="0">
                <a:solidFill>
                  <a:srgbClr val="3D3C2C"/>
                </a:solidFill>
                <a:latin typeface="Times New Roman"/>
                <a:cs typeface="Times New Roman"/>
              </a:rPr>
              <a:t> </a:t>
            </a:r>
            <a:r>
              <a:rPr sz="2200" spc="-25" dirty="0">
                <a:solidFill>
                  <a:srgbClr val="3D3C2C"/>
                </a:solidFill>
                <a:latin typeface="Century Gothic"/>
                <a:cs typeface="Century Gothic"/>
              </a:rPr>
              <a:t>wh</a:t>
            </a:r>
            <a:r>
              <a:rPr sz="2200" spc="5" dirty="0">
                <a:solidFill>
                  <a:srgbClr val="3D3C2C"/>
                </a:solidFill>
                <a:latin typeface="Century Gothic"/>
                <a:cs typeface="Century Gothic"/>
              </a:rPr>
              <a:t>i</a:t>
            </a:r>
            <a:r>
              <a:rPr sz="2200" spc="-15" dirty="0">
                <a:solidFill>
                  <a:srgbClr val="3D3C2C"/>
                </a:solidFill>
                <a:latin typeface="Century Gothic"/>
                <a:cs typeface="Century Gothic"/>
              </a:rPr>
              <a:t>ch</a:t>
            </a:r>
            <a:r>
              <a:rPr sz="2200" spc="204" dirty="0">
                <a:solidFill>
                  <a:srgbClr val="3D3C2C"/>
                </a:solidFill>
                <a:latin typeface="Times New Roman"/>
                <a:cs typeface="Times New Roman"/>
              </a:rPr>
              <a:t> </a:t>
            </a:r>
            <a:r>
              <a:rPr sz="2200" spc="-15" dirty="0">
                <a:solidFill>
                  <a:srgbClr val="3D3C2C"/>
                </a:solidFill>
                <a:latin typeface="Century Gothic"/>
                <a:cs typeface="Century Gothic"/>
              </a:rPr>
              <a:t>must</a:t>
            </a:r>
            <a:r>
              <a:rPr sz="2200" spc="229" dirty="0">
                <a:solidFill>
                  <a:srgbClr val="3D3C2C"/>
                </a:solidFill>
                <a:latin typeface="Times New Roman"/>
                <a:cs typeface="Times New Roman"/>
              </a:rPr>
              <a:t> </a:t>
            </a:r>
            <a:r>
              <a:rPr sz="2200" spc="-15" dirty="0">
                <a:solidFill>
                  <a:srgbClr val="3D3C2C"/>
                </a:solidFill>
                <a:latin typeface="Century Gothic"/>
                <a:cs typeface="Century Gothic"/>
              </a:rPr>
              <a:t>be</a:t>
            </a:r>
            <a:r>
              <a:rPr sz="2200" spc="215" dirty="0">
                <a:solidFill>
                  <a:srgbClr val="3D3C2C"/>
                </a:solidFill>
                <a:latin typeface="Times New Roman"/>
                <a:cs typeface="Times New Roman"/>
              </a:rPr>
              <a:t> </a:t>
            </a:r>
            <a:r>
              <a:rPr sz="2200" spc="-25" dirty="0">
                <a:solidFill>
                  <a:srgbClr val="3D3C2C"/>
                </a:solidFill>
                <a:latin typeface="Century Gothic"/>
                <a:cs typeface="Century Gothic"/>
              </a:rPr>
              <a:t>wr</a:t>
            </a:r>
            <a:r>
              <a:rPr sz="2200" spc="-15" dirty="0">
                <a:solidFill>
                  <a:srgbClr val="3D3C2C"/>
                </a:solidFill>
                <a:latin typeface="Century Gothic"/>
                <a:cs typeface="Century Gothic"/>
              </a:rPr>
              <a:t>it</a:t>
            </a:r>
            <a:r>
              <a:rPr sz="2200" dirty="0">
                <a:solidFill>
                  <a:srgbClr val="3D3C2C"/>
                </a:solidFill>
                <a:latin typeface="Century Gothic"/>
                <a:cs typeface="Century Gothic"/>
              </a:rPr>
              <a:t>t</a:t>
            </a:r>
            <a:r>
              <a:rPr sz="2200" spc="-15" dirty="0">
                <a:solidFill>
                  <a:srgbClr val="3D3C2C"/>
                </a:solidFill>
                <a:latin typeface="Century Gothic"/>
                <a:cs typeface="Century Gothic"/>
              </a:rPr>
              <a:t>en</a:t>
            </a:r>
            <a:r>
              <a:rPr sz="2200" spc="200" dirty="0">
                <a:solidFill>
                  <a:srgbClr val="3D3C2C"/>
                </a:solidFill>
                <a:latin typeface="Times New Roman"/>
                <a:cs typeface="Times New Roman"/>
              </a:rPr>
              <a:t> </a:t>
            </a:r>
            <a:r>
              <a:rPr sz="2200" spc="-10" dirty="0">
                <a:solidFill>
                  <a:srgbClr val="3D3C2C"/>
                </a:solidFill>
                <a:latin typeface="Century Gothic"/>
                <a:cs typeface="Century Gothic"/>
              </a:rPr>
              <a:t>in</a:t>
            </a:r>
            <a:r>
              <a:rPr sz="2200" spc="-15" dirty="0">
                <a:solidFill>
                  <a:srgbClr val="3D3C2C"/>
                </a:solidFill>
                <a:latin typeface="Century Gothic"/>
                <a:cs typeface="Century Gothic"/>
              </a:rPr>
              <a:t>to</a:t>
            </a:r>
            <a:r>
              <a:rPr sz="2200" spc="220" dirty="0">
                <a:solidFill>
                  <a:srgbClr val="3D3C2C"/>
                </a:solidFill>
                <a:latin typeface="Times New Roman"/>
                <a:cs typeface="Times New Roman"/>
              </a:rPr>
              <a:t> </a:t>
            </a:r>
            <a:r>
              <a:rPr sz="2200" spc="-10" dirty="0">
                <a:solidFill>
                  <a:srgbClr val="3D3C2C"/>
                </a:solidFill>
                <a:latin typeface="Century Gothic"/>
                <a:cs typeface="Century Gothic"/>
              </a:rPr>
              <a:t>t</a:t>
            </a:r>
            <a:r>
              <a:rPr sz="2200" spc="-25" dirty="0">
                <a:solidFill>
                  <a:srgbClr val="3D3C2C"/>
                </a:solidFill>
                <a:latin typeface="Century Gothic"/>
                <a:cs typeface="Century Gothic"/>
              </a:rPr>
              <a:t>h</a:t>
            </a:r>
            <a:r>
              <a:rPr sz="2200" spc="-15" dirty="0">
                <a:solidFill>
                  <a:srgbClr val="3D3C2C"/>
                </a:solidFill>
                <a:latin typeface="Century Gothic"/>
                <a:cs typeface="Century Gothic"/>
              </a:rPr>
              <a:t>e</a:t>
            </a:r>
            <a:r>
              <a:rPr sz="2200" spc="-10" dirty="0">
                <a:solidFill>
                  <a:srgbClr val="3D3C2C"/>
                </a:solidFill>
                <a:latin typeface="Times New Roman"/>
                <a:cs typeface="Times New Roman"/>
              </a:rPr>
              <a:t> </a:t>
            </a:r>
            <a:r>
              <a:rPr sz="2200" spc="-20" dirty="0">
                <a:solidFill>
                  <a:srgbClr val="3D3C2C"/>
                </a:solidFill>
                <a:latin typeface="Century Gothic"/>
                <a:cs typeface="Century Gothic"/>
              </a:rPr>
              <a:t>app</a:t>
            </a:r>
            <a:r>
              <a:rPr sz="2200" dirty="0">
                <a:solidFill>
                  <a:srgbClr val="3D3C2C"/>
                </a:solidFill>
                <a:latin typeface="Century Gothic"/>
                <a:cs typeface="Century Gothic"/>
              </a:rPr>
              <a:t>l</a:t>
            </a:r>
            <a:r>
              <a:rPr sz="2200" spc="5" dirty="0">
                <a:solidFill>
                  <a:srgbClr val="3D3C2C"/>
                </a:solidFill>
                <a:latin typeface="Century Gothic"/>
                <a:cs typeface="Century Gothic"/>
              </a:rPr>
              <a:t>i</a:t>
            </a:r>
            <a:r>
              <a:rPr sz="2200" spc="-15" dirty="0">
                <a:solidFill>
                  <a:srgbClr val="3D3C2C"/>
                </a:solidFill>
                <a:latin typeface="Century Gothic"/>
                <a:cs typeface="Century Gothic"/>
              </a:rPr>
              <a:t>cat</a:t>
            </a:r>
            <a:r>
              <a:rPr sz="2200" spc="5" dirty="0">
                <a:solidFill>
                  <a:srgbClr val="3D3C2C"/>
                </a:solidFill>
                <a:latin typeface="Century Gothic"/>
                <a:cs typeface="Century Gothic"/>
              </a:rPr>
              <a:t>i</a:t>
            </a:r>
            <a:r>
              <a:rPr sz="2200" spc="-30" dirty="0">
                <a:solidFill>
                  <a:srgbClr val="3D3C2C"/>
                </a:solidFill>
                <a:latin typeface="Century Gothic"/>
                <a:cs typeface="Century Gothic"/>
              </a:rPr>
              <a:t>o</a:t>
            </a:r>
            <a:r>
              <a:rPr sz="2200" spc="-15" dirty="0">
                <a:solidFill>
                  <a:srgbClr val="3D3C2C"/>
                </a:solidFill>
                <a:latin typeface="Century Gothic"/>
                <a:cs typeface="Century Gothic"/>
              </a:rPr>
              <a:t>n</a:t>
            </a:r>
            <a:r>
              <a:rPr sz="2200" spc="40" dirty="0">
                <a:solidFill>
                  <a:srgbClr val="3D3C2C"/>
                </a:solidFill>
                <a:latin typeface="Times New Roman"/>
                <a:cs typeface="Times New Roman"/>
              </a:rPr>
              <a:t> </a:t>
            </a:r>
            <a:r>
              <a:rPr sz="2200" spc="-15" dirty="0">
                <a:solidFill>
                  <a:srgbClr val="3D3C2C"/>
                </a:solidFill>
                <a:latin typeface="Century Gothic"/>
                <a:cs typeface="Century Gothic"/>
              </a:rPr>
              <a:t>sof</a:t>
            </a:r>
            <a:r>
              <a:rPr sz="2200" spc="-5" dirty="0">
                <a:solidFill>
                  <a:srgbClr val="3D3C2C"/>
                </a:solidFill>
                <a:latin typeface="Century Gothic"/>
                <a:cs typeface="Century Gothic"/>
              </a:rPr>
              <a:t>t</a:t>
            </a:r>
            <a:r>
              <a:rPr sz="2200" spc="-20" dirty="0">
                <a:solidFill>
                  <a:srgbClr val="3D3C2C"/>
                </a:solidFill>
                <a:latin typeface="Century Gothic"/>
                <a:cs typeface="Century Gothic"/>
              </a:rPr>
              <a:t>war</a:t>
            </a:r>
            <a:r>
              <a:rPr sz="2200" spc="-15" dirty="0">
                <a:solidFill>
                  <a:srgbClr val="3D3C2C"/>
                </a:solidFill>
                <a:latin typeface="Century Gothic"/>
                <a:cs typeface="Century Gothic"/>
              </a:rPr>
              <a:t>e</a:t>
            </a:r>
            <a:r>
              <a:rPr sz="2200" spc="50" dirty="0">
                <a:solidFill>
                  <a:srgbClr val="3D3C2C"/>
                </a:solidFill>
                <a:latin typeface="Times New Roman"/>
                <a:cs typeface="Times New Roman"/>
              </a:rPr>
              <a:t> </a:t>
            </a:r>
            <a:r>
              <a:rPr sz="2200" spc="-15" dirty="0">
                <a:solidFill>
                  <a:srgbClr val="3D3C2C"/>
                </a:solidFill>
                <a:latin typeface="Century Gothic"/>
                <a:cs typeface="Century Gothic"/>
              </a:rPr>
              <a:t>by</a:t>
            </a:r>
            <a:r>
              <a:rPr sz="2200" spc="60" dirty="0">
                <a:solidFill>
                  <a:srgbClr val="3D3C2C"/>
                </a:solidFill>
                <a:latin typeface="Times New Roman"/>
                <a:cs typeface="Times New Roman"/>
              </a:rPr>
              <a:t> </a:t>
            </a:r>
            <a:r>
              <a:rPr sz="2200" spc="-15" dirty="0">
                <a:solidFill>
                  <a:srgbClr val="3D3C2C"/>
                </a:solidFill>
                <a:latin typeface="Century Gothic"/>
                <a:cs typeface="Century Gothic"/>
              </a:rPr>
              <a:t>a</a:t>
            </a:r>
            <a:r>
              <a:rPr sz="2200" spc="65" dirty="0">
                <a:solidFill>
                  <a:srgbClr val="3D3C2C"/>
                </a:solidFill>
                <a:latin typeface="Times New Roman"/>
                <a:cs typeface="Times New Roman"/>
              </a:rPr>
              <a:t> </a:t>
            </a:r>
            <a:r>
              <a:rPr sz="2200" spc="-20" dirty="0">
                <a:solidFill>
                  <a:srgbClr val="3D3C2C"/>
                </a:solidFill>
                <a:latin typeface="Century Gothic"/>
                <a:cs typeface="Century Gothic"/>
              </a:rPr>
              <a:t>programm</a:t>
            </a:r>
            <a:r>
              <a:rPr sz="2200" spc="-10" dirty="0">
                <a:solidFill>
                  <a:srgbClr val="3D3C2C"/>
                </a:solidFill>
                <a:latin typeface="Century Gothic"/>
                <a:cs typeface="Century Gothic"/>
              </a:rPr>
              <a:t>er.</a:t>
            </a:r>
            <a:endParaRPr sz="2200">
              <a:solidFill>
                <a:prstClr val="black"/>
              </a:solidFill>
              <a:latin typeface="Century Gothic"/>
              <a:cs typeface="Century Gothic"/>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00016" y="0"/>
            <a:ext cx="228600" cy="6858000"/>
          </a:xfrm>
          <a:custGeom>
            <a:avLst/>
            <a:gdLst/>
            <a:ahLst/>
            <a:cxnLst/>
            <a:rect l="l" t="t" r="r" b="b"/>
            <a:pathLst>
              <a:path w="228600" h="6858000">
                <a:moveTo>
                  <a:pt x="0" y="6857999"/>
                </a:moveTo>
                <a:lnTo>
                  <a:pt x="228600" y="6857999"/>
                </a:lnTo>
                <a:lnTo>
                  <a:pt x="228600"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 name="object 3"/>
          <p:cNvSpPr/>
          <p:nvPr/>
        </p:nvSpPr>
        <p:spPr>
          <a:xfrm>
            <a:off x="1828617" y="0"/>
            <a:ext cx="194310" cy="6858000"/>
          </a:xfrm>
          <a:custGeom>
            <a:avLst/>
            <a:gdLst/>
            <a:ahLst/>
            <a:cxnLst/>
            <a:rect l="l" t="t" r="r" b="b"/>
            <a:pathLst>
              <a:path w="194309" h="6858000">
                <a:moveTo>
                  <a:pt x="0" y="6857999"/>
                </a:moveTo>
                <a:lnTo>
                  <a:pt x="194309" y="6857999"/>
                </a:lnTo>
                <a:lnTo>
                  <a:pt x="194309"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4" name="object 4"/>
          <p:cNvSpPr/>
          <p:nvPr/>
        </p:nvSpPr>
        <p:spPr>
          <a:xfrm>
            <a:off x="3013527" y="0"/>
            <a:ext cx="1482090" cy="334010"/>
          </a:xfrm>
          <a:custGeom>
            <a:avLst/>
            <a:gdLst/>
            <a:ahLst/>
            <a:cxnLst/>
            <a:rect l="l" t="t" r="r" b="b"/>
            <a:pathLst>
              <a:path w="1482089" h="334010">
                <a:moveTo>
                  <a:pt x="0" y="333493"/>
                </a:moveTo>
                <a:lnTo>
                  <a:pt x="1482077" y="333493"/>
                </a:lnTo>
                <a:lnTo>
                  <a:pt x="1482077"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5" name="object 5"/>
          <p:cNvSpPr/>
          <p:nvPr/>
        </p:nvSpPr>
        <p:spPr>
          <a:xfrm>
            <a:off x="3013527" y="6519135"/>
            <a:ext cx="1482090" cy="339090"/>
          </a:xfrm>
          <a:custGeom>
            <a:avLst/>
            <a:gdLst/>
            <a:ahLst/>
            <a:cxnLst/>
            <a:rect l="l" t="t" r="r" b="b"/>
            <a:pathLst>
              <a:path w="1482089" h="339090">
                <a:moveTo>
                  <a:pt x="0" y="338864"/>
                </a:moveTo>
                <a:lnTo>
                  <a:pt x="1482077" y="338864"/>
                </a:lnTo>
                <a:lnTo>
                  <a:pt x="1482077"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6" name="object 6"/>
          <p:cNvSpPr/>
          <p:nvPr/>
        </p:nvSpPr>
        <p:spPr>
          <a:xfrm>
            <a:off x="2022927" y="0"/>
            <a:ext cx="228600" cy="334010"/>
          </a:xfrm>
          <a:custGeom>
            <a:avLst/>
            <a:gdLst/>
            <a:ahLst/>
            <a:cxnLst/>
            <a:rect l="l" t="t" r="r" b="b"/>
            <a:pathLst>
              <a:path w="228600" h="334010">
                <a:moveTo>
                  <a:pt x="0" y="333493"/>
                </a:moveTo>
                <a:lnTo>
                  <a:pt x="228599" y="333493"/>
                </a:lnTo>
                <a:lnTo>
                  <a:pt x="228599"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7" name="object 7"/>
          <p:cNvSpPr/>
          <p:nvPr/>
        </p:nvSpPr>
        <p:spPr>
          <a:xfrm>
            <a:off x="2022927" y="6519135"/>
            <a:ext cx="228600" cy="339090"/>
          </a:xfrm>
          <a:custGeom>
            <a:avLst/>
            <a:gdLst/>
            <a:ahLst/>
            <a:cxnLst/>
            <a:rect l="l" t="t" r="r" b="b"/>
            <a:pathLst>
              <a:path w="228600" h="339090">
                <a:moveTo>
                  <a:pt x="0" y="338864"/>
                </a:moveTo>
                <a:lnTo>
                  <a:pt x="228599" y="338864"/>
                </a:lnTo>
                <a:lnTo>
                  <a:pt x="2285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8" name="object 8"/>
          <p:cNvSpPr/>
          <p:nvPr/>
        </p:nvSpPr>
        <p:spPr>
          <a:xfrm>
            <a:off x="2251527" y="0"/>
            <a:ext cx="762000" cy="334010"/>
          </a:xfrm>
          <a:custGeom>
            <a:avLst/>
            <a:gdLst/>
            <a:ahLst/>
            <a:cxnLst/>
            <a:rect l="l" t="t" r="r" b="b"/>
            <a:pathLst>
              <a:path w="762000" h="334010">
                <a:moveTo>
                  <a:pt x="0" y="333493"/>
                </a:moveTo>
                <a:lnTo>
                  <a:pt x="761999" y="333493"/>
                </a:lnTo>
                <a:lnTo>
                  <a:pt x="761999"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9" name="object 9"/>
          <p:cNvSpPr/>
          <p:nvPr/>
        </p:nvSpPr>
        <p:spPr>
          <a:xfrm>
            <a:off x="2251527" y="6519135"/>
            <a:ext cx="762000" cy="339090"/>
          </a:xfrm>
          <a:custGeom>
            <a:avLst/>
            <a:gdLst/>
            <a:ahLst/>
            <a:cxnLst/>
            <a:rect l="l" t="t" r="r" b="b"/>
            <a:pathLst>
              <a:path w="762000" h="339090">
                <a:moveTo>
                  <a:pt x="0" y="338864"/>
                </a:moveTo>
                <a:lnTo>
                  <a:pt x="761999" y="338864"/>
                </a:lnTo>
                <a:lnTo>
                  <a:pt x="7619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0" name="object 10"/>
          <p:cNvSpPr/>
          <p:nvPr/>
        </p:nvSpPr>
        <p:spPr>
          <a:xfrm>
            <a:off x="8229414" y="6519135"/>
            <a:ext cx="1524000" cy="339090"/>
          </a:xfrm>
          <a:custGeom>
            <a:avLst/>
            <a:gdLst/>
            <a:ahLst/>
            <a:cxnLst/>
            <a:rect l="l" t="t" r="r" b="b"/>
            <a:pathLst>
              <a:path w="1524000" h="339090">
                <a:moveTo>
                  <a:pt x="0" y="338864"/>
                </a:moveTo>
                <a:lnTo>
                  <a:pt x="1523999" y="338864"/>
                </a:lnTo>
                <a:lnTo>
                  <a:pt x="15239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1" name="object 11"/>
          <p:cNvSpPr/>
          <p:nvPr/>
        </p:nvSpPr>
        <p:spPr>
          <a:xfrm>
            <a:off x="10515414" y="0"/>
            <a:ext cx="151130" cy="6858000"/>
          </a:xfrm>
          <a:custGeom>
            <a:avLst/>
            <a:gdLst/>
            <a:ahLst/>
            <a:cxnLst/>
            <a:rect l="l" t="t" r="r" b="b"/>
            <a:pathLst>
              <a:path w="151129" h="6858000">
                <a:moveTo>
                  <a:pt x="0" y="6857999"/>
                </a:moveTo>
                <a:lnTo>
                  <a:pt x="150998" y="6857999"/>
                </a:lnTo>
                <a:lnTo>
                  <a:pt x="150998"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2" name="object 12"/>
          <p:cNvSpPr/>
          <p:nvPr/>
        </p:nvSpPr>
        <p:spPr>
          <a:xfrm>
            <a:off x="9753414" y="0"/>
            <a:ext cx="762000" cy="6858000"/>
          </a:xfrm>
          <a:custGeom>
            <a:avLst/>
            <a:gdLst/>
            <a:ahLst/>
            <a:cxnLst/>
            <a:rect l="l" t="t" r="r" b="b"/>
            <a:pathLst>
              <a:path w="762000" h="6858000">
                <a:moveTo>
                  <a:pt x="0" y="6857999"/>
                </a:moveTo>
                <a:lnTo>
                  <a:pt x="761999" y="6857999"/>
                </a:lnTo>
                <a:lnTo>
                  <a:pt x="761999"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3" name="object 13"/>
          <p:cNvSpPr/>
          <p:nvPr/>
        </p:nvSpPr>
        <p:spPr>
          <a:xfrm>
            <a:off x="5486214" y="0"/>
            <a:ext cx="597535" cy="334010"/>
          </a:xfrm>
          <a:custGeom>
            <a:avLst/>
            <a:gdLst/>
            <a:ahLst/>
            <a:cxnLst/>
            <a:rect l="l" t="t" r="r" b="b"/>
            <a:pathLst>
              <a:path w="597535" h="334010">
                <a:moveTo>
                  <a:pt x="0" y="333493"/>
                </a:moveTo>
                <a:lnTo>
                  <a:pt x="597407" y="333493"/>
                </a:lnTo>
                <a:lnTo>
                  <a:pt x="597407"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4" name="object 14"/>
          <p:cNvSpPr/>
          <p:nvPr/>
        </p:nvSpPr>
        <p:spPr>
          <a:xfrm>
            <a:off x="5486213" y="6519135"/>
            <a:ext cx="2743200" cy="339090"/>
          </a:xfrm>
          <a:custGeom>
            <a:avLst/>
            <a:gdLst/>
            <a:ahLst/>
            <a:cxnLst/>
            <a:rect l="l" t="t" r="r" b="b"/>
            <a:pathLst>
              <a:path w="2743200" h="339090">
                <a:moveTo>
                  <a:pt x="0" y="338864"/>
                </a:moveTo>
                <a:lnTo>
                  <a:pt x="2743199" y="338864"/>
                </a:lnTo>
                <a:lnTo>
                  <a:pt x="27431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5" name="object 15"/>
          <p:cNvSpPr/>
          <p:nvPr/>
        </p:nvSpPr>
        <p:spPr>
          <a:xfrm>
            <a:off x="4495604" y="0"/>
            <a:ext cx="228600" cy="334010"/>
          </a:xfrm>
          <a:custGeom>
            <a:avLst/>
            <a:gdLst/>
            <a:ahLst/>
            <a:cxnLst/>
            <a:rect l="l" t="t" r="r" b="b"/>
            <a:pathLst>
              <a:path w="228600" h="334010">
                <a:moveTo>
                  <a:pt x="0" y="333493"/>
                </a:moveTo>
                <a:lnTo>
                  <a:pt x="228609" y="333493"/>
                </a:lnTo>
                <a:lnTo>
                  <a:pt x="228609"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6" name="object 16"/>
          <p:cNvSpPr/>
          <p:nvPr/>
        </p:nvSpPr>
        <p:spPr>
          <a:xfrm>
            <a:off x="4495604" y="6519135"/>
            <a:ext cx="228600" cy="339090"/>
          </a:xfrm>
          <a:custGeom>
            <a:avLst/>
            <a:gdLst/>
            <a:ahLst/>
            <a:cxnLst/>
            <a:rect l="l" t="t" r="r" b="b"/>
            <a:pathLst>
              <a:path w="228600" h="339090">
                <a:moveTo>
                  <a:pt x="0" y="338864"/>
                </a:moveTo>
                <a:lnTo>
                  <a:pt x="228609" y="338864"/>
                </a:lnTo>
                <a:lnTo>
                  <a:pt x="22860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7" name="object 17"/>
          <p:cNvSpPr/>
          <p:nvPr/>
        </p:nvSpPr>
        <p:spPr>
          <a:xfrm>
            <a:off x="4724214" y="0"/>
            <a:ext cx="762000" cy="334010"/>
          </a:xfrm>
          <a:custGeom>
            <a:avLst/>
            <a:gdLst/>
            <a:ahLst/>
            <a:cxnLst/>
            <a:rect l="l" t="t" r="r" b="b"/>
            <a:pathLst>
              <a:path w="762000" h="334010">
                <a:moveTo>
                  <a:pt x="0" y="333493"/>
                </a:moveTo>
                <a:lnTo>
                  <a:pt x="761999" y="333493"/>
                </a:lnTo>
                <a:lnTo>
                  <a:pt x="761999"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8" name="object 18"/>
          <p:cNvSpPr/>
          <p:nvPr/>
        </p:nvSpPr>
        <p:spPr>
          <a:xfrm>
            <a:off x="4724214" y="6519135"/>
            <a:ext cx="762000" cy="339090"/>
          </a:xfrm>
          <a:custGeom>
            <a:avLst/>
            <a:gdLst/>
            <a:ahLst/>
            <a:cxnLst/>
            <a:rect l="l" t="t" r="r" b="b"/>
            <a:pathLst>
              <a:path w="762000" h="339090">
                <a:moveTo>
                  <a:pt x="0" y="338864"/>
                </a:moveTo>
                <a:lnTo>
                  <a:pt x="761999" y="338864"/>
                </a:lnTo>
                <a:lnTo>
                  <a:pt x="7619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9" name="object 19"/>
          <p:cNvSpPr/>
          <p:nvPr/>
        </p:nvSpPr>
        <p:spPr>
          <a:xfrm>
            <a:off x="1588147" y="5068681"/>
            <a:ext cx="9078595" cy="1133475"/>
          </a:xfrm>
          <a:custGeom>
            <a:avLst/>
            <a:gdLst/>
            <a:ahLst/>
            <a:cxnLst/>
            <a:rect l="l" t="t" r="r" b="b"/>
            <a:pathLst>
              <a:path w="9078595" h="1133475">
                <a:moveTo>
                  <a:pt x="0" y="1082731"/>
                </a:moveTo>
                <a:lnTo>
                  <a:pt x="74095" y="1087180"/>
                </a:lnTo>
                <a:lnTo>
                  <a:pt x="148336" y="1091598"/>
                </a:lnTo>
                <a:lnTo>
                  <a:pt x="222866" y="1095953"/>
                </a:lnTo>
                <a:lnTo>
                  <a:pt x="297830" y="1100215"/>
                </a:lnTo>
                <a:lnTo>
                  <a:pt x="373374" y="1104352"/>
                </a:lnTo>
                <a:lnTo>
                  <a:pt x="449641" y="1108333"/>
                </a:lnTo>
                <a:lnTo>
                  <a:pt x="526776" y="1112127"/>
                </a:lnTo>
                <a:lnTo>
                  <a:pt x="604925" y="1115703"/>
                </a:lnTo>
                <a:lnTo>
                  <a:pt x="684231" y="1119029"/>
                </a:lnTo>
                <a:lnTo>
                  <a:pt x="764841" y="1122075"/>
                </a:lnTo>
                <a:lnTo>
                  <a:pt x="846897" y="1124809"/>
                </a:lnTo>
                <a:lnTo>
                  <a:pt x="930546" y="1127200"/>
                </a:lnTo>
                <a:lnTo>
                  <a:pt x="1015932" y="1129216"/>
                </a:lnTo>
                <a:lnTo>
                  <a:pt x="1103199" y="1130828"/>
                </a:lnTo>
                <a:lnTo>
                  <a:pt x="1192493" y="1132003"/>
                </a:lnTo>
                <a:lnTo>
                  <a:pt x="1283958" y="1132710"/>
                </a:lnTo>
                <a:lnTo>
                  <a:pt x="1377739" y="1132918"/>
                </a:lnTo>
                <a:lnTo>
                  <a:pt x="1473980" y="1132596"/>
                </a:lnTo>
                <a:lnTo>
                  <a:pt x="1572826" y="1131713"/>
                </a:lnTo>
                <a:lnTo>
                  <a:pt x="1674423" y="1130237"/>
                </a:lnTo>
                <a:lnTo>
                  <a:pt x="1778607" y="1128432"/>
                </a:lnTo>
                <a:lnTo>
                  <a:pt x="1885074" y="1126539"/>
                </a:lnTo>
                <a:lnTo>
                  <a:pt x="1993762" y="1124500"/>
                </a:lnTo>
                <a:lnTo>
                  <a:pt x="2104607" y="1122258"/>
                </a:lnTo>
                <a:lnTo>
                  <a:pt x="2217548" y="1119755"/>
                </a:lnTo>
                <a:lnTo>
                  <a:pt x="2332523" y="1116932"/>
                </a:lnTo>
                <a:lnTo>
                  <a:pt x="2449468" y="1113733"/>
                </a:lnTo>
                <a:lnTo>
                  <a:pt x="2568321" y="1110098"/>
                </a:lnTo>
                <a:lnTo>
                  <a:pt x="2689021" y="1105970"/>
                </a:lnTo>
                <a:lnTo>
                  <a:pt x="2811504" y="1101292"/>
                </a:lnTo>
                <a:lnTo>
                  <a:pt x="2935708" y="1096005"/>
                </a:lnTo>
                <a:lnTo>
                  <a:pt x="3061571" y="1090052"/>
                </a:lnTo>
                <a:lnTo>
                  <a:pt x="3189030" y="1083374"/>
                </a:lnTo>
                <a:lnTo>
                  <a:pt x="3318022" y="1075914"/>
                </a:lnTo>
                <a:lnTo>
                  <a:pt x="3448487" y="1067614"/>
                </a:lnTo>
                <a:lnTo>
                  <a:pt x="3580360" y="1058415"/>
                </a:lnTo>
                <a:lnTo>
                  <a:pt x="3713579" y="1048261"/>
                </a:lnTo>
                <a:lnTo>
                  <a:pt x="3848083" y="1037093"/>
                </a:lnTo>
                <a:lnTo>
                  <a:pt x="3983808" y="1024853"/>
                </a:lnTo>
                <a:lnTo>
                  <a:pt x="4120693" y="1011484"/>
                </a:lnTo>
                <a:lnTo>
                  <a:pt x="4260918" y="996946"/>
                </a:lnTo>
                <a:lnTo>
                  <a:pt x="4406239" y="981279"/>
                </a:lnTo>
                <a:lnTo>
                  <a:pt x="4556024" y="964540"/>
                </a:lnTo>
                <a:lnTo>
                  <a:pt x="4709640" y="946787"/>
                </a:lnTo>
                <a:lnTo>
                  <a:pt x="4866455" y="928078"/>
                </a:lnTo>
                <a:lnTo>
                  <a:pt x="5025837" y="908472"/>
                </a:lnTo>
                <a:lnTo>
                  <a:pt x="5187154" y="888025"/>
                </a:lnTo>
                <a:lnTo>
                  <a:pt x="5349773" y="866795"/>
                </a:lnTo>
                <a:lnTo>
                  <a:pt x="5513062" y="844842"/>
                </a:lnTo>
                <a:lnTo>
                  <a:pt x="5676388" y="822221"/>
                </a:lnTo>
                <a:lnTo>
                  <a:pt x="5839120" y="798993"/>
                </a:lnTo>
                <a:lnTo>
                  <a:pt x="6000625" y="775213"/>
                </a:lnTo>
                <a:lnTo>
                  <a:pt x="6160271" y="750940"/>
                </a:lnTo>
                <a:lnTo>
                  <a:pt x="6317426" y="726233"/>
                </a:lnTo>
                <a:lnTo>
                  <a:pt x="6471457" y="701148"/>
                </a:lnTo>
                <a:lnTo>
                  <a:pt x="6621732" y="675744"/>
                </a:lnTo>
                <a:lnTo>
                  <a:pt x="6767618" y="650079"/>
                </a:lnTo>
                <a:lnTo>
                  <a:pt x="6908484" y="624210"/>
                </a:lnTo>
                <a:lnTo>
                  <a:pt x="7043697" y="598196"/>
                </a:lnTo>
                <a:lnTo>
                  <a:pt x="7172625" y="572094"/>
                </a:lnTo>
                <a:lnTo>
                  <a:pt x="7298295" y="545222"/>
                </a:lnTo>
                <a:lnTo>
                  <a:pt x="7423811" y="516975"/>
                </a:lnTo>
                <a:lnTo>
                  <a:pt x="7548723" y="487524"/>
                </a:lnTo>
                <a:lnTo>
                  <a:pt x="7672580" y="457036"/>
                </a:lnTo>
                <a:lnTo>
                  <a:pt x="7794935" y="425681"/>
                </a:lnTo>
                <a:lnTo>
                  <a:pt x="7915336" y="393629"/>
                </a:lnTo>
                <a:lnTo>
                  <a:pt x="8033335" y="361049"/>
                </a:lnTo>
                <a:lnTo>
                  <a:pt x="8148481" y="328110"/>
                </a:lnTo>
                <a:lnTo>
                  <a:pt x="8260324" y="294982"/>
                </a:lnTo>
                <a:lnTo>
                  <a:pt x="8368416" y="261833"/>
                </a:lnTo>
                <a:lnTo>
                  <a:pt x="8472306" y="228833"/>
                </a:lnTo>
                <a:lnTo>
                  <a:pt x="8571545" y="196152"/>
                </a:lnTo>
                <a:lnTo>
                  <a:pt x="8665683" y="163959"/>
                </a:lnTo>
                <a:lnTo>
                  <a:pt x="8754269" y="132423"/>
                </a:lnTo>
                <a:lnTo>
                  <a:pt x="8836856" y="101713"/>
                </a:lnTo>
                <a:lnTo>
                  <a:pt x="8912992" y="71998"/>
                </a:lnTo>
                <a:lnTo>
                  <a:pt x="8982228" y="43449"/>
                </a:lnTo>
                <a:lnTo>
                  <a:pt x="9044115" y="16234"/>
                </a:lnTo>
                <a:lnTo>
                  <a:pt x="9078265" y="0"/>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0" name="object 20"/>
          <p:cNvSpPr/>
          <p:nvPr/>
        </p:nvSpPr>
        <p:spPr>
          <a:xfrm>
            <a:off x="1588147" y="3486901"/>
            <a:ext cx="9078595" cy="871855"/>
          </a:xfrm>
          <a:custGeom>
            <a:avLst/>
            <a:gdLst/>
            <a:ahLst/>
            <a:cxnLst/>
            <a:rect l="l" t="t" r="r" b="b"/>
            <a:pathLst>
              <a:path w="9078595" h="871854">
                <a:moveTo>
                  <a:pt x="0" y="871358"/>
                </a:moveTo>
                <a:lnTo>
                  <a:pt x="39517" y="850422"/>
                </a:lnTo>
                <a:lnTo>
                  <a:pt x="79226" y="829488"/>
                </a:lnTo>
                <a:lnTo>
                  <a:pt x="119317" y="808559"/>
                </a:lnTo>
                <a:lnTo>
                  <a:pt x="159984" y="787637"/>
                </a:lnTo>
                <a:lnTo>
                  <a:pt x="201416" y="766725"/>
                </a:lnTo>
                <a:lnTo>
                  <a:pt x="243805" y="745823"/>
                </a:lnTo>
                <a:lnTo>
                  <a:pt x="287344" y="724936"/>
                </a:lnTo>
                <a:lnTo>
                  <a:pt x="332223" y="704065"/>
                </a:lnTo>
                <a:lnTo>
                  <a:pt x="378633" y="683212"/>
                </a:lnTo>
                <a:lnTo>
                  <a:pt x="426768" y="662379"/>
                </a:lnTo>
                <a:lnTo>
                  <a:pt x="476817" y="641570"/>
                </a:lnTo>
                <a:lnTo>
                  <a:pt x="528972" y="620785"/>
                </a:lnTo>
                <a:lnTo>
                  <a:pt x="583425" y="600028"/>
                </a:lnTo>
                <a:lnTo>
                  <a:pt x="640368" y="579301"/>
                </a:lnTo>
                <a:lnTo>
                  <a:pt x="699991" y="558606"/>
                </a:lnTo>
                <a:lnTo>
                  <a:pt x="762487" y="537944"/>
                </a:lnTo>
                <a:lnTo>
                  <a:pt x="828047" y="517320"/>
                </a:lnTo>
                <a:lnTo>
                  <a:pt x="896862" y="496734"/>
                </a:lnTo>
                <a:lnTo>
                  <a:pt x="969123" y="476189"/>
                </a:lnTo>
                <a:lnTo>
                  <a:pt x="1045023" y="455687"/>
                </a:lnTo>
                <a:lnTo>
                  <a:pt x="1124418" y="434758"/>
                </a:lnTo>
                <a:lnTo>
                  <a:pt x="1206974" y="413025"/>
                </a:lnTo>
                <a:lnTo>
                  <a:pt x="1292582" y="390635"/>
                </a:lnTo>
                <a:lnTo>
                  <a:pt x="1381136" y="367735"/>
                </a:lnTo>
                <a:lnTo>
                  <a:pt x="1472529" y="344473"/>
                </a:lnTo>
                <a:lnTo>
                  <a:pt x="1566654" y="320994"/>
                </a:lnTo>
                <a:lnTo>
                  <a:pt x="1663404" y="297446"/>
                </a:lnTo>
                <a:lnTo>
                  <a:pt x="1762671" y="273977"/>
                </a:lnTo>
                <a:lnTo>
                  <a:pt x="1864349" y="250733"/>
                </a:lnTo>
                <a:lnTo>
                  <a:pt x="1968331" y="227860"/>
                </a:lnTo>
                <a:lnTo>
                  <a:pt x="2074509" y="205507"/>
                </a:lnTo>
                <a:lnTo>
                  <a:pt x="2182777" y="183820"/>
                </a:lnTo>
                <a:lnTo>
                  <a:pt x="2293027" y="162947"/>
                </a:lnTo>
                <a:lnTo>
                  <a:pt x="2405152" y="143033"/>
                </a:lnTo>
                <a:lnTo>
                  <a:pt x="2519045" y="124227"/>
                </a:lnTo>
                <a:lnTo>
                  <a:pt x="2634599" y="106675"/>
                </a:lnTo>
                <a:lnTo>
                  <a:pt x="2751708" y="90524"/>
                </a:lnTo>
                <a:lnTo>
                  <a:pt x="2870263" y="75921"/>
                </a:lnTo>
                <a:lnTo>
                  <a:pt x="2990159" y="63014"/>
                </a:lnTo>
                <a:lnTo>
                  <a:pt x="3111287" y="51949"/>
                </a:lnTo>
                <a:lnTo>
                  <a:pt x="3234303" y="42331"/>
                </a:lnTo>
                <a:lnTo>
                  <a:pt x="3359815" y="33672"/>
                </a:lnTo>
                <a:lnTo>
                  <a:pt x="3487708" y="25981"/>
                </a:lnTo>
                <a:lnTo>
                  <a:pt x="3617866" y="19267"/>
                </a:lnTo>
                <a:lnTo>
                  <a:pt x="3750172" y="13540"/>
                </a:lnTo>
                <a:lnTo>
                  <a:pt x="3884512" y="8807"/>
                </a:lnTo>
                <a:lnTo>
                  <a:pt x="4020769" y="5077"/>
                </a:lnTo>
                <a:lnTo>
                  <a:pt x="4158828" y="2361"/>
                </a:lnTo>
                <a:lnTo>
                  <a:pt x="4298572" y="665"/>
                </a:lnTo>
                <a:lnTo>
                  <a:pt x="4439887" y="0"/>
                </a:lnTo>
                <a:lnTo>
                  <a:pt x="4582656" y="373"/>
                </a:lnTo>
                <a:lnTo>
                  <a:pt x="4726764" y="1794"/>
                </a:lnTo>
                <a:lnTo>
                  <a:pt x="4872094" y="4272"/>
                </a:lnTo>
                <a:lnTo>
                  <a:pt x="5018532" y="7816"/>
                </a:lnTo>
                <a:lnTo>
                  <a:pt x="5165961" y="12434"/>
                </a:lnTo>
                <a:lnTo>
                  <a:pt x="5314265" y="18135"/>
                </a:lnTo>
                <a:lnTo>
                  <a:pt x="5463329" y="24928"/>
                </a:lnTo>
                <a:lnTo>
                  <a:pt x="5613037" y="32822"/>
                </a:lnTo>
                <a:lnTo>
                  <a:pt x="5763274" y="41826"/>
                </a:lnTo>
                <a:lnTo>
                  <a:pt x="5913923" y="51949"/>
                </a:lnTo>
                <a:lnTo>
                  <a:pt x="6069551" y="64188"/>
                </a:lnTo>
                <a:lnTo>
                  <a:pt x="6233894" y="79312"/>
                </a:lnTo>
                <a:lnTo>
                  <a:pt x="6405602" y="97000"/>
                </a:lnTo>
                <a:lnTo>
                  <a:pt x="6583326" y="116933"/>
                </a:lnTo>
                <a:lnTo>
                  <a:pt x="6765716" y="138789"/>
                </a:lnTo>
                <a:lnTo>
                  <a:pt x="6951424" y="162248"/>
                </a:lnTo>
                <a:lnTo>
                  <a:pt x="7139100" y="186989"/>
                </a:lnTo>
                <a:lnTo>
                  <a:pt x="7327395" y="212692"/>
                </a:lnTo>
                <a:lnTo>
                  <a:pt x="7514959" y="239036"/>
                </a:lnTo>
                <a:lnTo>
                  <a:pt x="7700443" y="265700"/>
                </a:lnTo>
                <a:lnTo>
                  <a:pt x="7882498" y="292364"/>
                </a:lnTo>
                <a:lnTo>
                  <a:pt x="8059775" y="318708"/>
                </a:lnTo>
                <a:lnTo>
                  <a:pt x="8230923" y="344410"/>
                </a:lnTo>
                <a:lnTo>
                  <a:pt x="8394594" y="369151"/>
                </a:lnTo>
                <a:lnTo>
                  <a:pt x="8549439" y="392608"/>
                </a:lnTo>
                <a:lnTo>
                  <a:pt x="8694108" y="414463"/>
                </a:lnTo>
                <a:lnTo>
                  <a:pt x="8827252" y="434394"/>
                </a:lnTo>
                <a:lnTo>
                  <a:pt x="8947522" y="452081"/>
                </a:lnTo>
                <a:lnTo>
                  <a:pt x="9053568" y="467203"/>
                </a:lnTo>
                <a:lnTo>
                  <a:pt x="9078265" y="470544"/>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1" name="object 21"/>
          <p:cNvSpPr/>
          <p:nvPr/>
        </p:nvSpPr>
        <p:spPr>
          <a:xfrm>
            <a:off x="1576264" y="5640775"/>
            <a:ext cx="3004820" cy="1211580"/>
          </a:xfrm>
          <a:custGeom>
            <a:avLst/>
            <a:gdLst/>
            <a:ahLst/>
            <a:cxnLst/>
            <a:rect l="l" t="t" r="r" b="b"/>
            <a:pathLst>
              <a:path w="3004820" h="1211579">
                <a:moveTo>
                  <a:pt x="0" y="0"/>
                </a:moveTo>
                <a:lnTo>
                  <a:pt x="165473" y="75223"/>
                </a:lnTo>
                <a:lnTo>
                  <a:pt x="330719" y="150225"/>
                </a:lnTo>
                <a:lnTo>
                  <a:pt x="495506" y="224787"/>
                </a:lnTo>
                <a:lnTo>
                  <a:pt x="659605" y="298688"/>
                </a:lnTo>
                <a:lnTo>
                  <a:pt x="822787" y="371707"/>
                </a:lnTo>
                <a:lnTo>
                  <a:pt x="984823" y="443624"/>
                </a:lnTo>
                <a:lnTo>
                  <a:pt x="1145483" y="514218"/>
                </a:lnTo>
                <a:lnTo>
                  <a:pt x="1304537" y="583269"/>
                </a:lnTo>
                <a:lnTo>
                  <a:pt x="1461757" y="650557"/>
                </a:lnTo>
                <a:lnTo>
                  <a:pt x="1616912" y="715861"/>
                </a:lnTo>
                <a:lnTo>
                  <a:pt x="1769773" y="778961"/>
                </a:lnTo>
                <a:lnTo>
                  <a:pt x="1920112" y="839635"/>
                </a:lnTo>
                <a:lnTo>
                  <a:pt x="2067697" y="897665"/>
                </a:lnTo>
                <a:lnTo>
                  <a:pt x="2212301" y="952828"/>
                </a:lnTo>
                <a:lnTo>
                  <a:pt x="2353693" y="1004905"/>
                </a:lnTo>
                <a:lnTo>
                  <a:pt x="2491644" y="1053676"/>
                </a:lnTo>
                <a:lnTo>
                  <a:pt x="2625925" y="1098920"/>
                </a:lnTo>
                <a:lnTo>
                  <a:pt x="2756305" y="1140416"/>
                </a:lnTo>
                <a:lnTo>
                  <a:pt x="2882557" y="1177944"/>
                </a:lnTo>
                <a:lnTo>
                  <a:pt x="3004450" y="1211283"/>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2" name="object 22"/>
          <p:cNvSpPr/>
          <p:nvPr/>
        </p:nvSpPr>
        <p:spPr>
          <a:xfrm>
            <a:off x="1588147" y="5284471"/>
            <a:ext cx="9078595" cy="1467485"/>
          </a:xfrm>
          <a:custGeom>
            <a:avLst/>
            <a:gdLst/>
            <a:ahLst/>
            <a:cxnLst/>
            <a:rect l="l" t="t" r="r" b="b"/>
            <a:pathLst>
              <a:path w="9078595" h="1467484">
                <a:moveTo>
                  <a:pt x="0" y="0"/>
                </a:moveTo>
                <a:lnTo>
                  <a:pt x="42929" y="14998"/>
                </a:lnTo>
                <a:lnTo>
                  <a:pt x="86043" y="30030"/>
                </a:lnTo>
                <a:lnTo>
                  <a:pt x="129527" y="45128"/>
                </a:lnTo>
                <a:lnTo>
                  <a:pt x="173566" y="60327"/>
                </a:lnTo>
                <a:lnTo>
                  <a:pt x="218344" y="75659"/>
                </a:lnTo>
                <a:lnTo>
                  <a:pt x="264046" y="91159"/>
                </a:lnTo>
                <a:lnTo>
                  <a:pt x="310857" y="106859"/>
                </a:lnTo>
                <a:lnTo>
                  <a:pt x="358961" y="122793"/>
                </a:lnTo>
                <a:lnTo>
                  <a:pt x="408545" y="138994"/>
                </a:lnTo>
                <a:lnTo>
                  <a:pt x="459792" y="155497"/>
                </a:lnTo>
                <a:lnTo>
                  <a:pt x="512886" y="172334"/>
                </a:lnTo>
                <a:lnTo>
                  <a:pt x="568014" y="189538"/>
                </a:lnTo>
                <a:lnTo>
                  <a:pt x="625360" y="207145"/>
                </a:lnTo>
                <a:lnTo>
                  <a:pt x="685108" y="225185"/>
                </a:lnTo>
                <a:lnTo>
                  <a:pt x="747443" y="243695"/>
                </a:lnTo>
                <a:lnTo>
                  <a:pt x="812551" y="262706"/>
                </a:lnTo>
                <a:lnTo>
                  <a:pt x="880615" y="282252"/>
                </a:lnTo>
                <a:lnTo>
                  <a:pt x="951821" y="302366"/>
                </a:lnTo>
                <a:lnTo>
                  <a:pt x="1026354" y="323083"/>
                </a:lnTo>
                <a:lnTo>
                  <a:pt x="1104398" y="344436"/>
                </a:lnTo>
                <a:lnTo>
                  <a:pt x="1186199" y="366667"/>
                </a:lnTo>
                <a:lnTo>
                  <a:pt x="1271726" y="389950"/>
                </a:lnTo>
                <a:lnTo>
                  <a:pt x="1360756" y="414178"/>
                </a:lnTo>
                <a:lnTo>
                  <a:pt x="1453066" y="439243"/>
                </a:lnTo>
                <a:lnTo>
                  <a:pt x="1548435" y="465038"/>
                </a:lnTo>
                <a:lnTo>
                  <a:pt x="1646638" y="491458"/>
                </a:lnTo>
                <a:lnTo>
                  <a:pt x="1747454" y="518394"/>
                </a:lnTo>
                <a:lnTo>
                  <a:pt x="1850660" y="545740"/>
                </a:lnTo>
                <a:lnTo>
                  <a:pt x="1956034" y="573389"/>
                </a:lnTo>
                <a:lnTo>
                  <a:pt x="2063351" y="601234"/>
                </a:lnTo>
                <a:lnTo>
                  <a:pt x="2172391" y="629168"/>
                </a:lnTo>
                <a:lnTo>
                  <a:pt x="2282930" y="657085"/>
                </a:lnTo>
                <a:lnTo>
                  <a:pt x="2394746" y="684877"/>
                </a:lnTo>
                <a:lnTo>
                  <a:pt x="2507615" y="712438"/>
                </a:lnTo>
                <a:lnTo>
                  <a:pt x="2621316" y="739660"/>
                </a:lnTo>
                <a:lnTo>
                  <a:pt x="2735626" y="766437"/>
                </a:lnTo>
                <a:lnTo>
                  <a:pt x="2850321" y="792662"/>
                </a:lnTo>
                <a:lnTo>
                  <a:pt x="2965180" y="818228"/>
                </a:lnTo>
                <a:lnTo>
                  <a:pt x="3079980" y="843027"/>
                </a:lnTo>
                <a:lnTo>
                  <a:pt x="3194497" y="866954"/>
                </a:lnTo>
                <a:lnTo>
                  <a:pt x="3310259" y="890443"/>
                </a:lnTo>
                <a:lnTo>
                  <a:pt x="3428741" y="913967"/>
                </a:lnTo>
                <a:lnTo>
                  <a:pt x="3549636" y="937473"/>
                </a:lnTo>
                <a:lnTo>
                  <a:pt x="3672636" y="960909"/>
                </a:lnTo>
                <a:lnTo>
                  <a:pt x="3797434" y="984220"/>
                </a:lnTo>
                <a:lnTo>
                  <a:pt x="3923724" y="1007353"/>
                </a:lnTo>
                <a:lnTo>
                  <a:pt x="4051198" y="1030254"/>
                </a:lnTo>
                <a:lnTo>
                  <a:pt x="4179550" y="1052871"/>
                </a:lnTo>
                <a:lnTo>
                  <a:pt x="4308473" y="1075149"/>
                </a:lnTo>
                <a:lnTo>
                  <a:pt x="4437658" y="1097036"/>
                </a:lnTo>
                <a:lnTo>
                  <a:pt x="4566800" y="1118477"/>
                </a:lnTo>
                <a:lnTo>
                  <a:pt x="4695592" y="1139420"/>
                </a:lnTo>
                <a:lnTo>
                  <a:pt x="4823725" y="1159810"/>
                </a:lnTo>
                <a:lnTo>
                  <a:pt x="4950894" y="1179594"/>
                </a:lnTo>
                <a:lnTo>
                  <a:pt x="5076791" y="1198720"/>
                </a:lnTo>
                <a:lnTo>
                  <a:pt x="5201109" y="1217133"/>
                </a:lnTo>
                <a:lnTo>
                  <a:pt x="5323542" y="1234779"/>
                </a:lnTo>
                <a:lnTo>
                  <a:pt x="5443781" y="1251606"/>
                </a:lnTo>
                <a:lnTo>
                  <a:pt x="5561521" y="1267561"/>
                </a:lnTo>
                <a:lnTo>
                  <a:pt x="5676453" y="1282588"/>
                </a:lnTo>
                <a:lnTo>
                  <a:pt x="5790254" y="1296710"/>
                </a:lnTo>
                <a:lnTo>
                  <a:pt x="5904652" y="1310007"/>
                </a:lnTo>
                <a:lnTo>
                  <a:pt x="6019354" y="1322514"/>
                </a:lnTo>
                <a:lnTo>
                  <a:pt x="6134065" y="1334268"/>
                </a:lnTo>
                <a:lnTo>
                  <a:pt x="6248491" y="1345302"/>
                </a:lnTo>
                <a:lnTo>
                  <a:pt x="6362339" y="1355654"/>
                </a:lnTo>
                <a:lnTo>
                  <a:pt x="6475315" y="1365359"/>
                </a:lnTo>
                <a:lnTo>
                  <a:pt x="6587123" y="1374453"/>
                </a:lnTo>
                <a:lnTo>
                  <a:pt x="6697471" y="1382970"/>
                </a:lnTo>
                <a:lnTo>
                  <a:pt x="6806065" y="1390947"/>
                </a:lnTo>
                <a:lnTo>
                  <a:pt x="6912609" y="1398420"/>
                </a:lnTo>
                <a:lnTo>
                  <a:pt x="7016811" y="1405423"/>
                </a:lnTo>
                <a:lnTo>
                  <a:pt x="7118377" y="1411993"/>
                </a:lnTo>
                <a:lnTo>
                  <a:pt x="7217011" y="1418165"/>
                </a:lnTo>
                <a:lnTo>
                  <a:pt x="7312420" y="1423974"/>
                </a:lnTo>
                <a:lnTo>
                  <a:pt x="7404311" y="1429457"/>
                </a:lnTo>
                <a:lnTo>
                  <a:pt x="7492389" y="1434649"/>
                </a:lnTo>
                <a:lnTo>
                  <a:pt x="7576360" y="1439586"/>
                </a:lnTo>
                <a:lnTo>
                  <a:pt x="7655930" y="1444303"/>
                </a:lnTo>
                <a:lnTo>
                  <a:pt x="7730805" y="1448835"/>
                </a:lnTo>
                <a:lnTo>
                  <a:pt x="7800624" y="1452969"/>
                </a:lnTo>
                <a:lnTo>
                  <a:pt x="7865421" y="1456490"/>
                </a:lnTo>
                <a:lnTo>
                  <a:pt x="7925547" y="1459438"/>
                </a:lnTo>
                <a:lnTo>
                  <a:pt x="7981354" y="1461853"/>
                </a:lnTo>
                <a:lnTo>
                  <a:pt x="8033194" y="1463775"/>
                </a:lnTo>
                <a:lnTo>
                  <a:pt x="8081418" y="1465244"/>
                </a:lnTo>
                <a:lnTo>
                  <a:pt x="8126379" y="1466300"/>
                </a:lnTo>
                <a:lnTo>
                  <a:pt x="8168428" y="1466984"/>
                </a:lnTo>
                <a:lnTo>
                  <a:pt x="8207916" y="1467335"/>
                </a:lnTo>
                <a:lnTo>
                  <a:pt x="8245197" y="1467394"/>
                </a:lnTo>
                <a:lnTo>
                  <a:pt x="8280621" y="1467201"/>
                </a:lnTo>
                <a:lnTo>
                  <a:pt x="8347307" y="1466217"/>
                </a:lnTo>
                <a:lnTo>
                  <a:pt x="8410789" y="1464705"/>
                </a:lnTo>
                <a:lnTo>
                  <a:pt x="8473880" y="1462985"/>
                </a:lnTo>
                <a:lnTo>
                  <a:pt x="8506159" y="1462147"/>
                </a:lnTo>
                <a:lnTo>
                  <a:pt x="8539396" y="1461378"/>
                </a:lnTo>
                <a:lnTo>
                  <a:pt x="8573943" y="1460718"/>
                </a:lnTo>
                <a:lnTo>
                  <a:pt x="8608776" y="1460036"/>
                </a:lnTo>
                <a:lnTo>
                  <a:pt x="8675574" y="1458172"/>
                </a:lnTo>
                <a:lnTo>
                  <a:pt x="8738887" y="1455704"/>
                </a:lnTo>
                <a:lnTo>
                  <a:pt x="8799127" y="1452702"/>
                </a:lnTo>
                <a:lnTo>
                  <a:pt x="8856702" y="1449237"/>
                </a:lnTo>
                <a:lnTo>
                  <a:pt x="8912022" y="1445380"/>
                </a:lnTo>
                <a:lnTo>
                  <a:pt x="8965496" y="1441204"/>
                </a:lnTo>
                <a:lnTo>
                  <a:pt x="9017535" y="1436778"/>
                </a:lnTo>
                <a:lnTo>
                  <a:pt x="9068549" y="1432176"/>
                </a:lnTo>
                <a:lnTo>
                  <a:pt x="9078265" y="1431273"/>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3" name="object 23"/>
          <p:cNvSpPr/>
          <p:nvPr/>
        </p:nvSpPr>
        <p:spPr>
          <a:xfrm>
            <a:off x="3737545" y="5137581"/>
            <a:ext cx="6929120" cy="1714500"/>
          </a:xfrm>
          <a:custGeom>
            <a:avLst/>
            <a:gdLst/>
            <a:ahLst/>
            <a:cxnLst/>
            <a:rect l="l" t="t" r="r" b="b"/>
            <a:pathLst>
              <a:path w="6929120" h="1714500">
                <a:moveTo>
                  <a:pt x="0" y="1714477"/>
                </a:moveTo>
                <a:lnTo>
                  <a:pt x="48751" y="1659570"/>
                </a:lnTo>
                <a:lnTo>
                  <a:pt x="97859" y="1604752"/>
                </a:lnTo>
                <a:lnTo>
                  <a:pt x="147680" y="1550112"/>
                </a:lnTo>
                <a:lnTo>
                  <a:pt x="198571" y="1495738"/>
                </a:lnTo>
                <a:lnTo>
                  <a:pt x="250888" y="1441721"/>
                </a:lnTo>
                <a:lnTo>
                  <a:pt x="304988" y="1388149"/>
                </a:lnTo>
                <a:lnTo>
                  <a:pt x="332819" y="1361558"/>
                </a:lnTo>
                <a:lnTo>
                  <a:pt x="361229" y="1335112"/>
                </a:lnTo>
                <a:lnTo>
                  <a:pt x="390263" y="1308821"/>
                </a:lnTo>
                <a:lnTo>
                  <a:pt x="419965" y="1282698"/>
                </a:lnTo>
                <a:lnTo>
                  <a:pt x="450381" y="1256753"/>
                </a:lnTo>
                <a:lnTo>
                  <a:pt x="481555" y="1230997"/>
                </a:lnTo>
                <a:lnTo>
                  <a:pt x="513531" y="1205442"/>
                </a:lnTo>
                <a:lnTo>
                  <a:pt x="546353" y="1180099"/>
                </a:lnTo>
                <a:lnTo>
                  <a:pt x="580217" y="1154769"/>
                </a:lnTo>
                <a:lnTo>
                  <a:pt x="615257" y="1129284"/>
                </a:lnTo>
                <a:lnTo>
                  <a:pt x="651370" y="1103699"/>
                </a:lnTo>
                <a:lnTo>
                  <a:pt x="688454" y="1078065"/>
                </a:lnTo>
                <a:lnTo>
                  <a:pt x="726406" y="1052438"/>
                </a:lnTo>
                <a:lnTo>
                  <a:pt x="765124" y="1026870"/>
                </a:lnTo>
                <a:lnTo>
                  <a:pt x="804505" y="1001415"/>
                </a:lnTo>
                <a:lnTo>
                  <a:pt x="844445" y="976126"/>
                </a:lnTo>
                <a:lnTo>
                  <a:pt x="884844" y="951057"/>
                </a:lnTo>
                <a:lnTo>
                  <a:pt x="925597" y="926260"/>
                </a:lnTo>
                <a:lnTo>
                  <a:pt x="966603" y="901791"/>
                </a:lnTo>
                <a:lnTo>
                  <a:pt x="1007759" y="877701"/>
                </a:lnTo>
                <a:lnTo>
                  <a:pt x="1048962" y="854045"/>
                </a:lnTo>
                <a:lnTo>
                  <a:pt x="1090110" y="830876"/>
                </a:lnTo>
                <a:lnTo>
                  <a:pt x="1131100" y="808247"/>
                </a:lnTo>
                <a:lnTo>
                  <a:pt x="1171829" y="786212"/>
                </a:lnTo>
                <a:lnTo>
                  <a:pt x="1212194" y="764824"/>
                </a:lnTo>
                <a:lnTo>
                  <a:pt x="1252094" y="744136"/>
                </a:lnTo>
                <a:lnTo>
                  <a:pt x="1291425" y="724203"/>
                </a:lnTo>
                <a:lnTo>
                  <a:pt x="1330086" y="705077"/>
                </a:lnTo>
                <a:lnTo>
                  <a:pt x="1367670" y="686881"/>
                </a:lnTo>
                <a:lnTo>
                  <a:pt x="1403981" y="669644"/>
                </a:lnTo>
                <a:lnTo>
                  <a:pt x="1439228" y="653285"/>
                </a:lnTo>
                <a:lnTo>
                  <a:pt x="1507366" y="622883"/>
                </a:lnTo>
                <a:lnTo>
                  <a:pt x="1573757" y="595035"/>
                </a:lnTo>
                <a:lnTo>
                  <a:pt x="1640072" y="569099"/>
                </a:lnTo>
                <a:lnTo>
                  <a:pt x="1707986" y="544435"/>
                </a:lnTo>
                <a:lnTo>
                  <a:pt x="1779170" y="520403"/>
                </a:lnTo>
                <a:lnTo>
                  <a:pt x="1816511" y="508423"/>
                </a:lnTo>
                <a:lnTo>
                  <a:pt x="1855297" y="496360"/>
                </a:lnTo>
                <a:lnTo>
                  <a:pt x="1895737" y="484135"/>
                </a:lnTo>
                <a:lnTo>
                  <a:pt x="1938040" y="471667"/>
                </a:lnTo>
                <a:lnTo>
                  <a:pt x="1982415" y="458877"/>
                </a:lnTo>
                <a:lnTo>
                  <a:pt x="2029071" y="445684"/>
                </a:lnTo>
                <a:lnTo>
                  <a:pt x="2078217" y="432007"/>
                </a:lnTo>
                <a:lnTo>
                  <a:pt x="2130690" y="417775"/>
                </a:lnTo>
                <a:lnTo>
                  <a:pt x="2186892" y="403061"/>
                </a:lnTo>
                <a:lnTo>
                  <a:pt x="2246395" y="387946"/>
                </a:lnTo>
                <a:lnTo>
                  <a:pt x="2308772" y="372508"/>
                </a:lnTo>
                <a:lnTo>
                  <a:pt x="2373596" y="356827"/>
                </a:lnTo>
                <a:lnTo>
                  <a:pt x="2440438" y="340985"/>
                </a:lnTo>
                <a:lnTo>
                  <a:pt x="2508873" y="325060"/>
                </a:lnTo>
                <a:lnTo>
                  <a:pt x="2578472" y="309132"/>
                </a:lnTo>
                <a:lnTo>
                  <a:pt x="2648807" y="293282"/>
                </a:lnTo>
                <a:lnTo>
                  <a:pt x="2719452" y="277589"/>
                </a:lnTo>
                <a:lnTo>
                  <a:pt x="2789978" y="262133"/>
                </a:lnTo>
                <a:lnTo>
                  <a:pt x="2859959" y="246995"/>
                </a:lnTo>
                <a:lnTo>
                  <a:pt x="2928967" y="232253"/>
                </a:lnTo>
                <a:lnTo>
                  <a:pt x="2996574" y="217988"/>
                </a:lnTo>
                <a:lnTo>
                  <a:pt x="3062353" y="204280"/>
                </a:lnTo>
                <a:lnTo>
                  <a:pt x="3125877" y="191209"/>
                </a:lnTo>
                <a:lnTo>
                  <a:pt x="3186718" y="178854"/>
                </a:lnTo>
                <a:lnTo>
                  <a:pt x="3244448" y="167296"/>
                </a:lnTo>
                <a:lnTo>
                  <a:pt x="3298640" y="156614"/>
                </a:lnTo>
                <a:lnTo>
                  <a:pt x="3348868" y="146888"/>
                </a:lnTo>
                <a:lnTo>
                  <a:pt x="3394998" y="138151"/>
                </a:lnTo>
                <a:lnTo>
                  <a:pt x="3437438" y="130298"/>
                </a:lnTo>
                <a:lnTo>
                  <a:pt x="3476567" y="123262"/>
                </a:lnTo>
                <a:lnTo>
                  <a:pt x="3546404" y="111372"/>
                </a:lnTo>
                <a:lnTo>
                  <a:pt x="3607538" y="101948"/>
                </a:lnTo>
                <a:lnTo>
                  <a:pt x="3663000" y="94454"/>
                </a:lnTo>
                <a:lnTo>
                  <a:pt x="3715818" y="88355"/>
                </a:lnTo>
                <a:lnTo>
                  <a:pt x="3769023" y="83116"/>
                </a:lnTo>
                <a:lnTo>
                  <a:pt x="3825644" y="78203"/>
                </a:lnTo>
                <a:lnTo>
                  <a:pt x="3888711" y="73079"/>
                </a:lnTo>
                <a:lnTo>
                  <a:pt x="3923608" y="70271"/>
                </a:lnTo>
                <a:lnTo>
                  <a:pt x="3961253" y="67211"/>
                </a:lnTo>
                <a:lnTo>
                  <a:pt x="4002023" y="63830"/>
                </a:lnTo>
                <a:lnTo>
                  <a:pt x="4045662" y="60254"/>
                </a:lnTo>
                <a:lnTo>
                  <a:pt x="4091545" y="56661"/>
                </a:lnTo>
                <a:lnTo>
                  <a:pt x="4139449" y="53065"/>
                </a:lnTo>
                <a:lnTo>
                  <a:pt x="4189152" y="49479"/>
                </a:lnTo>
                <a:lnTo>
                  <a:pt x="4240430" y="45915"/>
                </a:lnTo>
                <a:lnTo>
                  <a:pt x="4293060" y="42389"/>
                </a:lnTo>
                <a:lnTo>
                  <a:pt x="4346820" y="38913"/>
                </a:lnTo>
                <a:lnTo>
                  <a:pt x="4401486" y="35500"/>
                </a:lnTo>
                <a:lnTo>
                  <a:pt x="4456834" y="32165"/>
                </a:lnTo>
                <a:lnTo>
                  <a:pt x="4512643" y="28919"/>
                </a:lnTo>
                <a:lnTo>
                  <a:pt x="4568689" y="25778"/>
                </a:lnTo>
                <a:lnTo>
                  <a:pt x="4624750" y="22754"/>
                </a:lnTo>
                <a:lnTo>
                  <a:pt x="4680601" y="19861"/>
                </a:lnTo>
                <a:lnTo>
                  <a:pt x="4736020" y="17111"/>
                </a:lnTo>
                <a:lnTo>
                  <a:pt x="4790783" y="14520"/>
                </a:lnTo>
                <a:lnTo>
                  <a:pt x="4844669" y="12099"/>
                </a:lnTo>
                <a:lnTo>
                  <a:pt x="4897454" y="9863"/>
                </a:lnTo>
                <a:lnTo>
                  <a:pt x="4948914" y="7824"/>
                </a:lnTo>
                <a:lnTo>
                  <a:pt x="4998827" y="5997"/>
                </a:lnTo>
                <a:lnTo>
                  <a:pt x="5046969" y="4394"/>
                </a:lnTo>
                <a:lnTo>
                  <a:pt x="5095686" y="3053"/>
                </a:lnTo>
                <a:lnTo>
                  <a:pt x="5147051" y="1987"/>
                </a:lnTo>
                <a:lnTo>
                  <a:pt x="5200510" y="1173"/>
                </a:lnTo>
                <a:lnTo>
                  <a:pt x="5255506" y="590"/>
                </a:lnTo>
                <a:lnTo>
                  <a:pt x="5311481" y="215"/>
                </a:lnTo>
                <a:lnTo>
                  <a:pt x="5367879" y="26"/>
                </a:lnTo>
                <a:lnTo>
                  <a:pt x="5424143" y="0"/>
                </a:lnTo>
                <a:lnTo>
                  <a:pt x="5479717" y="115"/>
                </a:lnTo>
                <a:lnTo>
                  <a:pt x="5534045" y="349"/>
                </a:lnTo>
                <a:lnTo>
                  <a:pt x="5586568" y="679"/>
                </a:lnTo>
                <a:lnTo>
                  <a:pt x="5636731" y="1084"/>
                </a:lnTo>
                <a:lnTo>
                  <a:pt x="5683978" y="1541"/>
                </a:lnTo>
                <a:lnTo>
                  <a:pt x="5727750" y="2028"/>
                </a:lnTo>
                <a:lnTo>
                  <a:pt x="5767493" y="2522"/>
                </a:lnTo>
                <a:lnTo>
                  <a:pt x="5832660" y="3443"/>
                </a:lnTo>
                <a:lnTo>
                  <a:pt x="5875026" y="4127"/>
                </a:lnTo>
                <a:lnTo>
                  <a:pt x="5890137" y="4394"/>
                </a:lnTo>
                <a:lnTo>
                  <a:pt x="6495806" y="4394"/>
                </a:lnTo>
                <a:lnTo>
                  <a:pt x="6545814" y="5859"/>
                </a:lnTo>
                <a:lnTo>
                  <a:pt x="6594633" y="7817"/>
                </a:lnTo>
                <a:lnTo>
                  <a:pt x="6641907" y="10158"/>
                </a:lnTo>
                <a:lnTo>
                  <a:pt x="6687277" y="12774"/>
                </a:lnTo>
                <a:lnTo>
                  <a:pt x="6730387" y="15556"/>
                </a:lnTo>
                <a:lnTo>
                  <a:pt x="6770880" y="18396"/>
                </a:lnTo>
                <a:lnTo>
                  <a:pt x="6825932" y="22524"/>
                </a:lnTo>
                <a:lnTo>
                  <a:pt x="6858321" y="25030"/>
                </a:lnTo>
                <a:lnTo>
                  <a:pt x="6873088" y="26168"/>
                </a:lnTo>
                <a:lnTo>
                  <a:pt x="6886844" y="27212"/>
                </a:lnTo>
                <a:lnTo>
                  <a:pt x="6899544" y="28147"/>
                </a:lnTo>
                <a:lnTo>
                  <a:pt x="6919129" y="29591"/>
                </a:lnTo>
                <a:lnTo>
                  <a:pt x="6928866" y="30327"/>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4" name="object 24"/>
          <p:cNvSpPr/>
          <p:nvPr/>
        </p:nvSpPr>
        <p:spPr>
          <a:xfrm>
            <a:off x="4699587" y="2750059"/>
            <a:ext cx="1395095" cy="1607185"/>
          </a:xfrm>
          <a:custGeom>
            <a:avLst/>
            <a:gdLst/>
            <a:ahLst/>
            <a:cxnLst/>
            <a:rect l="l" t="t" r="r" b="b"/>
            <a:pathLst>
              <a:path w="1395095" h="1607185">
                <a:moveTo>
                  <a:pt x="694029" y="0"/>
                </a:moveTo>
                <a:lnTo>
                  <a:pt x="3931" y="402976"/>
                </a:lnTo>
                <a:lnTo>
                  <a:pt x="0" y="1202186"/>
                </a:lnTo>
                <a:lnTo>
                  <a:pt x="700521" y="1606676"/>
                </a:lnTo>
                <a:lnTo>
                  <a:pt x="1390771" y="1203710"/>
                </a:lnTo>
                <a:lnTo>
                  <a:pt x="1394581" y="404378"/>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25" name="object 25"/>
          <p:cNvSpPr/>
          <p:nvPr/>
        </p:nvSpPr>
        <p:spPr>
          <a:xfrm>
            <a:off x="4699587" y="2750059"/>
            <a:ext cx="1395095" cy="1607185"/>
          </a:xfrm>
          <a:custGeom>
            <a:avLst/>
            <a:gdLst/>
            <a:ahLst/>
            <a:cxnLst/>
            <a:rect l="l" t="t" r="r" b="b"/>
            <a:pathLst>
              <a:path w="1395095" h="1607185">
                <a:moveTo>
                  <a:pt x="3931" y="402976"/>
                </a:moveTo>
                <a:lnTo>
                  <a:pt x="694029" y="0"/>
                </a:lnTo>
                <a:lnTo>
                  <a:pt x="1394581" y="404378"/>
                </a:lnTo>
                <a:lnTo>
                  <a:pt x="1390771" y="1203710"/>
                </a:lnTo>
                <a:lnTo>
                  <a:pt x="700521" y="1606676"/>
                </a:lnTo>
                <a:lnTo>
                  <a:pt x="0" y="1202186"/>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26" name="object 26"/>
          <p:cNvSpPr/>
          <p:nvPr/>
        </p:nvSpPr>
        <p:spPr>
          <a:xfrm>
            <a:off x="5423487" y="4016884"/>
            <a:ext cx="1395095" cy="1607185"/>
          </a:xfrm>
          <a:custGeom>
            <a:avLst/>
            <a:gdLst/>
            <a:ahLst/>
            <a:cxnLst/>
            <a:rect l="l" t="t" r="r" b="b"/>
            <a:pathLst>
              <a:path w="1395095" h="1607185">
                <a:moveTo>
                  <a:pt x="3931" y="402966"/>
                </a:moveTo>
                <a:lnTo>
                  <a:pt x="694029" y="0"/>
                </a:lnTo>
                <a:lnTo>
                  <a:pt x="1394581" y="404372"/>
                </a:lnTo>
                <a:lnTo>
                  <a:pt x="1390771" y="1203710"/>
                </a:lnTo>
                <a:lnTo>
                  <a:pt x="700521" y="1606652"/>
                </a:lnTo>
                <a:lnTo>
                  <a:pt x="0" y="1202186"/>
                </a:lnTo>
                <a:lnTo>
                  <a:pt x="3931" y="40296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27" name="object 27"/>
          <p:cNvSpPr/>
          <p:nvPr/>
        </p:nvSpPr>
        <p:spPr>
          <a:xfrm>
            <a:off x="5432996" y="1483218"/>
            <a:ext cx="1395095" cy="1607185"/>
          </a:xfrm>
          <a:custGeom>
            <a:avLst/>
            <a:gdLst/>
            <a:ahLst/>
            <a:cxnLst/>
            <a:rect l="l" t="t" r="r" b="b"/>
            <a:pathLst>
              <a:path w="1395095" h="1607185">
                <a:moveTo>
                  <a:pt x="694060" y="0"/>
                </a:moveTo>
                <a:lnTo>
                  <a:pt x="3931" y="402976"/>
                </a:lnTo>
                <a:lnTo>
                  <a:pt x="0" y="1202192"/>
                </a:lnTo>
                <a:lnTo>
                  <a:pt x="700521" y="1606692"/>
                </a:lnTo>
                <a:lnTo>
                  <a:pt x="1390771" y="1203716"/>
                </a:lnTo>
                <a:lnTo>
                  <a:pt x="1394581" y="404378"/>
                </a:lnTo>
                <a:lnTo>
                  <a:pt x="69406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28" name="object 28"/>
          <p:cNvSpPr/>
          <p:nvPr/>
        </p:nvSpPr>
        <p:spPr>
          <a:xfrm>
            <a:off x="5432996" y="1483218"/>
            <a:ext cx="1395095" cy="1607185"/>
          </a:xfrm>
          <a:custGeom>
            <a:avLst/>
            <a:gdLst/>
            <a:ahLst/>
            <a:cxnLst/>
            <a:rect l="l" t="t" r="r" b="b"/>
            <a:pathLst>
              <a:path w="1395095" h="1607185">
                <a:moveTo>
                  <a:pt x="3931" y="402976"/>
                </a:moveTo>
                <a:lnTo>
                  <a:pt x="694060" y="0"/>
                </a:lnTo>
                <a:lnTo>
                  <a:pt x="1394581" y="404378"/>
                </a:lnTo>
                <a:lnTo>
                  <a:pt x="1390771" y="1203716"/>
                </a:lnTo>
                <a:lnTo>
                  <a:pt x="700521" y="1606692"/>
                </a:lnTo>
                <a:lnTo>
                  <a:pt x="0" y="1202192"/>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29" name="object 29"/>
          <p:cNvSpPr/>
          <p:nvPr/>
        </p:nvSpPr>
        <p:spPr>
          <a:xfrm>
            <a:off x="4680537" y="216409"/>
            <a:ext cx="1395095" cy="1607185"/>
          </a:xfrm>
          <a:custGeom>
            <a:avLst/>
            <a:gdLst/>
            <a:ahLst/>
            <a:cxnLst/>
            <a:rect l="l" t="t" r="r" b="b"/>
            <a:pathLst>
              <a:path w="1395095" h="1607185">
                <a:moveTo>
                  <a:pt x="694029" y="0"/>
                </a:moveTo>
                <a:lnTo>
                  <a:pt x="3931" y="402976"/>
                </a:lnTo>
                <a:lnTo>
                  <a:pt x="0" y="1202192"/>
                </a:lnTo>
                <a:lnTo>
                  <a:pt x="700521" y="1606661"/>
                </a:lnTo>
                <a:lnTo>
                  <a:pt x="1390771" y="1203716"/>
                </a:lnTo>
                <a:lnTo>
                  <a:pt x="1394581" y="404378"/>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0" name="object 30"/>
          <p:cNvSpPr/>
          <p:nvPr/>
        </p:nvSpPr>
        <p:spPr>
          <a:xfrm>
            <a:off x="4680537" y="216409"/>
            <a:ext cx="1395095" cy="1607185"/>
          </a:xfrm>
          <a:custGeom>
            <a:avLst/>
            <a:gdLst/>
            <a:ahLst/>
            <a:cxnLst/>
            <a:rect l="l" t="t" r="r" b="b"/>
            <a:pathLst>
              <a:path w="1395095" h="1607185">
                <a:moveTo>
                  <a:pt x="3931" y="402976"/>
                </a:moveTo>
                <a:lnTo>
                  <a:pt x="694029" y="0"/>
                </a:lnTo>
                <a:lnTo>
                  <a:pt x="1394581" y="404378"/>
                </a:lnTo>
                <a:lnTo>
                  <a:pt x="1390771" y="1203716"/>
                </a:lnTo>
                <a:lnTo>
                  <a:pt x="700521" y="1606661"/>
                </a:lnTo>
                <a:lnTo>
                  <a:pt x="0" y="1202192"/>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1" name="object 31"/>
          <p:cNvSpPr/>
          <p:nvPr/>
        </p:nvSpPr>
        <p:spPr>
          <a:xfrm>
            <a:off x="6166437" y="5274184"/>
            <a:ext cx="1395095" cy="1584325"/>
          </a:xfrm>
          <a:custGeom>
            <a:avLst/>
            <a:gdLst/>
            <a:ahLst/>
            <a:cxnLst/>
            <a:rect l="l" t="t" r="r" b="b"/>
            <a:pathLst>
              <a:path w="1395095" h="1584325">
                <a:moveTo>
                  <a:pt x="694029" y="0"/>
                </a:moveTo>
                <a:lnTo>
                  <a:pt x="3931" y="402954"/>
                </a:lnTo>
                <a:lnTo>
                  <a:pt x="0" y="1202222"/>
                </a:lnTo>
                <a:lnTo>
                  <a:pt x="660966" y="1583816"/>
                </a:lnTo>
                <a:lnTo>
                  <a:pt x="739635" y="1583816"/>
                </a:lnTo>
                <a:lnTo>
                  <a:pt x="1390771" y="1203661"/>
                </a:lnTo>
                <a:lnTo>
                  <a:pt x="1394581" y="404408"/>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2" name="object 32"/>
          <p:cNvSpPr/>
          <p:nvPr/>
        </p:nvSpPr>
        <p:spPr>
          <a:xfrm>
            <a:off x="6170368" y="5274184"/>
            <a:ext cx="1390650" cy="1584325"/>
          </a:xfrm>
          <a:custGeom>
            <a:avLst/>
            <a:gdLst/>
            <a:ahLst/>
            <a:cxnLst/>
            <a:rect l="l" t="t" r="r" b="b"/>
            <a:pathLst>
              <a:path w="1390650" h="1584325">
                <a:moveTo>
                  <a:pt x="0" y="402954"/>
                </a:moveTo>
                <a:lnTo>
                  <a:pt x="690097" y="0"/>
                </a:lnTo>
                <a:lnTo>
                  <a:pt x="1390649" y="404408"/>
                </a:lnTo>
                <a:lnTo>
                  <a:pt x="1386839" y="1203661"/>
                </a:lnTo>
                <a:lnTo>
                  <a:pt x="735704" y="1583816"/>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3" name="object 33"/>
          <p:cNvSpPr/>
          <p:nvPr/>
        </p:nvSpPr>
        <p:spPr>
          <a:xfrm>
            <a:off x="6166437" y="5677137"/>
            <a:ext cx="661035" cy="1181100"/>
          </a:xfrm>
          <a:custGeom>
            <a:avLst/>
            <a:gdLst/>
            <a:ahLst/>
            <a:cxnLst/>
            <a:rect l="l" t="t" r="r" b="b"/>
            <a:pathLst>
              <a:path w="661035" h="1181100">
                <a:moveTo>
                  <a:pt x="660966" y="1180862"/>
                </a:moveTo>
                <a:lnTo>
                  <a:pt x="0" y="799267"/>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4" name="object 34"/>
          <p:cNvSpPr/>
          <p:nvPr/>
        </p:nvSpPr>
        <p:spPr>
          <a:xfrm>
            <a:off x="1596624" y="4007359"/>
            <a:ext cx="802005" cy="1607185"/>
          </a:xfrm>
          <a:custGeom>
            <a:avLst/>
            <a:gdLst/>
            <a:ahLst/>
            <a:cxnLst/>
            <a:rect l="l" t="t" r="r" b="b"/>
            <a:pathLst>
              <a:path w="802005" h="1607185">
                <a:moveTo>
                  <a:pt x="101357" y="0"/>
                </a:moveTo>
                <a:lnTo>
                  <a:pt x="0" y="62864"/>
                </a:lnTo>
                <a:lnTo>
                  <a:pt x="3428" y="1545966"/>
                </a:lnTo>
                <a:lnTo>
                  <a:pt x="107751" y="1606652"/>
                </a:lnTo>
                <a:lnTo>
                  <a:pt x="797979" y="1203710"/>
                </a:lnTo>
                <a:lnTo>
                  <a:pt x="801874" y="404372"/>
                </a:lnTo>
                <a:lnTo>
                  <a:pt x="101357"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5" name="object 35"/>
          <p:cNvSpPr/>
          <p:nvPr/>
        </p:nvSpPr>
        <p:spPr>
          <a:xfrm>
            <a:off x="1596624" y="4007359"/>
            <a:ext cx="802005" cy="1607185"/>
          </a:xfrm>
          <a:custGeom>
            <a:avLst/>
            <a:gdLst/>
            <a:ahLst/>
            <a:cxnLst/>
            <a:rect l="l" t="t" r="r" b="b"/>
            <a:pathLst>
              <a:path w="802005" h="1607185">
                <a:moveTo>
                  <a:pt x="0" y="62864"/>
                </a:moveTo>
                <a:lnTo>
                  <a:pt x="101357" y="0"/>
                </a:lnTo>
                <a:lnTo>
                  <a:pt x="801874" y="404372"/>
                </a:lnTo>
                <a:lnTo>
                  <a:pt x="797979" y="1203710"/>
                </a:lnTo>
                <a:lnTo>
                  <a:pt x="107751" y="1606652"/>
                </a:lnTo>
                <a:lnTo>
                  <a:pt x="3428" y="1545966"/>
                </a:lnTo>
                <a:lnTo>
                  <a:pt x="0" y="62864"/>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6" name="object 36"/>
          <p:cNvSpPr/>
          <p:nvPr/>
        </p:nvSpPr>
        <p:spPr>
          <a:xfrm>
            <a:off x="1731653" y="5293234"/>
            <a:ext cx="1391285" cy="1565275"/>
          </a:xfrm>
          <a:custGeom>
            <a:avLst/>
            <a:gdLst/>
            <a:ahLst/>
            <a:cxnLst/>
            <a:rect l="l" t="t" r="r" b="b"/>
            <a:pathLst>
              <a:path w="1391285" h="1565275">
                <a:moveTo>
                  <a:pt x="0" y="402954"/>
                </a:moveTo>
                <a:lnTo>
                  <a:pt x="690230" y="0"/>
                </a:lnTo>
                <a:lnTo>
                  <a:pt x="1390709" y="404408"/>
                </a:lnTo>
                <a:lnTo>
                  <a:pt x="1386899" y="1203661"/>
                </a:lnTo>
                <a:lnTo>
                  <a:pt x="768368" y="1564766"/>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7" name="object 37"/>
          <p:cNvSpPr/>
          <p:nvPr/>
        </p:nvSpPr>
        <p:spPr>
          <a:xfrm>
            <a:off x="1727772" y="5696187"/>
            <a:ext cx="628015" cy="1162050"/>
          </a:xfrm>
          <a:custGeom>
            <a:avLst/>
            <a:gdLst/>
            <a:ahLst/>
            <a:cxnLst/>
            <a:rect l="l" t="t" r="r" b="b"/>
            <a:pathLst>
              <a:path w="628015" h="1162050">
                <a:moveTo>
                  <a:pt x="627953" y="1161812"/>
                </a:moveTo>
                <a:lnTo>
                  <a:pt x="0" y="799267"/>
                </a:lnTo>
                <a:lnTo>
                  <a:pt x="388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8" name="object 38"/>
          <p:cNvSpPr/>
          <p:nvPr/>
        </p:nvSpPr>
        <p:spPr>
          <a:xfrm>
            <a:off x="1756347" y="2740518"/>
            <a:ext cx="1395095" cy="1607185"/>
          </a:xfrm>
          <a:custGeom>
            <a:avLst/>
            <a:gdLst/>
            <a:ahLst/>
            <a:cxnLst/>
            <a:rect l="l" t="t" r="r" b="b"/>
            <a:pathLst>
              <a:path w="1395095" h="1607185">
                <a:moveTo>
                  <a:pt x="694121" y="0"/>
                </a:moveTo>
                <a:lnTo>
                  <a:pt x="3881" y="402976"/>
                </a:lnTo>
                <a:lnTo>
                  <a:pt x="0" y="1202201"/>
                </a:lnTo>
                <a:lnTo>
                  <a:pt x="700503" y="1606692"/>
                </a:lnTo>
                <a:lnTo>
                  <a:pt x="1390781" y="1203725"/>
                </a:lnTo>
                <a:lnTo>
                  <a:pt x="1394591" y="404378"/>
                </a:lnTo>
                <a:lnTo>
                  <a:pt x="694121"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9" name="object 39"/>
          <p:cNvSpPr/>
          <p:nvPr/>
        </p:nvSpPr>
        <p:spPr>
          <a:xfrm>
            <a:off x="1756347" y="2740518"/>
            <a:ext cx="1395095" cy="1607185"/>
          </a:xfrm>
          <a:custGeom>
            <a:avLst/>
            <a:gdLst/>
            <a:ahLst/>
            <a:cxnLst/>
            <a:rect l="l" t="t" r="r" b="b"/>
            <a:pathLst>
              <a:path w="1395095" h="1607185">
                <a:moveTo>
                  <a:pt x="3881" y="402976"/>
                </a:moveTo>
                <a:lnTo>
                  <a:pt x="694121" y="0"/>
                </a:lnTo>
                <a:lnTo>
                  <a:pt x="1394591" y="404378"/>
                </a:lnTo>
                <a:lnTo>
                  <a:pt x="1390781" y="1203725"/>
                </a:lnTo>
                <a:lnTo>
                  <a:pt x="700503" y="1606692"/>
                </a:lnTo>
                <a:lnTo>
                  <a:pt x="0" y="1202201"/>
                </a:lnTo>
                <a:lnTo>
                  <a:pt x="388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0" name="object 40"/>
          <p:cNvSpPr/>
          <p:nvPr/>
        </p:nvSpPr>
        <p:spPr>
          <a:xfrm>
            <a:off x="2480246" y="4016884"/>
            <a:ext cx="1395095" cy="1607185"/>
          </a:xfrm>
          <a:custGeom>
            <a:avLst/>
            <a:gdLst/>
            <a:ahLst/>
            <a:cxnLst/>
            <a:rect l="l" t="t" r="r" b="b"/>
            <a:pathLst>
              <a:path w="1395095" h="1607185">
                <a:moveTo>
                  <a:pt x="3880" y="402966"/>
                </a:moveTo>
                <a:lnTo>
                  <a:pt x="694050" y="0"/>
                </a:lnTo>
                <a:lnTo>
                  <a:pt x="1394591" y="404372"/>
                </a:lnTo>
                <a:lnTo>
                  <a:pt x="1390781" y="1203710"/>
                </a:lnTo>
                <a:lnTo>
                  <a:pt x="700527" y="1606652"/>
                </a:lnTo>
                <a:lnTo>
                  <a:pt x="0" y="1202186"/>
                </a:lnTo>
                <a:lnTo>
                  <a:pt x="3880" y="40296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1" name="object 41"/>
          <p:cNvSpPr/>
          <p:nvPr/>
        </p:nvSpPr>
        <p:spPr>
          <a:xfrm>
            <a:off x="3217612" y="5302758"/>
            <a:ext cx="1390650" cy="1555750"/>
          </a:xfrm>
          <a:custGeom>
            <a:avLst/>
            <a:gdLst/>
            <a:ahLst/>
            <a:cxnLst/>
            <a:rect l="l" t="t" r="r" b="b"/>
            <a:pathLst>
              <a:path w="1390650" h="1555750">
                <a:moveTo>
                  <a:pt x="0" y="402954"/>
                </a:moveTo>
                <a:lnTo>
                  <a:pt x="690109" y="0"/>
                </a:lnTo>
                <a:lnTo>
                  <a:pt x="1390656" y="404408"/>
                </a:lnTo>
                <a:lnTo>
                  <a:pt x="1386846" y="1203661"/>
                </a:lnTo>
                <a:lnTo>
                  <a:pt x="784645" y="1555241"/>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2" name="object 42"/>
          <p:cNvSpPr/>
          <p:nvPr/>
        </p:nvSpPr>
        <p:spPr>
          <a:xfrm>
            <a:off x="3213671" y="5705713"/>
            <a:ext cx="611505" cy="1152525"/>
          </a:xfrm>
          <a:custGeom>
            <a:avLst/>
            <a:gdLst/>
            <a:ahLst/>
            <a:cxnLst/>
            <a:rect l="l" t="t" r="r" b="b"/>
            <a:pathLst>
              <a:path w="611505" h="1152525">
                <a:moveTo>
                  <a:pt x="611476" y="1152287"/>
                </a:moveTo>
                <a:lnTo>
                  <a:pt x="0" y="799267"/>
                </a:lnTo>
                <a:lnTo>
                  <a:pt x="394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3" name="object 43"/>
          <p:cNvSpPr/>
          <p:nvPr/>
        </p:nvSpPr>
        <p:spPr>
          <a:xfrm>
            <a:off x="3232721" y="2750059"/>
            <a:ext cx="1395095" cy="1607185"/>
          </a:xfrm>
          <a:custGeom>
            <a:avLst/>
            <a:gdLst/>
            <a:ahLst/>
            <a:cxnLst/>
            <a:rect l="l" t="t" r="r" b="b"/>
            <a:pathLst>
              <a:path w="1395095" h="1607185">
                <a:moveTo>
                  <a:pt x="694050" y="0"/>
                </a:moveTo>
                <a:lnTo>
                  <a:pt x="3941" y="402976"/>
                </a:lnTo>
                <a:lnTo>
                  <a:pt x="0" y="1202186"/>
                </a:lnTo>
                <a:lnTo>
                  <a:pt x="700527" y="1606676"/>
                </a:lnTo>
                <a:lnTo>
                  <a:pt x="1390787" y="1203710"/>
                </a:lnTo>
                <a:lnTo>
                  <a:pt x="1394597" y="404378"/>
                </a:lnTo>
                <a:lnTo>
                  <a:pt x="69405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44" name="object 44"/>
          <p:cNvSpPr/>
          <p:nvPr/>
        </p:nvSpPr>
        <p:spPr>
          <a:xfrm>
            <a:off x="3232721" y="2750059"/>
            <a:ext cx="1395095" cy="1607185"/>
          </a:xfrm>
          <a:custGeom>
            <a:avLst/>
            <a:gdLst/>
            <a:ahLst/>
            <a:cxnLst/>
            <a:rect l="l" t="t" r="r" b="b"/>
            <a:pathLst>
              <a:path w="1395095" h="1607185">
                <a:moveTo>
                  <a:pt x="3941" y="402976"/>
                </a:moveTo>
                <a:lnTo>
                  <a:pt x="694050" y="0"/>
                </a:lnTo>
                <a:lnTo>
                  <a:pt x="1394597" y="404378"/>
                </a:lnTo>
                <a:lnTo>
                  <a:pt x="1390787" y="1203710"/>
                </a:lnTo>
                <a:lnTo>
                  <a:pt x="700527" y="1606676"/>
                </a:lnTo>
                <a:lnTo>
                  <a:pt x="0" y="1202186"/>
                </a:lnTo>
                <a:lnTo>
                  <a:pt x="394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5" name="object 45"/>
          <p:cNvSpPr/>
          <p:nvPr/>
        </p:nvSpPr>
        <p:spPr>
          <a:xfrm>
            <a:off x="2499296" y="1454659"/>
            <a:ext cx="1395095" cy="1607185"/>
          </a:xfrm>
          <a:custGeom>
            <a:avLst/>
            <a:gdLst/>
            <a:ahLst/>
            <a:cxnLst/>
            <a:rect l="l" t="t" r="r" b="b"/>
            <a:pathLst>
              <a:path w="1395095" h="1607185">
                <a:moveTo>
                  <a:pt x="3880" y="402976"/>
                </a:moveTo>
                <a:lnTo>
                  <a:pt x="694050" y="0"/>
                </a:lnTo>
                <a:lnTo>
                  <a:pt x="1394591" y="404378"/>
                </a:lnTo>
                <a:lnTo>
                  <a:pt x="1390781" y="1203716"/>
                </a:lnTo>
                <a:lnTo>
                  <a:pt x="700527" y="1606661"/>
                </a:lnTo>
                <a:lnTo>
                  <a:pt x="0" y="1202192"/>
                </a:lnTo>
                <a:lnTo>
                  <a:pt x="3880"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6" name="object 46"/>
          <p:cNvSpPr/>
          <p:nvPr/>
        </p:nvSpPr>
        <p:spPr>
          <a:xfrm>
            <a:off x="8509587" y="4035934"/>
            <a:ext cx="1395095" cy="1607185"/>
          </a:xfrm>
          <a:custGeom>
            <a:avLst/>
            <a:gdLst/>
            <a:ahLst/>
            <a:cxnLst/>
            <a:rect l="l" t="t" r="r" b="b"/>
            <a:pathLst>
              <a:path w="1395095" h="1607185">
                <a:moveTo>
                  <a:pt x="694029" y="0"/>
                </a:moveTo>
                <a:lnTo>
                  <a:pt x="3931" y="402966"/>
                </a:lnTo>
                <a:lnTo>
                  <a:pt x="0" y="1202186"/>
                </a:lnTo>
                <a:lnTo>
                  <a:pt x="700521" y="1606652"/>
                </a:lnTo>
                <a:lnTo>
                  <a:pt x="1390771" y="1203710"/>
                </a:lnTo>
                <a:lnTo>
                  <a:pt x="1394581" y="404372"/>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47" name="object 47"/>
          <p:cNvSpPr/>
          <p:nvPr/>
        </p:nvSpPr>
        <p:spPr>
          <a:xfrm>
            <a:off x="8509587" y="4035934"/>
            <a:ext cx="1395095" cy="1607185"/>
          </a:xfrm>
          <a:custGeom>
            <a:avLst/>
            <a:gdLst/>
            <a:ahLst/>
            <a:cxnLst/>
            <a:rect l="l" t="t" r="r" b="b"/>
            <a:pathLst>
              <a:path w="1395095" h="1607185">
                <a:moveTo>
                  <a:pt x="3931" y="402966"/>
                </a:moveTo>
                <a:lnTo>
                  <a:pt x="694029" y="0"/>
                </a:lnTo>
                <a:lnTo>
                  <a:pt x="1394581" y="404372"/>
                </a:lnTo>
                <a:lnTo>
                  <a:pt x="1390771" y="1203710"/>
                </a:lnTo>
                <a:lnTo>
                  <a:pt x="700521" y="1606652"/>
                </a:lnTo>
                <a:lnTo>
                  <a:pt x="0" y="1202186"/>
                </a:lnTo>
                <a:lnTo>
                  <a:pt x="3931" y="40296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8" name="object 48"/>
          <p:cNvSpPr/>
          <p:nvPr/>
        </p:nvSpPr>
        <p:spPr>
          <a:xfrm>
            <a:off x="9256467" y="5312284"/>
            <a:ext cx="1390650" cy="1546225"/>
          </a:xfrm>
          <a:custGeom>
            <a:avLst/>
            <a:gdLst/>
            <a:ahLst/>
            <a:cxnLst/>
            <a:rect l="l" t="t" r="r" b="b"/>
            <a:pathLst>
              <a:path w="1390650" h="1546225">
                <a:moveTo>
                  <a:pt x="0" y="402954"/>
                </a:moveTo>
                <a:lnTo>
                  <a:pt x="690097" y="0"/>
                </a:lnTo>
                <a:lnTo>
                  <a:pt x="1390649" y="404408"/>
                </a:lnTo>
                <a:lnTo>
                  <a:pt x="1386839" y="1203661"/>
                </a:lnTo>
                <a:lnTo>
                  <a:pt x="800962" y="1545716"/>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9" name="object 49"/>
          <p:cNvSpPr/>
          <p:nvPr/>
        </p:nvSpPr>
        <p:spPr>
          <a:xfrm>
            <a:off x="9252537" y="5715237"/>
            <a:ext cx="594995" cy="1143000"/>
          </a:xfrm>
          <a:custGeom>
            <a:avLst/>
            <a:gdLst/>
            <a:ahLst/>
            <a:cxnLst/>
            <a:rect l="l" t="t" r="r" b="b"/>
            <a:pathLst>
              <a:path w="594995" h="1143000">
                <a:moveTo>
                  <a:pt x="594973" y="1142762"/>
                </a:moveTo>
                <a:lnTo>
                  <a:pt x="0" y="799267"/>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0" name="object 50"/>
          <p:cNvSpPr/>
          <p:nvPr/>
        </p:nvSpPr>
        <p:spPr>
          <a:xfrm>
            <a:off x="9252537" y="2759568"/>
            <a:ext cx="1395095" cy="1607185"/>
          </a:xfrm>
          <a:custGeom>
            <a:avLst/>
            <a:gdLst/>
            <a:ahLst/>
            <a:cxnLst/>
            <a:rect l="l" t="t" r="r" b="b"/>
            <a:pathLst>
              <a:path w="1395095" h="1607185">
                <a:moveTo>
                  <a:pt x="694029" y="0"/>
                </a:moveTo>
                <a:lnTo>
                  <a:pt x="3931" y="402976"/>
                </a:lnTo>
                <a:lnTo>
                  <a:pt x="0" y="1202201"/>
                </a:lnTo>
                <a:lnTo>
                  <a:pt x="700521" y="1606692"/>
                </a:lnTo>
                <a:lnTo>
                  <a:pt x="1390771" y="1203725"/>
                </a:lnTo>
                <a:lnTo>
                  <a:pt x="1394581" y="404378"/>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51" name="object 51"/>
          <p:cNvSpPr/>
          <p:nvPr/>
        </p:nvSpPr>
        <p:spPr>
          <a:xfrm>
            <a:off x="9252537" y="2759568"/>
            <a:ext cx="1395095" cy="1607185"/>
          </a:xfrm>
          <a:custGeom>
            <a:avLst/>
            <a:gdLst/>
            <a:ahLst/>
            <a:cxnLst/>
            <a:rect l="l" t="t" r="r" b="b"/>
            <a:pathLst>
              <a:path w="1395095" h="1607185">
                <a:moveTo>
                  <a:pt x="3931" y="402976"/>
                </a:moveTo>
                <a:lnTo>
                  <a:pt x="694029" y="0"/>
                </a:lnTo>
                <a:lnTo>
                  <a:pt x="1394581" y="404378"/>
                </a:lnTo>
                <a:lnTo>
                  <a:pt x="1390771" y="1203725"/>
                </a:lnTo>
                <a:lnTo>
                  <a:pt x="700521" y="1606692"/>
                </a:lnTo>
                <a:lnTo>
                  <a:pt x="0" y="1202201"/>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2" name="object 52"/>
          <p:cNvSpPr/>
          <p:nvPr/>
        </p:nvSpPr>
        <p:spPr>
          <a:xfrm>
            <a:off x="9985945" y="4043870"/>
            <a:ext cx="680720" cy="1587500"/>
          </a:xfrm>
          <a:custGeom>
            <a:avLst/>
            <a:gdLst/>
            <a:ahLst/>
            <a:cxnLst/>
            <a:rect l="l" t="t" r="r" b="b"/>
            <a:pathLst>
              <a:path w="680720" h="1587500">
                <a:moveTo>
                  <a:pt x="680466" y="0"/>
                </a:moveTo>
                <a:lnTo>
                  <a:pt x="3931" y="395029"/>
                </a:lnTo>
                <a:lnTo>
                  <a:pt x="0" y="1194248"/>
                </a:lnTo>
                <a:lnTo>
                  <a:pt x="680466" y="1587135"/>
                </a:lnTo>
                <a:lnTo>
                  <a:pt x="680466" y="0"/>
                </a:lnTo>
              </a:path>
            </a:pathLst>
          </a:custGeom>
          <a:solidFill>
            <a:srgbClr val="FFFFFF"/>
          </a:solidFill>
        </p:spPr>
        <p:txBody>
          <a:bodyPr wrap="square" lIns="0" tIns="0" rIns="0" bIns="0" rtlCol="0"/>
          <a:lstStyle/>
          <a:p>
            <a:endParaRPr>
              <a:solidFill>
                <a:prstClr val="black"/>
              </a:solidFill>
              <a:latin typeface="Calibri"/>
            </a:endParaRPr>
          </a:p>
        </p:txBody>
      </p:sp>
      <p:sp>
        <p:nvSpPr>
          <p:cNvPr id="53" name="object 53"/>
          <p:cNvSpPr/>
          <p:nvPr/>
        </p:nvSpPr>
        <p:spPr>
          <a:xfrm>
            <a:off x="9989878" y="4043871"/>
            <a:ext cx="676910" cy="395605"/>
          </a:xfrm>
          <a:custGeom>
            <a:avLst/>
            <a:gdLst/>
            <a:ahLst/>
            <a:cxnLst/>
            <a:rect l="l" t="t" r="r" b="b"/>
            <a:pathLst>
              <a:path w="676909" h="395604">
                <a:moveTo>
                  <a:pt x="0" y="395029"/>
                </a:moveTo>
                <a:lnTo>
                  <a:pt x="676534"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4" name="object 54"/>
          <p:cNvSpPr/>
          <p:nvPr/>
        </p:nvSpPr>
        <p:spPr>
          <a:xfrm>
            <a:off x="9985945" y="4438899"/>
            <a:ext cx="680720" cy="1192530"/>
          </a:xfrm>
          <a:custGeom>
            <a:avLst/>
            <a:gdLst/>
            <a:ahLst/>
            <a:cxnLst/>
            <a:rect l="l" t="t" r="r" b="b"/>
            <a:pathLst>
              <a:path w="680720" h="1192529">
                <a:moveTo>
                  <a:pt x="680466" y="1192105"/>
                </a:moveTo>
                <a:lnTo>
                  <a:pt x="0" y="799219"/>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5" name="object 55"/>
          <p:cNvSpPr/>
          <p:nvPr/>
        </p:nvSpPr>
        <p:spPr>
          <a:xfrm>
            <a:off x="9989878" y="1500696"/>
            <a:ext cx="676910" cy="395605"/>
          </a:xfrm>
          <a:custGeom>
            <a:avLst/>
            <a:gdLst/>
            <a:ahLst/>
            <a:cxnLst/>
            <a:rect l="l" t="t" r="r" b="b"/>
            <a:pathLst>
              <a:path w="676909" h="395605">
                <a:moveTo>
                  <a:pt x="0" y="395038"/>
                </a:moveTo>
                <a:lnTo>
                  <a:pt x="676534"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6" name="object 56"/>
          <p:cNvSpPr/>
          <p:nvPr/>
        </p:nvSpPr>
        <p:spPr>
          <a:xfrm>
            <a:off x="9985945" y="1895734"/>
            <a:ext cx="680720" cy="1192530"/>
          </a:xfrm>
          <a:custGeom>
            <a:avLst/>
            <a:gdLst/>
            <a:ahLst/>
            <a:cxnLst/>
            <a:rect l="l" t="t" r="r" b="b"/>
            <a:pathLst>
              <a:path w="680720" h="1192530">
                <a:moveTo>
                  <a:pt x="680466" y="1192105"/>
                </a:moveTo>
                <a:lnTo>
                  <a:pt x="0" y="799216"/>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7" name="object 57"/>
          <p:cNvSpPr/>
          <p:nvPr/>
        </p:nvSpPr>
        <p:spPr>
          <a:xfrm>
            <a:off x="1979612" y="333494"/>
            <a:ext cx="8229600" cy="6186170"/>
          </a:xfrm>
          <a:custGeom>
            <a:avLst/>
            <a:gdLst/>
            <a:ahLst/>
            <a:cxnLst/>
            <a:rect l="l" t="t" r="r" b="b"/>
            <a:pathLst>
              <a:path w="8229600" h="6186170">
                <a:moveTo>
                  <a:pt x="0" y="6185641"/>
                </a:moveTo>
                <a:lnTo>
                  <a:pt x="8229599" y="6185641"/>
                </a:lnTo>
                <a:lnTo>
                  <a:pt x="8229599" y="0"/>
                </a:lnTo>
                <a:lnTo>
                  <a:pt x="0" y="0"/>
                </a:lnTo>
                <a:lnTo>
                  <a:pt x="0" y="6185641"/>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58" name="object 58"/>
          <p:cNvSpPr/>
          <p:nvPr/>
        </p:nvSpPr>
        <p:spPr>
          <a:xfrm>
            <a:off x="1979612" y="333494"/>
            <a:ext cx="8229600" cy="6186170"/>
          </a:xfrm>
          <a:custGeom>
            <a:avLst/>
            <a:gdLst/>
            <a:ahLst/>
            <a:cxnLst/>
            <a:rect l="l" t="t" r="r" b="b"/>
            <a:pathLst>
              <a:path w="8229600" h="6186170">
                <a:moveTo>
                  <a:pt x="0" y="6185641"/>
                </a:moveTo>
                <a:lnTo>
                  <a:pt x="8229599" y="6185641"/>
                </a:lnTo>
                <a:lnTo>
                  <a:pt x="8229599" y="0"/>
                </a:lnTo>
                <a:lnTo>
                  <a:pt x="0" y="0"/>
                </a:lnTo>
                <a:lnTo>
                  <a:pt x="0" y="6185641"/>
                </a:lnTo>
                <a:close/>
              </a:path>
            </a:pathLst>
          </a:custGeom>
          <a:ln w="6349">
            <a:solidFill>
              <a:srgbClr val="000000"/>
            </a:solidFill>
          </a:ln>
        </p:spPr>
        <p:txBody>
          <a:bodyPr wrap="square" lIns="0" tIns="0" rIns="0" bIns="0" rtlCol="0"/>
          <a:lstStyle/>
          <a:p>
            <a:endParaRPr>
              <a:solidFill>
                <a:prstClr val="black"/>
              </a:solidFill>
              <a:latin typeface="Calibri"/>
            </a:endParaRPr>
          </a:p>
        </p:txBody>
      </p:sp>
      <p:sp>
        <p:nvSpPr>
          <p:cNvPr id="59" name="object 59"/>
          <p:cNvSpPr/>
          <p:nvPr/>
        </p:nvSpPr>
        <p:spPr>
          <a:xfrm>
            <a:off x="6083621" y="0"/>
            <a:ext cx="3679190" cy="678180"/>
          </a:xfrm>
          <a:custGeom>
            <a:avLst/>
            <a:gdLst/>
            <a:ahLst/>
            <a:cxnLst/>
            <a:rect l="l" t="t" r="r" b="b"/>
            <a:pathLst>
              <a:path w="3679190" h="678180">
                <a:moveTo>
                  <a:pt x="0" y="677662"/>
                </a:moveTo>
                <a:lnTo>
                  <a:pt x="3679057" y="677662"/>
                </a:lnTo>
                <a:lnTo>
                  <a:pt x="3679057" y="0"/>
                </a:lnTo>
                <a:lnTo>
                  <a:pt x="0" y="0"/>
                </a:lnTo>
                <a:lnTo>
                  <a:pt x="0" y="677662"/>
                </a:lnTo>
              </a:path>
            </a:pathLst>
          </a:custGeom>
          <a:solidFill>
            <a:srgbClr val="F5F5F5"/>
          </a:solidFill>
        </p:spPr>
        <p:txBody>
          <a:bodyPr wrap="square" lIns="0" tIns="0" rIns="0" bIns="0" rtlCol="0"/>
          <a:lstStyle/>
          <a:p>
            <a:endParaRPr>
              <a:solidFill>
                <a:prstClr val="black"/>
              </a:solidFill>
              <a:latin typeface="Calibri"/>
            </a:endParaRPr>
          </a:p>
        </p:txBody>
      </p:sp>
      <p:sp>
        <p:nvSpPr>
          <p:cNvPr id="60" name="object 60"/>
          <p:cNvSpPr/>
          <p:nvPr/>
        </p:nvSpPr>
        <p:spPr>
          <a:xfrm>
            <a:off x="6083621" y="0"/>
            <a:ext cx="3679190" cy="678180"/>
          </a:xfrm>
          <a:custGeom>
            <a:avLst/>
            <a:gdLst/>
            <a:ahLst/>
            <a:cxnLst/>
            <a:rect l="l" t="t" r="r" b="b"/>
            <a:pathLst>
              <a:path w="3679190" h="678180">
                <a:moveTo>
                  <a:pt x="0" y="677662"/>
                </a:moveTo>
                <a:lnTo>
                  <a:pt x="3679057" y="677662"/>
                </a:lnTo>
                <a:lnTo>
                  <a:pt x="3679057" y="0"/>
                </a:lnTo>
              </a:path>
            </a:pathLst>
          </a:custGeom>
          <a:ln w="15874">
            <a:solidFill>
              <a:srgbClr val="74A40F"/>
            </a:solidFill>
          </a:ln>
        </p:spPr>
        <p:txBody>
          <a:bodyPr wrap="square" lIns="0" tIns="0" rIns="0" bIns="0" rtlCol="0"/>
          <a:lstStyle/>
          <a:p>
            <a:endParaRPr>
              <a:solidFill>
                <a:prstClr val="black"/>
              </a:solidFill>
              <a:latin typeface="Calibri"/>
            </a:endParaRPr>
          </a:p>
        </p:txBody>
      </p:sp>
      <p:sp>
        <p:nvSpPr>
          <p:cNvPr id="61" name="object 61"/>
          <p:cNvSpPr/>
          <p:nvPr/>
        </p:nvSpPr>
        <p:spPr>
          <a:xfrm>
            <a:off x="6083621" y="0"/>
            <a:ext cx="0" cy="678180"/>
          </a:xfrm>
          <a:custGeom>
            <a:avLst/>
            <a:gdLst/>
            <a:ahLst/>
            <a:cxnLst/>
            <a:rect l="l" t="t" r="r" b="b"/>
            <a:pathLst>
              <a:path h="678180">
                <a:moveTo>
                  <a:pt x="0" y="0"/>
                </a:moveTo>
                <a:lnTo>
                  <a:pt x="0" y="677662"/>
                </a:lnTo>
              </a:path>
            </a:pathLst>
          </a:custGeom>
          <a:ln w="15874">
            <a:solidFill>
              <a:srgbClr val="74A40F"/>
            </a:solidFill>
          </a:ln>
        </p:spPr>
        <p:txBody>
          <a:bodyPr wrap="square" lIns="0" tIns="0" rIns="0" bIns="0" rtlCol="0"/>
          <a:lstStyle/>
          <a:p>
            <a:endParaRPr>
              <a:solidFill>
                <a:prstClr val="black"/>
              </a:solidFill>
              <a:latin typeface="Calibri"/>
            </a:endParaRPr>
          </a:p>
        </p:txBody>
      </p:sp>
      <p:sp>
        <p:nvSpPr>
          <p:cNvPr id="62" name="object 62"/>
          <p:cNvSpPr/>
          <p:nvPr/>
        </p:nvSpPr>
        <p:spPr>
          <a:xfrm>
            <a:off x="6171495" y="1"/>
            <a:ext cx="3505200" cy="602615"/>
          </a:xfrm>
          <a:custGeom>
            <a:avLst/>
            <a:gdLst/>
            <a:ahLst/>
            <a:cxnLst/>
            <a:rect l="l" t="t" r="r" b="b"/>
            <a:pathLst>
              <a:path w="3505200" h="602615">
                <a:moveTo>
                  <a:pt x="0" y="602498"/>
                </a:moveTo>
                <a:lnTo>
                  <a:pt x="3505199" y="602498"/>
                </a:lnTo>
                <a:lnTo>
                  <a:pt x="3505199" y="0"/>
                </a:lnTo>
                <a:lnTo>
                  <a:pt x="0" y="0"/>
                </a:lnTo>
                <a:lnTo>
                  <a:pt x="0" y="602498"/>
                </a:lnTo>
              </a:path>
            </a:pathLst>
          </a:custGeom>
          <a:solidFill>
            <a:srgbClr val="70685A"/>
          </a:solidFill>
        </p:spPr>
        <p:txBody>
          <a:bodyPr wrap="square" lIns="0" tIns="0" rIns="0" bIns="0" rtlCol="0"/>
          <a:lstStyle/>
          <a:p>
            <a:endParaRPr>
              <a:solidFill>
                <a:prstClr val="black"/>
              </a:solidFill>
              <a:latin typeface="Calibri"/>
            </a:endParaRPr>
          </a:p>
        </p:txBody>
      </p:sp>
      <p:sp>
        <p:nvSpPr>
          <p:cNvPr id="63" name="object 63"/>
          <p:cNvSpPr/>
          <p:nvPr/>
        </p:nvSpPr>
        <p:spPr>
          <a:xfrm>
            <a:off x="2360613" y="990752"/>
            <a:ext cx="7441265" cy="5028876"/>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8518" y="1089609"/>
            <a:ext cx="9196614" cy="1117369"/>
          </a:xfrm>
          <a:prstGeom prst="rect">
            <a:avLst/>
          </a:prstGeom>
        </p:spPr>
        <p:txBody>
          <a:bodyPr vert="horz" wrap="square" lIns="0" tIns="496963" rIns="0" bIns="0" rtlCol="0">
            <a:spAutoFit/>
          </a:bodyPr>
          <a:lstStyle/>
          <a:p>
            <a:pPr marL="12700"/>
            <a:r>
              <a:rPr b="1" i="1" spc="-25" dirty="0"/>
              <a:t>MISD</a:t>
            </a:r>
            <a:r>
              <a:rPr b="1" i="1" spc="135" dirty="0">
                <a:latin typeface="Times New Roman"/>
                <a:cs typeface="Times New Roman"/>
              </a:rPr>
              <a:t> </a:t>
            </a:r>
            <a:r>
              <a:rPr b="1" i="1" spc="-25" dirty="0"/>
              <a:t>ARCHIT</a:t>
            </a:r>
            <a:r>
              <a:rPr b="1" i="1" spc="-45" dirty="0"/>
              <a:t>E</a:t>
            </a:r>
            <a:r>
              <a:rPr b="1" i="1" spc="-25" dirty="0"/>
              <a:t>CTURE</a:t>
            </a:r>
          </a:p>
        </p:txBody>
      </p:sp>
      <p:sp>
        <p:nvSpPr>
          <p:cNvPr id="3" name="object 3"/>
          <p:cNvSpPr txBox="1"/>
          <p:nvPr/>
        </p:nvSpPr>
        <p:spPr>
          <a:xfrm>
            <a:off x="2713363" y="2337880"/>
            <a:ext cx="3379470" cy="2641600"/>
          </a:xfrm>
          <a:prstGeom prst="rect">
            <a:avLst/>
          </a:prstGeom>
        </p:spPr>
        <p:txBody>
          <a:bodyPr vert="horz" wrap="square" lIns="0" tIns="0" rIns="0" bIns="0" rtlCol="0">
            <a:spAutoFit/>
          </a:bodyPr>
          <a:lstStyle/>
          <a:p>
            <a:pPr marL="287020" marR="5715" indent="-274955" algn="just">
              <a:lnSpc>
                <a:spcPct val="80000"/>
              </a:lnSpc>
              <a:tabLst>
                <a:tab pos="2384425" algn="l"/>
              </a:tabLst>
            </a:pPr>
            <a:r>
              <a:rPr sz="1450" spc="-15" dirty="0">
                <a:solidFill>
                  <a:srgbClr val="93C500"/>
                </a:solidFill>
                <a:latin typeface="Wingdings 2"/>
                <a:cs typeface="Wingdings 2"/>
              </a:rPr>
              <a:t></a:t>
            </a:r>
            <a:r>
              <a:rPr sz="1450" spc="-15" dirty="0">
                <a:solidFill>
                  <a:srgbClr val="93C500"/>
                </a:solidFill>
                <a:latin typeface="Times New Roman"/>
                <a:cs typeface="Times New Roman"/>
              </a:rPr>
              <a:t> </a:t>
            </a:r>
            <a:r>
              <a:rPr sz="1450" spc="150" dirty="0">
                <a:solidFill>
                  <a:srgbClr val="93C500"/>
                </a:solidFill>
                <a:latin typeface="Times New Roman"/>
                <a:cs typeface="Times New Roman"/>
              </a:rPr>
              <a:t> </a:t>
            </a:r>
            <a:r>
              <a:rPr sz="1900" spc="-15" dirty="0">
                <a:solidFill>
                  <a:srgbClr val="3D3C2C"/>
                </a:solidFill>
                <a:latin typeface="Century Gothic"/>
                <a:cs typeface="Century Gothic"/>
              </a:rPr>
              <a:t>In</a:t>
            </a:r>
            <a:r>
              <a:rPr sz="1900" dirty="0">
                <a:solidFill>
                  <a:srgbClr val="3D3C2C"/>
                </a:solidFill>
                <a:latin typeface="Times New Roman"/>
                <a:cs typeface="Times New Roman"/>
              </a:rPr>
              <a:t> </a:t>
            </a:r>
            <a:r>
              <a:rPr sz="1900" spc="-210" dirty="0">
                <a:solidFill>
                  <a:srgbClr val="3D3C2C"/>
                </a:solidFill>
                <a:latin typeface="Times New Roman"/>
                <a:cs typeface="Times New Roman"/>
              </a:rPr>
              <a:t> </a:t>
            </a:r>
            <a:r>
              <a:rPr sz="1900" dirty="0">
                <a:solidFill>
                  <a:srgbClr val="3D3C2C"/>
                </a:solidFill>
                <a:latin typeface="Century Gothic"/>
                <a:cs typeface="Century Gothic"/>
              </a:rPr>
              <a:t>t</a:t>
            </a:r>
            <a:r>
              <a:rPr sz="1900" spc="-15" dirty="0">
                <a:solidFill>
                  <a:srgbClr val="3D3C2C"/>
                </a:solidFill>
                <a:latin typeface="Century Gothic"/>
                <a:cs typeface="Century Gothic"/>
              </a:rPr>
              <a:t>he</a:t>
            </a:r>
            <a:r>
              <a:rPr sz="1900" dirty="0">
                <a:solidFill>
                  <a:srgbClr val="3D3C2C"/>
                </a:solidFill>
                <a:latin typeface="Times New Roman"/>
                <a:cs typeface="Times New Roman"/>
              </a:rPr>
              <a:t> </a:t>
            </a:r>
            <a:r>
              <a:rPr sz="1900" spc="-195" dirty="0">
                <a:solidFill>
                  <a:srgbClr val="3D3C2C"/>
                </a:solidFill>
                <a:latin typeface="Times New Roman"/>
                <a:cs typeface="Times New Roman"/>
              </a:rPr>
              <a:t> </a:t>
            </a:r>
            <a:r>
              <a:rPr sz="1900" spc="-20" dirty="0">
                <a:solidFill>
                  <a:srgbClr val="3D3C2C"/>
                </a:solidFill>
                <a:latin typeface="Century Gothic"/>
                <a:cs typeface="Century Gothic"/>
              </a:rPr>
              <a:t>MI</a:t>
            </a:r>
            <a:r>
              <a:rPr sz="1900" spc="-15" dirty="0">
                <a:solidFill>
                  <a:srgbClr val="3D3C2C"/>
                </a:solidFill>
                <a:latin typeface="Century Gothic"/>
                <a:cs typeface="Century Gothic"/>
              </a:rPr>
              <a:t>SD</a:t>
            </a:r>
            <a:r>
              <a:rPr sz="1900" dirty="0">
                <a:solidFill>
                  <a:srgbClr val="3D3C2C"/>
                </a:solidFill>
                <a:latin typeface="Times New Roman"/>
                <a:cs typeface="Times New Roman"/>
              </a:rPr>
              <a:t> </a:t>
            </a:r>
            <a:r>
              <a:rPr sz="1900" spc="-185" dirty="0">
                <a:solidFill>
                  <a:srgbClr val="3D3C2C"/>
                </a:solidFill>
                <a:latin typeface="Times New Roman"/>
                <a:cs typeface="Times New Roman"/>
              </a:rPr>
              <a:t> </a:t>
            </a:r>
            <a:r>
              <a:rPr sz="1900" spc="-15" dirty="0">
                <a:solidFill>
                  <a:srgbClr val="3D3C2C"/>
                </a:solidFill>
                <a:latin typeface="Century Gothic"/>
                <a:cs typeface="Century Gothic"/>
              </a:rPr>
              <a:t>cat</a:t>
            </a:r>
            <a:r>
              <a:rPr sz="1900" spc="-10" dirty="0">
                <a:solidFill>
                  <a:srgbClr val="3D3C2C"/>
                </a:solidFill>
                <a:latin typeface="Century Gothic"/>
                <a:cs typeface="Century Gothic"/>
              </a:rPr>
              <a:t>eg</a:t>
            </a:r>
            <a:r>
              <a:rPr sz="1900" spc="-25" dirty="0">
                <a:solidFill>
                  <a:srgbClr val="3D3C2C"/>
                </a:solidFill>
                <a:latin typeface="Century Gothic"/>
                <a:cs typeface="Century Gothic"/>
              </a:rPr>
              <a:t>o</a:t>
            </a:r>
            <a:r>
              <a:rPr sz="1900" spc="-10" dirty="0">
                <a:solidFill>
                  <a:srgbClr val="3D3C2C"/>
                </a:solidFill>
                <a:latin typeface="Century Gothic"/>
                <a:cs typeface="Century Gothic"/>
              </a:rPr>
              <a:t>ry,</a:t>
            </a:r>
            <a:r>
              <a:rPr sz="1900" dirty="0">
                <a:solidFill>
                  <a:srgbClr val="3D3C2C"/>
                </a:solidFill>
                <a:latin typeface="Times New Roman"/>
                <a:cs typeface="Times New Roman"/>
              </a:rPr>
              <a:t> </a:t>
            </a:r>
            <a:r>
              <a:rPr sz="1900" spc="-210" dirty="0">
                <a:solidFill>
                  <a:srgbClr val="3D3C2C"/>
                </a:solidFill>
                <a:latin typeface="Times New Roman"/>
                <a:cs typeface="Times New Roman"/>
              </a:rPr>
              <a:t> </a:t>
            </a:r>
            <a:r>
              <a:rPr sz="1900" dirty="0">
                <a:solidFill>
                  <a:srgbClr val="3D3C2C"/>
                </a:solidFill>
                <a:latin typeface="Century Gothic"/>
                <a:cs typeface="Century Gothic"/>
              </a:rPr>
              <a:t>t</a:t>
            </a:r>
            <a:r>
              <a:rPr sz="1900" spc="-10" dirty="0">
                <a:solidFill>
                  <a:srgbClr val="3D3C2C"/>
                </a:solidFill>
                <a:latin typeface="Century Gothic"/>
                <a:cs typeface="Century Gothic"/>
              </a:rPr>
              <a:t>h</a:t>
            </a:r>
            <a:r>
              <a:rPr sz="1900" spc="-15" dirty="0">
                <a:solidFill>
                  <a:srgbClr val="3D3C2C"/>
                </a:solidFill>
                <a:latin typeface="Century Gothic"/>
                <a:cs typeface="Century Gothic"/>
              </a:rPr>
              <a:t>e</a:t>
            </a:r>
            <a:r>
              <a:rPr sz="1900" spc="-5" dirty="0">
                <a:solidFill>
                  <a:srgbClr val="3D3C2C"/>
                </a:solidFill>
                <a:latin typeface="Times New Roman"/>
                <a:cs typeface="Times New Roman"/>
              </a:rPr>
              <a:t> </a:t>
            </a:r>
            <a:r>
              <a:rPr sz="1900" spc="-15" dirty="0">
                <a:solidFill>
                  <a:srgbClr val="3D3C2C"/>
                </a:solidFill>
                <a:latin typeface="Century Gothic"/>
                <a:cs typeface="Century Gothic"/>
              </a:rPr>
              <a:t>s</a:t>
            </a:r>
            <a:r>
              <a:rPr sz="1900" spc="-10" dirty="0">
                <a:solidFill>
                  <a:srgbClr val="3D3C2C"/>
                </a:solidFill>
                <a:latin typeface="Century Gothic"/>
                <a:cs typeface="Century Gothic"/>
              </a:rPr>
              <a:t>a</a:t>
            </a:r>
            <a:r>
              <a:rPr sz="1900" spc="-15" dirty="0">
                <a:solidFill>
                  <a:srgbClr val="3D3C2C"/>
                </a:solidFill>
                <a:latin typeface="Century Gothic"/>
                <a:cs typeface="Century Gothic"/>
              </a:rPr>
              <a:t>me</a:t>
            </a:r>
            <a:r>
              <a:rPr sz="1900" dirty="0">
                <a:solidFill>
                  <a:srgbClr val="3D3C2C"/>
                </a:solidFill>
                <a:latin typeface="Times New Roman"/>
                <a:cs typeface="Times New Roman"/>
              </a:rPr>
              <a:t>    </a:t>
            </a:r>
            <a:r>
              <a:rPr sz="1900" spc="-200" dirty="0">
                <a:solidFill>
                  <a:srgbClr val="3D3C2C"/>
                </a:solidFill>
                <a:latin typeface="Times New Roman"/>
                <a:cs typeface="Times New Roman"/>
              </a:rPr>
              <a:t> </a:t>
            </a:r>
            <a:r>
              <a:rPr sz="1900" spc="-15" dirty="0">
                <a:solidFill>
                  <a:srgbClr val="3D3C2C"/>
                </a:solidFill>
                <a:latin typeface="Century Gothic"/>
                <a:cs typeface="Century Gothic"/>
              </a:rPr>
              <a:t>st</a:t>
            </a:r>
            <a:r>
              <a:rPr sz="1900" spc="-5" dirty="0">
                <a:solidFill>
                  <a:srgbClr val="3D3C2C"/>
                </a:solidFill>
                <a:latin typeface="Century Gothic"/>
                <a:cs typeface="Century Gothic"/>
              </a:rPr>
              <a:t>r</a:t>
            </a:r>
            <a:r>
              <a:rPr sz="1900" spc="-15" dirty="0">
                <a:solidFill>
                  <a:srgbClr val="3D3C2C"/>
                </a:solidFill>
                <a:latin typeface="Century Gothic"/>
                <a:cs typeface="Century Gothic"/>
              </a:rPr>
              <a:t>e</a:t>
            </a:r>
            <a:r>
              <a:rPr sz="1900" dirty="0">
                <a:solidFill>
                  <a:srgbClr val="3D3C2C"/>
                </a:solidFill>
                <a:latin typeface="Century Gothic"/>
                <a:cs typeface="Century Gothic"/>
              </a:rPr>
              <a:t>a</a:t>
            </a:r>
            <a:r>
              <a:rPr sz="1900" spc="-20" dirty="0">
                <a:solidFill>
                  <a:srgbClr val="3D3C2C"/>
                </a:solidFill>
                <a:latin typeface="Century Gothic"/>
                <a:cs typeface="Century Gothic"/>
              </a:rPr>
              <a:t>m</a:t>
            </a:r>
            <a:r>
              <a:rPr sz="1900" dirty="0">
                <a:solidFill>
                  <a:srgbClr val="3D3C2C"/>
                </a:solidFill>
                <a:latin typeface="Times New Roman"/>
                <a:cs typeface="Times New Roman"/>
              </a:rPr>
              <a:t>    </a:t>
            </a:r>
            <a:r>
              <a:rPr sz="1900" spc="-204" dirty="0">
                <a:solidFill>
                  <a:srgbClr val="3D3C2C"/>
                </a:solidFill>
                <a:latin typeface="Times New Roman"/>
                <a:cs typeface="Times New Roman"/>
              </a:rPr>
              <a:t> </a:t>
            </a:r>
            <a:r>
              <a:rPr sz="1900" spc="-25" dirty="0">
                <a:solidFill>
                  <a:srgbClr val="3D3C2C"/>
                </a:solidFill>
                <a:latin typeface="Century Gothic"/>
                <a:cs typeface="Century Gothic"/>
              </a:rPr>
              <a:t>o</a:t>
            </a:r>
            <a:r>
              <a:rPr sz="1900" spc="-10" dirty="0">
                <a:solidFill>
                  <a:srgbClr val="3D3C2C"/>
                </a:solidFill>
                <a:latin typeface="Century Gothic"/>
                <a:cs typeface="Century Gothic"/>
              </a:rPr>
              <a:t>f</a:t>
            </a:r>
            <a:r>
              <a:rPr sz="1900" dirty="0">
                <a:solidFill>
                  <a:srgbClr val="3D3C2C"/>
                </a:solidFill>
                <a:latin typeface="Times New Roman"/>
                <a:cs typeface="Times New Roman"/>
              </a:rPr>
              <a:t>    </a:t>
            </a:r>
            <a:r>
              <a:rPr sz="1900" spc="-200" dirty="0">
                <a:solidFill>
                  <a:srgbClr val="3D3C2C"/>
                </a:solidFill>
                <a:latin typeface="Times New Roman"/>
                <a:cs typeface="Times New Roman"/>
              </a:rPr>
              <a:t> </a:t>
            </a:r>
            <a:r>
              <a:rPr sz="1900" spc="-20" dirty="0">
                <a:solidFill>
                  <a:srgbClr val="3D3C2C"/>
                </a:solidFill>
                <a:latin typeface="Century Gothic"/>
                <a:cs typeface="Century Gothic"/>
              </a:rPr>
              <a:t>da</a:t>
            </a:r>
            <a:r>
              <a:rPr sz="1900" dirty="0">
                <a:solidFill>
                  <a:srgbClr val="3D3C2C"/>
                </a:solidFill>
                <a:latin typeface="Century Gothic"/>
                <a:cs typeface="Century Gothic"/>
              </a:rPr>
              <a:t>t</a:t>
            </a:r>
            <a:r>
              <a:rPr sz="1900" spc="-15" dirty="0">
                <a:solidFill>
                  <a:srgbClr val="3D3C2C"/>
                </a:solidFill>
                <a:latin typeface="Century Gothic"/>
                <a:cs typeface="Century Gothic"/>
              </a:rPr>
              <a:t>a</a:t>
            </a:r>
            <a:r>
              <a:rPr sz="1900" spc="-5" dirty="0">
                <a:solidFill>
                  <a:srgbClr val="3D3C2C"/>
                </a:solidFill>
                <a:latin typeface="Times New Roman"/>
                <a:cs typeface="Times New Roman"/>
              </a:rPr>
              <a:t> </a:t>
            </a:r>
            <a:r>
              <a:rPr sz="1900" spc="-10" dirty="0">
                <a:solidFill>
                  <a:srgbClr val="3D3C2C"/>
                </a:solidFill>
                <a:latin typeface="Century Gothic"/>
                <a:cs typeface="Century Gothic"/>
              </a:rPr>
              <a:t>flows</a:t>
            </a:r>
            <a:r>
              <a:rPr sz="1900" dirty="0">
                <a:solidFill>
                  <a:srgbClr val="3D3C2C"/>
                </a:solidFill>
                <a:latin typeface="Times New Roman"/>
                <a:cs typeface="Times New Roman"/>
              </a:rPr>
              <a:t>   </a:t>
            </a:r>
            <a:r>
              <a:rPr sz="1900" spc="140" dirty="0">
                <a:solidFill>
                  <a:srgbClr val="3D3C2C"/>
                </a:solidFill>
                <a:latin typeface="Times New Roman"/>
                <a:cs typeface="Times New Roman"/>
              </a:rPr>
              <a:t> </a:t>
            </a:r>
            <a:r>
              <a:rPr sz="1900" dirty="0">
                <a:solidFill>
                  <a:srgbClr val="3D3C2C"/>
                </a:solidFill>
                <a:latin typeface="Century Gothic"/>
                <a:cs typeface="Century Gothic"/>
              </a:rPr>
              <a:t>t</a:t>
            </a:r>
            <a:r>
              <a:rPr sz="1900" spc="-25" dirty="0">
                <a:solidFill>
                  <a:srgbClr val="3D3C2C"/>
                </a:solidFill>
                <a:latin typeface="Century Gothic"/>
                <a:cs typeface="Century Gothic"/>
              </a:rPr>
              <a:t>h</a:t>
            </a:r>
            <a:r>
              <a:rPr sz="1900" dirty="0">
                <a:solidFill>
                  <a:srgbClr val="3D3C2C"/>
                </a:solidFill>
                <a:latin typeface="Century Gothic"/>
                <a:cs typeface="Century Gothic"/>
              </a:rPr>
              <a:t>r</a:t>
            </a:r>
            <a:r>
              <a:rPr sz="1900" spc="-25" dirty="0">
                <a:solidFill>
                  <a:srgbClr val="3D3C2C"/>
                </a:solidFill>
                <a:latin typeface="Century Gothic"/>
                <a:cs typeface="Century Gothic"/>
              </a:rPr>
              <a:t>o</a:t>
            </a:r>
            <a:r>
              <a:rPr sz="1900" spc="-10" dirty="0">
                <a:solidFill>
                  <a:srgbClr val="3D3C2C"/>
                </a:solidFill>
                <a:latin typeface="Century Gothic"/>
                <a:cs typeface="Century Gothic"/>
              </a:rPr>
              <a:t>u</a:t>
            </a:r>
            <a:r>
              <a:rPr sz="1900" spc="-15" dirty="0">
                <a:solidFill>
                  <a:srgbClr val="3D3C2C"/>
                </a:solidFill>
                <a:latin typeface="Century Gothic"/>
                <a:cs typeface="Century Gothic"/>
              </a:rPr>
              <a:t>gh</a:t>
            </a:r>
            <a:r>
              <a:rPr sz="1900" dirty="0">
                <a:solidFill>
                  <a:srgbClr val="3D3C2C"/>
                </a:solidFill>
                <a:latin typeface="Times New Roman"/>
                <a:cs typeface="Times New Roman"/>
              </a:rPr>
              <a:t>   </a:t>
            </a:r>
            <a:r>
              <a:rPr sz="1900" spc="145" dirty="0">
                <a:solidFill>
                  <a:srgbClr val="3D3C2C"/>
                </a:solidFill>
                <a:latin typeface="Times New Roman"/>
                <a:cs typeface="Times New Roman"/>
              </a:rPr>
              <a:t> </a:t>
            </a:r>
            <a:r>
              <a:rPr sz="1900" spc="-15" dirty="0">
                <a:solidFill>
                  <a:srgbClr val="3D3C2C"/>
                </a:solidFill>
                <a:latin typeface="Century Gothic"/>
                <a:cs typeface="Century Gothic"/>
              </a:rPr>
              <a:t>a</a:t>
            </a:r>
            <a:r>
              <a:rPr sz="1900" dirty="0">
                <a:solidFill>
                  <a:srgbClr val="3D3C2C"/>
                </a:solidFill>
                <a:latin typeface="Times New Roman"/>
                <a:cs typeface="Times New Roman"/>
              </a:rPr>
              <a:t>   </a:t>
            </a:r>
            <a:r>
              <a:rPr sz="1900" spc="150" dirty="0">
                <a:solidFill>
                  <a:srgbClr val="3D3C2C"/>
                </a:solidFill>
                <a:latin typeface="Times New Roman"/>
                <a:cs typeface="Times New Roman"/>
              </a:rPr>
              <a:t> </a:t>
            </a:r>
            <a:r>
              <a:rPr sz="1900" spc="-10" dirty="0">
                <a:solidFill>
                  <a:srgbClr val="3D3C2C"/>
                </a:solidFill>
                <a:latin typeface="Century Gothic"/>
                <a:cs typeface="Century Gothic"/>
              </a:rPr>
              <a:t>l</a:t>
            </a:r>
            <a:r>
              <a:rPr sz="1900" spc="10" dirty="0">
                <a:solidFill>
                  <a:srgbClr val="3D3C2C"/>
                </a:solidFill>
                <a:latin typeface="Century Gothic"/>
                <a:cs typeface="Century Gothic"/>
              </a:rPr>
              <a:t>i</a:t>
            </a:r>
            <a:r>
              <a:rPr sz="1900" spc="-25" dirty="0">
                <a:solidFill>
                  <a:srgbClr val="3D3C2C"/>
                </a:solidFill>
                <a:latin typeface="Century Gothic"/>
                <a:cs typeface="Century Gothic"/>
              </a:rPr>
              <a:t>n</a:t>
            </a:r>
            <a:r>
              <a:rPr sz="1900" spc="-5" dirty="0">
                <a:solidFill>
                  <a:srgbClr val="3D3C2C"/>
                </a:solidFill>
                <a:latin typeface="Century Gothic"/>
                <a:cs typeface="Century Gothic"/>
              </a:rPr>
              <a:t>e</a:t>
            </a:r>
            <a:r>
              <a:rPr sz="1900" spc="-15" dirty="0">
                <a:solidFill>
                  <a:srgbClr val="3D3C2C"/>
                </a:solidFill>
                <a:latin typeface="Century Gothic"/>
                <a:cs typeface="Century Gothic"/>
              </a:rPr>
              <a:t>ar</a:t>
            </a:r>
            <a:r>
              <a:rPr sz="1900" spc="-10" dirty="0">
                <a:solidFill>
                  <a:srgbClr val="3D3C2C"/>
                </a:solidFill>
                <a:latin typeface="Times New Roman"/>
                <a:cs typeface="Times New Roman"/>
              </a:rPr>
              <a:t> </a:t>
            </a:r>
            <a:r>
              <a:rPr sz="1900" spc="-20" dirty="0">
                <a:solidFill>
                  <a:srgbClr val="3D3C2C"/>
                </a:solidFill>
                <a:latin typeface="Century Gothic"/>
                <a:cs typeface="Century Gothic"/>
              </a:rPr>
              <a:t>a</a:t>
            </a:r>
            <a:r>
              <a:rPr sz="1900" spc="-10" dirty="0">
                <a:solidFill>
                  <a:srgbClr val="3D3C2C"/>
                </a:solidFill>
                <a:latin typeface="Century Gothic"/>
                <a:cs typeface="Century Gothic"/>
              </a:rPr>
              <a:t>rray</a:t>
            </a:r>
            <a:r>
              <a:rPr sz="1900" dirty="0">
                <a:solidFill>
                  <a:srgbClr val="3D3C2C"/>
                </a:solidFill>
                <a:latin typeface="Times New Roman"/>
                <a:cs typeface="Times New Roman"/>
              </a:rPr>
              <a:t>       </a:t>
            </a:r>
            <a:r>
              <a:rPr sz="1900" spc="204" dirty="0">
                <a:solidFill>
                  <a:srgbClr val="3D3C2C"/>
                </a:solidFill>
                <a:latin typeface="Times New Roman"/>
                <a:cs typeface="Times New Roman"/>
              </a:rPr>
              <a:t> </a:t>
            </a:r>
            <a:r>
              <a:rPr sz="1900" spc="-25" dirty="0">
                <a:solidFill>
                  <a:srgbClr val="3D3C2C"/>
                </a:solidFill>
                <a:latin typeface="Century Gothic"/>
                <a:cs typeface="Century Gothic"/>
              </a:rPr>
              <a:t>o</a:t>
            </a:r>
            <a:r>
              <a:rPr sz="1900" spc="-10" dirty="0">
                <a:solidFill>
                  <a:srgbClr val="3D3C2C"/>
                </a:solidFill>
                <a:latin typeface="Century Gothic"/>
                <a:cs typeface="Century Gothic"/>
              </a:rPr>
              <a:t>f</a:t>
            </a:r>
            <a:r>
              <a:rPr sz="1900" dirty="0">
                <a:solidFill>
                  <a:srgbClr val="3D3C2C"/>
                </a:solidFill>
                <a:latin typeface="Times New Roman"/>
                <a:cs typeface="Times New Roman"/>
              </a:rPr>
              <a:t>       </a:t>
            </a:r>
            <a:r>
              <a:rPr sz="1900" spc="225" dirty="0">
                <a:solidFill>
                  <a:srgbClr val="3D3C2C"/>
                </a:solidFill>
                <a:latin typeface="Times New Roman"/>
                <a:cs typeface="Times New Roman"/>
              </a:rPr>
              <a:t> </a:t>
            </a:r>
            <a:r>
              <a:rPr sz="1900" spc="-20" dirty="0">
                <a:solidFill>
                  <a:srgbClr val="3D3C2C"/>
                </a:solidFill>
                <a:latin typeface="Century Gothic"/>
                <a:cs typeface="Century Gothic"/>
              </a:rPr>
              <a:t>p</a:t>
            </a:r>
            <a:r>
              <a:rPr sz="1900" spc="-5" dirty="0">
                <a:solidFill>
                  <a:srgbClr val="3D3C2C"/>
                </a:solidFill>
                <a:latin typeface="Century Gothic"/>
                <a:cs typeface="Century Gothic"/>
              </a:rPr>
              <a:t>r</a:t>
            </a:r>
            <a:r>
              <a:rPr sz="1900" spc="-25" dirty="0">
                <a:solidFill>
                  <a:srgbClr val="3D3C2C"/>
                </a:solidFill>
                <a:latin typeface="Century Gothic"/>
                <a:cs typeface="Century Gothic"/>
              </a:rPr>
              <a:t>o</a:t>
            </a:r>
            <a:r>
              <a:rPr sz="1900" spc="-15" dirty="0">
                <a:solidFill>
                  <a:srgbClr val="3D3C2C"/>
                </a:solidFill>
                <a:latin typeface="Century Gothic"/>
                <a:cs typeface="Century Gothic"/>
              </a:rPr>
              <a:t>ce</a:t>
            </a:r>
            <a:r>
              <a:rPr sz="1900" spc="-5" dirty="0">
                <a:solidFill>
                  <a:srgbClr val="3D3C2C"/>
                </a:solidFill>
                <a:latin typeface="Century Gothic"/>
                <a:cs typeface="Century Gothic"/>
              </a:rPr>
              <a:t>ss</a:t>
            </a:r>
            <a:r>
              <a:rPr sz="1900" spc="-25" dirty="0">
                <a:solidFill>
                  <a:srgbClr val="3D3C2C"/>
                </a:solidFill>
                <a:latin typeface="Century Gothic"/>
                <a:cs typeface="Century Gothic"/>
              </a:rPr>
              <a:t>o</a:t>
            </a:r>
            <a:r>
              <a:rPr sz="1900" dirty="0">
                <a:solidFill>
                  <a:srgbClr val="3D3C2C"/>
                </a:solidFill>
                <a:latin typeface="Century Gothic"/>
                <a:cs typeface="Century Gothic"/>
              </a:rPr>
              <a:t>r</a:t>
            </a:r>
            <a:r>
              <a:rPr sz="1900" spc="-10" dirty="0">
                <a:solidFill>
                  <a:srgbClr val="3D3C2C"/>
                </a:solidFill>
                <a:latin typeface="Century Gothic"/>
                <a:cs typeface="Century Gothic"/>
              </a:rPr>
              <a:t>s</a:t>
            </a:r>
            <a:r>
              <a:rPr sz="1900" spc="-5" dirty="0">
                <a:solidFill>
                  <a:srgbClr val="3D3C2C"/>
                </a:solidFill>
                <a:latin typeface="Times New Roman"/>
                <a:cs typeface="Times New Roman"/>
              </a:rPr>
              <a:t> </a:t>
            </a:r>
            <a:r>
              <a:rPr sz="1900" spc="-15" dirty="0">
                <a:solidFill>
                  <a:srgbClr val="3D3C2C"/>
                </a:solidFill>
                <a:latin typeface="Century Gothic"/>
                <a:cs typeface="Century Gothic"/>
              </a:rPr>
              <a:t>ex</a:t>
            </a:r>
            <a:r>
              <a:rPr sz="1900" spc="-10" dirty="0">
                <a:solidFill>
                  <a:srgbClr val="3D3C2C"/>
                </a:solidFill>
                <a:latin typeface="Century Gothic"/>
                <a:cs typeface="Century Gothic"/>
              </a:rPr>
              <a:t>ecut</a:t>
            </a:r>
            <a:r>
              <a:rPr sz="1900" spc="5" dirty="0">
                <a:solidFill>
                  <a:srgbClr val="3D3C2C"/>
                </a:solidFill>
                <a:latin typeface="Century Gothic"/>
                <a:cs typeface="Century Gothic"/>
              </a:rPr>
              <a:t>i</a:t>
            </a:r>
            <a:r>
              <a:rPr sz="1900" spc="-15" dirty="0">
                <a:solidFill>
                  <a:srgbClr val="3D3C2C"/>
                </a:solidFill>
                <a:latin typeface="Century Gothic"/>
                <a:cs typeface="Century Gothic"/>
              </a:rPr>
              <a:t>ng</a:t>
            </a:r>
            <a:r>
              <a:rPr sz="1900" dirty="0">
                <a:solidFill>
                  <a:srgbClr val="3D3C2C"/>
                </a:solidFill>
                <a:latin typeface="Times New Roman"/>
                <a:cs typeface="Times New Roman"/>
              </a:rPr>
              <a:t>	</a:t>
            </a:r>
            <a:r>
              <a:rPr sz="1900" spc="-35" dirty="0">
                <a:solidFill>
                  <a:srgbClr val="3D3C2C"/>
                </a:solidFill>
                <a:latin typeface="Century Gothic"/>
                <a:cs typeface="Century Gothic"/>
              </a:rPr>
              <a:t>d</a:t>
            </a:r>
            <a:r>
              <a:rPr sz="1900" dirty="0">
                <a:solidFill>
                  <a:srgbClr val="3D3C2C"/>
                </a:solidFill>
                <a:latin typeface="Century Gothic"/>
                <a:cs typeface="Century Gothic"/>
              </a:rPr>
              <a:t>i</a:t>
            </a:r>
            <a:r>
              <a:rPr sz="1900" spc="-10" dirty="0">
                <a:solidFill>
                  <a:srgbClr val="3D3C2C"/>
                </a:solidFill>
                <a:latin typeface="Century Gothic"/>
                <a:cs typeface="Century Gothic"/>
              </a:rPr>
              <a:t>f</a:t>
            </a:r>
            <a:r>
              <a:rPr sz="1900" spc="-5" dirty="0">
                <a:solidFill>
                  <a:srgbClr val="3D3C2C"/>
                </a:solidFill>
                <a:latin typeface="Century Gothic"/>
                <a:cs typeface="Century Gothic"/>
              </a:rPr>
              <a:t>f</a:t>
            </a:r>
            <a:r>
              <a:rPr sz="1900" spc="-10" dirty="0">
                <a:solidFill>
                  <a:srgbClr val="3D3C2C"/>
                </a:solidFill>
                <a:latin typeface="Century Gothic"/>
                <a:cs typeface="Century Gothic"/>
              </a:rPr>
              <a:t>erent</a:t>
            </a:r>
            <a:r>
              <a:rPr sz="1900" spc="-5" dirty="0">
                <a:solidFill>
                  <a:srgbClr val="3D3C2C"/>
                </a:solidFill>
                <a:latin typeface="Times New Roman"/>
                <a:cs typeface="Times New Roman"/>
              </a:rPr>
              <a:t> </a:t>
            </a:r>
            <a:r>
              <a:rPr sz="1900" dirty="0">
                <a:solidFill>
                  <a:srgbClr val="3D3C2C"/>
                </a:solidFill>
                <a:latin typeface="Century Gothic"/>
                <a:cs typeface="Century Gothic"/>
              </a:rPr>
              <a:t>i</a:t>
            </a:r>
            <a:r>
              <a:rPr sz="1900" spc="-15" dirty="0">
                <a:solidFill>
                  <a:srgbClr val="3D3C2C"/>
                </a:solidFill>
                <a:latin typeface="Century Gothic"/>
                <a:cs typeface="Century Gothic"/>
              </a:rPr>
              <a:t>n</a:t>
            </a:r>
            <a:r>
              <a:rPr sz="1900" spc="-20" dirty="0">
                <a:solidFill>
                  <a:srgbClr val="3D3C2C"/>
                </a:solidFill>
                <a:latin typeface="Century Gothic"/>
                <a:cs typeface="Century Gothic"/>
              </a:rPr>
              <a:t>s</a:t>
            </a:r>
            <a:r>
              <a:rPr sz="1900" spc="-10" dirty="0">
                <a:solidFill>
                  <a:srgbClr val="3D3C2C"/>
                </a:solidFill>
                <a:latin typeface="Century Gothic"/>
                <a:cs typeface="Century Gothic"/>
              </a:rPr>
              <a:t>t</a:t>
            </a:r>
            <a:r>
              <a:rPr sz="1900" spc="-5" dirty="0">
                <a:solidFill>
                  <a:srgbClr val="3D3C2C"/>
                </a:solidFill>
                <a:latin typeface="Century Gothic"/>
                <a:cs typeface="Century Gothic"/>
              </a:rPr>
              <a:t>r</a:t>
            </a:r>
            <a:r>
              <a:rPr sz="1900" spc="-10" dirty="0">
                <a:solidFill>
                  <a:srgbClr val="3D3C2C"/>
                </a:solidFill>
                <a:latin typeface="Century Gothic"/>
                <a:cs typeface="Century Gothic"/>
              </a:rPr>
              <a:t>uct</a:t>
            </a:r>
            <a:r>
              <a:rPr sz="1900" spc="5" dirty="0">
                <a:solidFill>
                  <a:srgbClr val="3D3C2C"/>
                </a:solidFill>
                <a:latin typeface="Century Gothic"/>
                <a:cs typeface="Century Gothic"/>
              </a:rPr>
              <a:t>i</a:t>
            </a:r>
            <a:r>
              <a:rPr sz="1900" spc="-25" dirty="0">
                <a:solidFill>
                  <a:srgbClr val="3D3C2C"/>
                </a:solidFill>
                <a:latin typeface="Century Gothic"/>
                <a:cs typeface="Century Gothic"/>
              </a:rPr>
              <a:t>o</a:t>
            </a:r>
            <a:r>
              <a:rPr sz="1900" spc="-15" dirty="0">
                <a:solidFill>
                  <a:srgbClr val="3D3C2C"/>
                </a:solidFill>
                <a:latin typeface="Century Gothic"/>
                <a:cs typeface="Century Gothic"/>
              </a:rPr>
              <a:t>n</a:t>
            </a:r>
            <a:r>
              <a:rPr sz="1900" spc="50" dirty="0">
                <a:solidFill>
                  <a:srgbClr val="3D3C2C"/>
                </a:solidFill>
                <a:latin typeface="Times New Roman"/>
                <a:cs typeface="Times New Roman"/>
              </a:rPr>
              <a:t> </a:t>
            </a:r>
            <a:r>
              <a:rPr sz="1900" spc="-15" dirty="0">
                <a:solidFill>
                  <a:srgbClr val="3D3C2C"/>
                </a:solidFill>
                <a:latin typeface="Century Gothic"/>
                <a:cs typeface="Century Gothic"/>
              </a:rPr>
              <a:t>st</a:t>
            </a:r>
            <a:r>
              <a:rPr sz="1900" spc="-5" dirty="0">
                <a:solidFill>
                  <a:srgbClr val="3D3C2C"/>
                </a:solidFill>
                <a:latin typeface="Century Gothic"/>
                <a:cs typeface="Century Gothic"/>
              </a:rPr>
              <a:t>r</a:t>
            </a:r>
            <a:r>
              <a:rPr sz="1900" spc="-15" dirty="0">
                <a:solidFill>
                  <a:srgbClr val="3D3C2C"/>
                </a:solidFill>
                <a:latin typeface="Century Gothic"/>
                <a:cs typeface="Century Gothic"/>
              </a:rPr>
              <a:t>eams.</a:t>
            </a:r>
            <a:endParaRPr sz="1900">
              <a:solidFill>
                <a:prstClr val="black"/>
              </a:solidFill>
              <a:latin typeface="Century Gothic"/>
              <a:cs typeface="Century Gothic"/>
            </a:endParaRPr>
          </a:p>
          <a:p>
            <a:pPr marL="287020" marR="5080" indent="-274955" algn="just">
              <a:lnSpc>
                <a:spcPct val="80000"/>
              </a:lnSpc>
              <a:spcBef>
                <a:spcPts val="455"/>
              </a:spcBef>
              <a:tabLst>
                <a:tab pos="2045970" algn="l"/>
              </a:tabLst>
            </a:pPr>
            <a:r>
              <a:rPr sz="1450" spc="-15" dirty="0">
                <a:solidFill>
                  <a:srgbClr val="93C500"/>
                </a:solidFill>
                <a:latin typeface="Wingdings 2"/>
                <a:cs typeface="Wingdings 2"/>
              </a:rPr>
              <a:t></a:t>
            </a:r>
            <a:r>
              <a:rPr sz="1450" spc="-15" dirty="0">
                <a:solidFill>
                  <a:srgbClr val="93C500"/>
                </a:solidFill>
                <a:latin typeface="Times New Roman"/>
                <a:cs typeface="Times New Roman"/>
              </a:rPr>
              <a:t> </a:t>
            </a:r>
            <a:r>
              <a:rPr sz="1450" spc="150" dirty="0">
                <a:solidFill>
                  <a:srgbClr val="93C500"/>
                </a:solidFill>
                <a:latin typeface="Times New Roman"/>
                <a:cs typeface="Times New Roman"/>
              </a:rPr>
              <a:t> </a:t>
            </a:r>
            <a:r>
              <a:rPr sz="1900" spc="-15" dirty="0">
                <a:solidFill>
                  <a:srgbClr val="3D3C2C"/>
                </a:solidFill>
                <a:latin typeface="Century Gothic"/>
                <a:cs typeface="Century Gothic"/>
              </a:rPr>
              <a:t>In</a:t>
            </a:r>
            <a:r>
              <a:rPr sz="1900" dirty="0">
                <a:solidFill>
                  <a:srgbClr val="3D3C2C"/>
                </a:solidFill>
                <a:latin typeface="Times New Roman"/>
                <a:cs typeface="Times New Roman"/>
              </a:rPr>
              <a:t>  </a:t>
            </a:r>
            <a:r>
              <a:rPr sz="1900" spc="45" dirty="0">
                <a:solidFill>
                  <a:srgbClr val="3D3C2C"/>
                </a:solidFill>
                <a:latin typeface="Times New Roman"/>
                <a:cs typeface="Times New Roman"/>
              </a:rPr>
              <a:t> </a:t>
            </a:r>
            <a:r>
              <a:rPr sz="1900" spc="-20" dirty="0">
                <a:solidFill>
                  <a:srgbClr val="3D3C2C"/>
                </a:solidFill>
                <a:latin typeface="Century Gothic"/>
                <a:cs typeface="Century Gothic"/>
              </a:rPr>
              <a:t>p</a:t>
            </a:r>
            <a:r>
              <a:rPr sz="1900" spc="-5" dirty="0">
                <a:solidFill>
                  <a:srgbClr val="3D3C2C"/>
                </a:solidFill>
                <a:latin typeface="Century Gothic"/>
                <a:cs typeface="Century Gothic"/>
              </a:rPr>
              <a:t>r</a:t>
            </a:r>
            <a:r>
              <a:rPr sz="1900" spc="-20" dirty="0">
                <a:solidFill>
                  <a:srgbClr val="3D3C2C"/>
                </a:solidFill>
                <a:latin typeface="Century Gothic"/>
                <a:cs typeface="Century Gothic"/>
              </a:rPr>
              <a:t>act</a:t>
            </a:r>
            <a:r>
              <a:rPr sz="1900" spc="5" dirty="0">
                <a:solidFill>
                  <a:srgbClr val="3D3C2C"/>
                </a:solidFill>
                <a:latin typeface="Century Gothic"/>
                <a:cs typeface="Century Gothic"/>
              </a:rPr>
              <a:t>i</a:t>
            </a:r>
            <a:r>
              <a:rPr sz="1900" spc="-10" dirty="0">
                <a:solidFill>
                  <a:srgbClr val="3D3C2C"/>
                </a:solidFill>
                <a:latin typeface="Century Gothic"/>
                <a:cs typeface="Century Gothic"/>
              </a:rPr>
              <a:t>ce,</a:t>
            </a:r>
            <a:r>
              <a:rPr sz="1900" dirty="0">
                <a:solidFill>
                  <a:srgbClr val="3D3C2C"/>
                </a:solidFill>
                <a:latin typeface="Times New Roman"/>
                <a:cs typeface="Times New Roman"/>
              </a:rPr>
              <a:t>  </a:t>
            </a:r>
            <a:r>
              <a:rPr sz="1900" spc="35" dirty="0">
                <a:solidFill>
                  <a:srgbClr val="3D3C2C"/>
                </a:solidFill>
                <a:latin typeface="Times New Roman"/>
                <a:cs typeface="Times New Roman"/>
              </a:rPr>
              <a:t> </a:t>
            </a:r>
            <a:r>
              <a:rPr sz="1900" spc="-15" dirty="0">
                <a:solidFill>
                  <a:srgbClr val="3D3C2C"/>
                </a:solidFill>
                <a:latin typeface="Century Gothic"/>
                <a:cs typeface="Century Gothic"/>
              </a:rPr>
              <a:t>the</a:t>
            </a:r>
            <a:r>
              <a:rPr sz="1900" spc="-5" dirty="0">
                <a:solidFill>
                  <a:srgbClr val="3D3C2C"/>
                </a:solidFill>
                <a:latin typeface="Century Gothic"/>
                <a:cs typeface="Century Gothic"/>
              </a:rPr>
              <a:t>r</a:t>
            </a:r>
            <a:r>
              <a:rPr sz="1900" spc="-15" dirty="0">
                <a:solidFill>
                  <a:srgbClr val="3D3C2C"/>
                </a:solidFill>
                <a:latin typeface="Century Gothic"/>
                <a:cs typeface="Century Gothic"/>
              </a:rPr>
              <a:t>e</a:t>
            </a:r>
            <a:r>
              <a:rPr sz="1900" dirty="0">
                <a:solidFill>
                  <a:srgbClr val="3D3C2C"/>
                </a:solidFill>
                <a:latin typeface="Times New Roman"/>
                <a:cs typeface="Times New Roman"/>
              </a:rPr>
              <a:t>  </a:t>
            </a:r>
            <a:r>
              <a:rPr sz="1900" spc="45" dirty="0">
                <a:solidFill>
                  <a:srgbClr val="3D3C2C"/>
                </a:solidFill>
                <a:latin typeface="Times New Roman"/>
                <a:cs typeface="Times New Roman"/>
              </a:rPr>
              <a:t> </a:t>
            </a:r>
            <a:r>
              <a:rPr sz="1900" spc="5" dirty="0">
                <a:solidFill>
                  <a:srgbClr val="3D3C2C"/>
                </a:solidFill>
                <a:latin typeface="Century Gothic"/>
                <a:cs typeface="Century Gothic"/>
              </a:rPr>
              <a:t>i</a:t>
            </a:r>
            <a:r>
              <a:rPr sz="1900" spc="-10" dirty="0">
                <a:solidFill>
                  <a:srgbClr val="3D3C2C"/>
                </a:solidFill>
                <a:latin typeface="Century Gothic"/>
                <a:cs typeface="Century Gothic"/>
              </a:rPr>
              <a:t>s</a:t>
            </a:r>
            <a:r>
              <a:rPr sz="1900" dirty="0">
                <a:solidFill>
                  <a:srgbClr val="3D3C2C"/>
                </a:solidFill>
                <a:latin typeface="Times New Roman"/>
                <a:cs typeface="Times New Roman"/>
              </a:rPr>
              <a:t>  </a:t>
            </a:r>
            <a:r>
              <a:rPr sz="1900" spc="35" dirty="0">
                <a:solidFill>
                  <a:srgbClr val="3D3C2C"/>
                </a:solidFill>
                <a:latin typeface="Times New Roman"/>
                <a:cs typeface="Times New Roman"/>
              </a:rPr>
              <a:t> </a:t>
            </a:r>
            <a:r>
              <a:rPr sz="1900" spc="-10" dirty="0">
                <a:solidFill>
                  <a:srgbClr val="3D3C2C"/>
                </a:solidFill>
                <a:latin typeface="Century Gothic"/>
                <a:cs typeface="Century Gothic"/>
              </a:rPr>
              <a:t>no</a:t>
            </a:r>
            <a:r>
              <a:rPr sz="1900" dirty="0">
                <a:solidFill>
                  <a:srgbClr val="3D3C2C"/>
                </a:solidFill>
                <a:latin typeface="Times New Roman"/>
                <a:cs typeface="Times New Roman"/>
              </a:rPr>
              <a:t> </a:t>
            </a:r>
            <a:r>
              <a:rPr sz="1900" spc="-20" dirty="0">
                <a:solidFill>
                  <a:srgbClr val="3D3C2C"/>
                </a:solidFill>
                <a:latin typeface="Century Gothic"/>
                <a:cs typeface="Century Gothic"/>
              </a:rPr>
              <a:t>v</a:t>
            </a:r>
            <a:r>
              <a:rPr sz="1900" dirty="0">
                <a:solidFill>
                  <a:srgbClr val="3D3C2C"/>
                </a:solidFill>
                <a:latin typeface="Century Gothic"/>
                <a:cs typeface="Century Gothic"/>
              </a:rPr>
              <a:t>i</a:t>
            </a:r>
            <a:r>
              <a:rPr sz="1900" spc="-15" dirty="0">
                <a:solidFill>
                  <a:srgbClr val="3D3C2C"/>
                </a:solidFill>
                <a:latin typeface="Century Gothic"/>
                <a:cs typeface="Century Gothic"/>
              </a:rPr>
              <a:t>able</a:t>
            </a:r>
            <a:r>
              <a:rPr sz="1900" dirty="0">
                <a:solidFill>
                  <a:srgbClr val="3D3C2C"/>
                </a:solidFill>
                <a:latin typeface="Times New Roman"/>
                <a:cs typeface="Times New Roman"/>
              </a:rPr>
              <a:t>     </a:t>
            </a:r>
            <a:r>
              <a:rPr sz="1900" spc="-195" dirty="0">
                <a:solidFill>
                  <a:srgbClr val="3D3C2C"/>
                </a:solidFill>
                <a:latin typeface="Times New Roman"/>
                <a:cs typeface="Times New Roman"/>
              </a:rPr>
              <a:t> </a:t>
            </a:r>
            <a:r>
              <a:rPr sz="1900" spc="-20" dirty="0">
                <a:solidFill>
                  <a:srgbClr val="3D3C2C"/>
                </a:solidFill>
                <a:latin typeface="Century Gothic"/>
                <a:cs typeface="Century Gothic"/>
              </a:rPr>
              <a:t>MI</a:t>
            </a:r>
            <a:r>
              <a:rPr sz="1900" dirty="0">
                <a:solidFill>
                  <a:srgbClr val="3D3C2C"/>
                </a:solidFill>
                <a:latin typeface="Century Gothic"/>
                <a:cs typeface="Century Gothic"/>
              </a:rPr>
              <a:t>S</a:t>
            </a:r>
            <a:r>
              <a:rPr sz="1900" spc="-15" dirty="0">
                <a:solidFill>
                  <a:srgbClr val="3D3C2C"/>
                </a:solidFill>
                <a:latin typeface="Century Gothic"/>
                <a:cs typeface="Century Gothic"/>
              </a:rPr>
              <a:t>D</a:t>
            </a:r>
            <a:r>
              <a:rPr sz="1900" dirty="0">
                <a:solidFill>
                  <a:srgbClr val="3D3C2C"/>
                </a:solidFill>
                <a:latin typeface="Times New Roman"/>
                <a:cs typeface="Times New Roman"/>
              </a:rPr>
              <a:t>     </a:t>
            </a:r>
            <a:r>
              <a:rPr sz="1900" spc="-190" dirty="0">
                <a:solidFill>
                  <a:srgbClr val="3D3C2C"/>
                </a:solidFill>
                <a:latin typeface="Times New Roman"/>
                <a:cs typeface="Times New Roman"/>
              </a:rPr>
              <a:t> </a:t>
            </a:r>
            <a:r>
              <a:rPr sz="1900" spc="-15" dirty="0">
                <a:solidFill>
                  <a:srgbClr val="3D3C2C"/>
                </a:solidFill>
                <a:latin typeface="Century Gothic"/>
                <a:cs typeface="Century Gothic"/>
              </a:rPr>
              <a:t>mac</a:t>
            </a:r>
            <a:r>
              <a:rPr sz="1900" spc="-25" dirty="0">
                <a:solidFill>
                  <a:srgbClr val="3D3C2C"/>
                </a:solidFill>
                <a:latin typeface="Century Gothic"/>
                <a:cs typeface="Century Gothic"/>
              </a:rPr>
              <a:t>h</a:t>
            </a:r>
            <a:r>
              <a:rPr sz="1900" dirty="0">
                <a:solidFill>
                  <a:srgbClr val="3D3C2C"/>
                </a:solidFill>
                <a:latin typeface="Century Gothic"/>
                <a:cs typeface="Century Gothic"/>
              </a:rPr>
              <a:t>i</a:t>
            </a:r>
            <a:r>
              <a:rPr sz="1900" spc="-10" dirty="0">
                <a:solidFill>
                  <a:srgbClr val="3D3C2C"/>
                </a:solidFill>
                <a:latin typeface="Century Gothic"/>
                <a:cs typeface="Century Gothic"/>
              </a:rPr>
              <a:t>ne;</a:t>
            </a:r>
            <a:r>
              <a:rPr sz="1900" spc="-5" dirty="0">
                <a:solidFill>
                  <a:srgbClr val="3D3C2C"/>
                </a:solidFill>
                <a:latin typeface="Times New Roman"/>
                <a:cs typeface="Times New Roman"/>
              </a:rPr>
              <a:t> </a:t>
            </a:r>
            <a:r>
              <a:rPr sz="1900" spc="-15" dirty="0">
                <a:solidFill>
                  <a:srgbClr val="3D3C2C"/>
                </a:solidFill>
                <a:latin typeface="Century Gothic"/>
                <a:cs typeface="Century Gothic"/>
              </a:rPr>
              <a:t>h</a:t>
            </a:r>
            <a:r>
              <a:rPr sz="1900" spc="-25" dirty="0">
                <a:solidFill>
                  <a:srgbClr val="3D3C2C"/>
                </a:solidFill>
                <a:latin typeface="Century Gothic"/>
                <a:cs typeface="Century Gothic"/>
              </a:rPr>
              <a:t>o</a:t>
            </a:r>
            <a:r>
              <a:rPr sz="1900" spc="-20" dirty="0">
                <a:solidFill>
                  <a:srgbClr val="3D3C2C"/>
                </a:solidFill>
                <a:latin typeface="Century Gothic"/>
                <a:cs typeface="Century Gothic"/>
              </a:rPr>
              <a:t>we</a:t>
            </a:r>
            <a:r>
              <a:rPr sz="1900" spc="-5" dirty="0">
                <a:solidFill>
                  <a:srgbClr val="3D3C2C"/>
                </a:solidFill>
                <a:latin typeface="Century Gothic"/>
                <a:cs typeface="Century Gothic"/>
              </a:rPr>
              <a:t>v</a:t>
            </a:r>
            <a:r>
              <a:rPr sz="1900" spc="-10" dirty="0">
                <a:solidFill>
                  <a:srgbClr val="3D3C2C"/>
                </a:solidFill>
                <a:latin typeface="Century Gothic"/>
                <a:cs typeface="Century Gothic"/>
              </a:rPr>
              <a:t>er,</a:t>
            </a:r>
            <a:r>
              <a:rPr sz="1900" dirty="0">
                <a:solidFill>
                  <a:srgbClr val="3D3C2C"/>
                </a:solidFill>
                <a:latin typeface="Times New Roman"/>
                <a:cs typeface="Times New Roman"/>
              </a:rPr>
              <a:t>   </a:t>
            </a:r>
            <a:r>
              <a:rPr sz="1900" spc="-5" dirty="0">
                <a:solidFill>
                  <a:srgbClr val="3D3C2C"/>
                </a:solidFill>
                <a:latin typeface="Times New Roman"/>
                <a:cs typeface="Times New Roman"/>
              </a:rPr>
              <a:t> </a:t>
            </a:r>
            <a:r>
              <a:rPr sz="1900" spc="-5" dirty="0">
                <a:solidFill>
                  <a:srgbClr val="3D3C2C"/>
                </a:solidFill>
                <a:latin typeface="Century Gothic"/>
                <a:cs typeface="Century Gothic"/>
              </a:rPr>
              <a:t>s</a:t>
            </a:r>
            <a:r>
              <a:rPr sz="1900" spc="-15" dirty="0">
                <a:solidFill>
                  <a:srgbClr val="3D3C2C"/>
                </a:solidFill>
                <a:latin typeface="Century Gothic"/>
                <a:cs typeface="Century Gothic"/>
              </a:rPr>
              <a:t>ome</a:t>
            </a:r>
            <a:r>
              <a:rPr sz="1900" dirty="0">
                <a:solidFill>
                  <a:srgbClr val="3D3C2C"/>
                </a:solidFill>
                <a:latin typeface="Times New Roman"/>
                <a:cs typeface="Times New Roman"/>
              </a:rPr>
              <a:t>    </a:t>
            </a:r>
            <a:r>
              <a:rPr sz="1900" spc="-20" dirty="0">
                <a:solidFill>
                  <a:srgbClr val="3D3C2C"/>
                </a:solidFill>
                <a:latin typeface="Century Gothic"/>
                <a:cs typeface="Century Gothic"/>
              </a:rPr>
              <a:t>au</a:t>
            </a:r>
            <a:r>
              <a:rPr sz="1900" dirty="0">
                <a:solidFill>
                  <a:srgbClr val="3D3C2C"/>
                </a:solidFill>
                <a:latin typeface="Century Gothic"/>
                <a:cs typeface="Century Gothic"/>
              </a:rPr>
              <a:t>t</a:t>
            </a:r>
            <a:r>
              <a:rPr sz="1900" spc="-15" dirty="0">
                <a:solidFill>
                  <a:srgbClr val="3D3C2C"/>
                </a:solidFill>
                <a:latin typeface="Century Gothic"/>
                <a:cs typeface="Century Gothic"/>
              </a:rPr>
              <a:t>h</a:t>
            </a:r>
            <a:r>
              <a:rPr sz="1900" spc="-25" dirty="0">
                <a:solidFill>
                  <a:srgbClr val="3D3C2C"/>
                </a:solidFill>
                <a:latin typeface="Century Gothic"/>
                <a:cs typeface="Century Gothic"/>
              </a:rPr>
              <a:t>o</a:t>
            </a:r>
            <a:r>
              <a:rPr sz="1900" dirty="0">
                <a:solidFill>
                  <a:srgbClr val="3D3C2C"/>
                </a:solidFill>
                <a:latin typeface="Century Gothic"/>
                <a:cs typeface="Century Gothic"/>
              </a:rPr>
              <a:t>r</a:t>
            </a:r>
            <a:r>
              <a:rPr sz="1900" spc="-10" dirty="0">
                <a:solidFill>
                  <a:srgbClr val="3D3C2C"/>
                </a:solidFill>
                <a:latin typeface="Century Gothic"/>
                <a:cs typeface="Century Gothic"/>
              </a:rPr>
              <a:t>s</a:t>
            </a:r>
            <a:r>
              <a:rPr sz="1900" spc="-5" dirty="0">
                <a:solidFill>
                  <a:srgbClr val="3D3C2C"/>
                </a:solidFill>
                <a:latin typeface="Times New Roman"/>
                <a:cs typeface="Times New Roman"/>
              </a:rPr>
              <a:t> </a:t>
            </a:r>
            <a:r>
              <a:rPr sz="1900" spc="-15" dirty="0">
                <a:solidFill>
                  <a:srgbClr val="3D3C2C"/>
                </a:solidFill>
                <a:latin typeface="Century Gothic"/>
                <a:cs typeface="Century Gothic"/>
              </a:rPr>
              <a:t>ha</a:t>
            </a:r>
            <a:r>
              <a:rPr sz="1900" spc="-5" dirty="0">
                <a:solidFill>
                  <a:srgbClr val="3D3C2C"/>
                </a:solidFill>
                <a:latin typeface="Century Gothic"/>
                <a:cs typeface="Century Gothic"/>
              </a:rPr>
              <a:t>v</a:t>
            </a:r>
            <a:r>
              <a:rPr sz="1900" spc="-15" dirty="0">
                <a:solidFill>
                  <a:srgbClr val="3D3C2C"/>
                </a:solidFill>
                <a:latin typeface="Century Gothic"/>
                <a:cs typeface="Century Gothic"/>
              </a:rPr>
              <a:t>e</a:t>
            </a:r>
            <a:r>
              <a:rPr sz="1900" dirty="0">
                <a:solidFill>
                  <a:srgbClr val="3D3C2C"/>
                </a:solidFill>
                <a:latin typeface="Times New Roman"/>
                <a:cs typeface="Times New Roman"/>
              </a:rPr>
              <a:t>	</a:t>
            </a:r>
            <a:r>
              <a:rPr sz="1900" spc="-15" dirty="0">
                <a:solidFill>
                  <a:srgbClr val="3D3C2C"/>
                </a:solidFill>
                <a:latin typeface="Century Gothic"/>
                <a:cs typeface="Century Gothic"/>
              </a:rPr>
              <a:t>cons</a:t>
            </a:r>
            <a:r>
              <a:rPr sz="1900" dirty="0">
                <a:solidFill>
                  <a:srgbClr val="3D3C2C"/>
                </a:solidFill>
                <a:latin typeface="Century Gothic"/>
                <a:cs typeface="Century Gothic"/>
              </a:rPr>
              <a:t>i</a:t>
            </a:r>
            <a:r>
              <a:rPr sz="1900" spc="-20" dirty="0">
                <a:solidFill>
                  <a:srgbClr val="3D3C2C"/>
                </a:solidFill>
                <a:latin typeface="Century Gothic"/>
                <a:cs typeface="Century Gothic"/>
              </a:rPr>
              <a:t>de</a:t>
            </a:r>
            <a:r>
              <a:rPr sz="1900" spc="-15" dirty="0">
                <a:solidFill>
                  <a:srgbClr val="3D3C2C"/>
                </a:solidFill>
                <a:latin typeface="Century Gothic"/>
                <a:cs typeface="Century Gothic"/>
              </a:rPr>
              <a:t>red</a:t>
            </a:r>
            <a:r>
              <a:rPr sz="1900" spc="-5" dirty="0">
                <a:solidFill>
                  <a:srgbClr val="3D3C2C"/>
                </a:solidFill>
                <a:latin typeface="Times New Roman"/>
                <a:cs typeface="Times New Roman"/>
              </a:rPr>
              <a:t> </a:t>
            </a:r>
            <a:r>
              <a:rPr sz="1900" spc="-20" dirty="0">
                <a:solidFill>
                  <a:srgbClr val="3D3C2C"/>
                </a:solidFill>
                <a:latin typeface="Century Gothic"/>
                <a:cs typeface="Century Gothic"/>
              </a:rPr>
              <a:t>p</a:t>
            </a:r>
            <a:r>
              <a:rPr sz="1900" spc="5" dirty="0">
                <a:solidFill>
                  <a:srgbClr val="3D3C2C"/>
                </a:solidFill>
                <a:latin typeface="Century Gothic"/>
                <a:cs typeface="Century Gothic"/>
              </a:rPr>
              <a:t>i</a:t>
            </a:r>
            <a:r>
              <a:rPr sz="1900" spc="-20" dirty="0">
                <a:solidFill>
                  <a:srgbClr val="3D3C2C"/>
                </a:solidFill>
                <a:latin typeface="Century Gothic"/>
                <a:cs typeface="Century Gothic"/>
              </a:rPr>
              <a:t>p</a:t>
            </a:r>
            <a:r>
              <a:rPr sz="1900" spc="-15" dirty="0">
                <a:solidFill>
                  <a:srgbClr val="3D3C2C"/>
                </a:solidFill>
                <a:latin typeface="Century Gothic"/>
                <a:cs typeface="Century Gothic"/>
              </a:rPr>
              <a:t>e</a:t>
            </a:r>
            <a:r>
              <a:rPr sz="1900" spc="-25" dirty="0">
                <a:solidFill>
                  <a:srgbClr val="3D3C2C"/>
                </a:solidFill>
                <a:latin typeface="Century Gothic"/>
                <a:cs typeface="Century Gothic"/>
              </a:rPr>
              <a:t>l</a:t>
            </a:r>
            <a:r>
              <a:rPr sz="1900" dirty="0">
                <a:solidFill>
                  <a:srgbClr val="3D3C2C"/>
                </a:solidFill>
                <a:latin typeface="Century Gothic"/>
                <a:cs typeface="Century Gothic"/>
              </a:rPr>
              <a:t>i</a:t>
            </a:r>
            <a:r>
              <a:rPr sz="1900" spc="-15" dirty="0">
                <a:solidFill>
                  <a:srgbClr val="3D3C2C"/>
                </a:solidFill>
                <a:latin typeface="Century Gothic"/>
                <a:cs typeface="Century Gothic"/>
              </a:rPr>
              <a:t>ned</a:t>
            </a:r>
            <a:r>
              <a:rPr sz="1900" dirty="0">
                <a:solidFill>
                  <a:srgbClr val="3D3C2C"/>
                </a:solidFill>
                <a:latin typeface="Times New Roman"/>
                <a:cs typeface="Times New Roman"/>
              </a:rPr>
              <a:t> </a:t>
            </a:r>
            <a:r>
              <a:rPr sz="1900" spc="120" dirty="0">
                <a:solidFill>
                  <a:srgbClr val="3D3C2C"/>
                </a:solidFill>
                <a:latin typeface="Times New Roman"/>
                <a:cs typeface="Times New Roman"/>
              </a:rPr>
              <a:t> </a:t>
            </a:r>
            <a:r>
              <a:rPr sz="1900" spc="-15" dirty="0">
                <a:solidFill>
                  <a:srgbClr val="3D3C2C"/>
                </a:solidFill>
                <a:latin typeface="Century Gothic"/>
                <a:cs typeface="Century Gothic"/>
              </a:rPr>
              <a:t>mac</a:t>
            </a:r>
            <a:r>
              <a:rPr sz="1900" spc="-25" dirty="0">
                <a:solidFill>
                  <a:srgbClr val="3D3C2C"/>
                </a:solidFill>
                <a:latin typeface="Century Gothic"/>
                <a:cs typeface="Century Gothic"/>
              </a:rPr>
              <a:t>h</a:t>
            </a:r>
            <a:r>
              <a:rPr sz="1900" dirty="0">
                <a:solidFill>
                  <a:srgbClr val="3D3C2C"/>
                </a:solidFill>
                <a:latin typeface="Century Gothic"/>
                <a:cs typeface="Century Gothic"/>
              </a:rPr>
              <a:t>i</a:t>
            </a:r>
            <a:r>
              <a:rPr sz="1900" spc="-15" dirty="0">
                <a:solidFill>
                  <a:srgbClr val="3D3C2C"/>
                </a:solidFill>
                <a:latin typeface="Century Gothic"/>
                <a:cs typeface="Century Gothic"/>
              </a:rPr>
              <a:t>nes</a:t>
            </a:r>
            <a:r>
              <a:rPr sz="1900" dirty="0">
                <a:solidFill>
                  <a:srgbClr val="3D3C2C"/>
                </a:solidFill>
                <a:latin typeface="Times New Roman"/>
                <a:cs typeface="Times New Roman"/>
              </a:rPr>
              <a:t> </a:t>
            </a:r>
            <a:r>
              <a:rPr sz="1900" spc="125" dirty="0">
                <a:solidFill>
                  <a:srgbClr val="3D3C2C"/>
                </a:solidFill>
                <a:latin typeface="Times New Roman"/>
                <a:cs typeface="Times New Roman"/>
              </a:rPr>
              <a:t> </a:t>
            </a:r>
            <a:r>
              <a:rPr sz="1900" spc="-30" dirty="0">
                <a:solidFill>
                  <a:srgbClr val="3D3C2C"/>
                </a:solidFill>
                <a:latin typeface="Century Gothic"/>
                <a:cs typeface="Century Gothic"/>
              </a:rPr>
              <a:t>(</a:t>
            </a:r>
            <a:r>
              <a:rPr sz="1900" spc="-5" dirty="0">
                <a:solidFill>
                  <a:srgbClr val="3D3C2C"/>
                </a:solidFill>
                <a:latin typeface="Century Gothic"/>
                <a:cs typeface="Century Gothic"/>
              </a:rPr>
              <a:t>a</a:t>
            </a:r>
            <a:r>
              <a:rPr sz="1900" spc="-10" dirty="0">
                <a:solidFill>
                  <a:srgbClr val="3D3C2C"/>
                </a:solidFill>
                <a:latin typeface="Century Gothic"/>
                <a:cs typeface="Century Gothic"/>
              </a:rPr>
              <a:t>n</a:t>
            </a:r>
            <a:r>
              <a:rPr sz="1900" spc="-15" dirty="0">
                <a:solidFill>
                  <a:srgbClr val="3D3C2C"/>
                </a:solidFill>
                <a:latin typeface="Century Gothic"/>
                <a:cs typeface="Century Gothic"/>
              </a:rPr>
              <a:t>d</a:t>
            </a:r>
            <a:endParaRPr sz="1900">
              <a:solidFill>
                <a:prstClr val="black"/>
              </a:solidFill>
              <a:latin typeface="Century Gothic"/>
              <a:cs typeface="Century Gothic"/>
            </a:endParaRPr>
          </a:p>
        </p:txBody>
      </p:sp>
      <p:sp>
        <p:nvSpPr>
          <p:cNvPr id="4" name="object 4"/>
          <p:cNvSpPr txBox="1"/>
          <p:nvPr/>
        </p:nvSpPr>
        <p:spPr>
          <a:xfrm>
            <a:off x="2987740" y="4944558"/>
            <a:ext cx="1372235" cy="729615"/>
          </a:xfrm>
          <a:prstGeom prst="rect">
            <a:avLst/>
          </a:prstGeom>
        </p:spPr>
        <p:txBody>
          <a:bodyPr vert="horz" wrap="square" lIns="0" tIns="0" rIns="0" bIns="0" rtlCol="0">
            <a:spAutoFit/>
          </a:bodyPr>
          <a:lstStyle/>
          <a:p>
            <a:pPr marL="12700" marR="5080">
              <a:lnSpc>
                <a:spcPct val="80000"/>
              </a:lnSpc>
            </a:pPr>
            <a:r>
              <a:rPr sz="1900" spc="-20" dirty="0">
                <a:solidFill>
                  <a:srgbClr val="3D3C2C"/>
                </a:solidFill>
                <a:latin typeface="Century Gothic"/>
                <a:cs typeface="Century Gothic"/>
              </a:rPr>
              <a:t>p</a:t>
            </a:r>
            <a:r>
              <a:rPr sz="1900" spc="-10" dirty="0">
                <a:solidFill>
                  <a:srgbClr val="3D3C2C"/>
                </a:solidFill>
                <a:latin typeface="Century Gothic"/>
                <a:cs typeface="Century Gothic"/>
              </a:rPr>
              <a:t>er</a:t>
            </a:r>
            <a:r>
              <a:rPr sz="1900" spc="-5" dirty="0">
                <a:solidFill>
                  <a:srgbClr val="3D3C2C"/>
                </a:solidFill>
                <a:latin typeface="Century Gothic"/>
                <a:cs typeface="Century Gothic"/>
              </a:rPr>
              <a:t>h</a:t>
            </a:r>
            <a:r>
              <a:rPr sz="1900" spc="-20" dirty="0">
                <a:solidFill>
                  <a:srgbClr val="3D3C2C"/>
                </a:solidFill>
                <a:latin typeface="Century Gothic"/>
                <a:cs typeface="Century Gothic"/>
              </a:rPr>
              <a:t>aps</a:t>
            </a:r>
            <a:r>
              <a:rPr sz="1900" spc="-10" dirty="0">
                <a:solidFill>
                  <a:srgbClr val="3D3C2C"/>
                </a:solidFill>
                <a:latin typeface="Times New Roman"/>
                <a:cs typeface="Times New Roman"/>
              </a:rPr>
              <a:t> </a:t>
            </a:r>
            <a:r>
              <a:rPr sz="1900" spc="-15" dirty="0">
                <a:solidFill>
                  <a:srgbClr val="3D3C2C"/>
                </a:solidFill>
                <a:latin typeface="Century Gothic"/>
                <a:cs typeface="Century Gothic"/>
              </a:rPr>
              <a:t>co</a:t>
            </a:r>
            <a:r>
              <a:rPr sz="1900" spc="-10" dirty="0">
                <a:solidFill>
                  <a:srgbClr val="3D3C2C"/>
                </a:solidFill>
                <a:latin typeface="Century Gothic"/>
                <a:cs typeface="Century Gothic"/>
              </a:rPr>
              <a:t>m</a:t>
            </a:r>
            <a:r>
              <a:rPr sz="1900" spc="-20" dirty="0">
                <a:solidFill>
                  <a:srgbClr val="3D3C2C"/>
                </a:solidFill>
                <a:latin typeface="Century Gothic"/>
                <a:cs typeface="Century Gothic"/>
              </a:rPr>
              <a:t>pu</a:t>
            </a:r>
            <a:r>
              <a:rPr sz="1900" spc="-5" dirty="0">
                <a:solidFill>
                  <a:srgbClr val="3D3C2C"/>
                </a:solidFill>
                <a:latin typeface="Century Gothic"/>
                <a:cs typeface="Century Gothic"/>
              </a:rPr>
              <a:t>t</a:t>
            </a:r>
            <a:r>
              <a:rPr sz="1900" spc="-15" dirty="0">
                <a:solidFill>
                  <a:srgbClr val="3D3C2C"/>
                </a:solidFill>
                <a:latin typeface="Century Gothic"/>
                <a:cs typeface="Century Gothic"/>
              </a:rPr>
              <a:t>e</a:t>
            </a:r>
            <a:r>
              <a:rPr sz="1900" spc="-5" dirty="0">
                <a:solidFill>
                  <a:srgbClr val="3D3C2C"/>
                </a:solidFill>
                <a:latin typeface="Century Gothic"/>
                <a:cs typeface="Century Gothic"/>
              </a:rPr>
              <a:t>rs</a:t>
            </a:r>
            <a:r>
              <a:rPr sz="1900" spc="-10" dirty="0">
                <a:solidFill>
                  <a:srgbClr val="3D3C2C"/>
                </a:solidFill>
                <a:latin typeface="Century Gothic"/>
                <a:cs typeface="Century Gothic"/>
              </a:rPr>
              <a:t>)</a:t>
            </a:r>
            <a:r>
              <a:rPr sz="1900" spc="-5" dirty="0">
                <a:solidFill>
                  <a:srgbClr val="3D3C2C"/>
                </a:solidFill>
                <a:latin typeface="Times New Roman"/>
                <a:cs typeface="Times New Roman"/>
              </a:rPr>
              <a:t> </a:t>
            </a:r>
            <a:r>
              <a:rPr sz="1900" spc="-10" dirty="0">
                <a:solidFill>
                  <a:srgbClr val="3D3C2C"/>
                </a:solidFill>
                <a:latin typeface="Century Gothic"/>
                <a:cs typeface="Century Gothic"/>
              </a:rPr>
              <a:t>for</a:t>
            </a:r>
            <a:r>
              <a:rPr sz="1900" spc="70" dirty="0">
                <a:solidFill>
                  <a:srgbClr val="3D3C2C"/>
                </a:solidFill>
                <a:latin typeface="Times New Roman"/>
                <a:cs typeface="Times New Roman"/>
              </a:rPr>
              <a:t> </a:t>
            </a:r>
            <a:r>
              <a:rPr sz="1900" spc="-20" dirty="0">
                <a:solidFill>
                  <a:srgbClr val="3D3C2C"/>
                </a:solidFill>
                <a:latin typeface="Century Gothic"/>
                <a:cs typeface="Century Gothic"/>
              </a:rPr>
              <a:t>MI</a:t>
            </a:r>
            <a:r>
              <a:rPr sz="1900" spc="-10" dirty="0">
                <a:solidFill>
                  <a:srgbClr val="3D3C2C"/>
                </a:solidFill>
                <a:latin typeface="Century Gothic"/>
                <a:cs typeface="Century Gothic"/>
              </a:rPr>
              <a:t>SD.</a:t>
            </a:r>
            <a:endParaRPr sz="1900">
              <a:solidFill>
                <a:prstClr val="black"/>
              </a:solidFill>
              <a:latin typeface="Century Gothic"/>
              <a:cs typeface="Century Gothic"/>
            </a:endParaRPr>
          </a:p>
        </p:txBody>
      </p:sp>
      <p:sp>
        <p:nvSpPr>
          <p:cNvPr id="5" name="object 5"/>
          <p:cNvSpPr txBox="1"/>
          <p:nvPr/>
        </p:nvSpPr>
        <p:spPr>
          <a:xfrm>
            <a:off x="4507422" y="4944558"/>
            <a:ext cx="1583690" cy="461665"/>
          </a:xfrm>
          <a:prstGeom prst="rect">
            <a:avLst/>
          </a:prstGeom>
        </p:spPr>
        <p:txBody>
          <a:bodyPr vert="horz" wrap="square" lIns="0" tIns="0" rIns="0" bIns="0" rtlCol="0">
            <a:spAutoFit/>
          </a:bodyPr>
          <a:lstStyle/>
          <a:p>
            <a:pPr marL="12700" marR="5080" indent="66675">
              <a:lnSpc>
                <a:spcPts val="1820"/>
              </a:lnSpc>
              <a:tabLst>
                <a:tab pos="442595" algn="l"/>
              </a:tabLst>
            </a:pPr>
            <a:r>
              <a:rPr sz="1900" spc="-15" dirty="0">
                <a:solidFill>
                  <a:srgbClr val="3D3C2C"/>
                </a:solidFill>
                <a:latin typeface="Century Gothic"/>
                <a:cs typeface="Century Gothic"/>
              </a:rPr>
              <a:t>s</a:t>
            </a:r>
            <a:r>
              <a:rPr sz="1900" spc="-30" dirty="0">
                <a:solidFill>
                  <a:srgbClr val="3D3C2C"/>
                </a:solidFill>
                <a:latin typeface="Century Gothic"/>
                <a:cs typeface="Century Gothic"/>
              </a:rPr>
              <a:t>y</a:t>
            </a:r>
            <a:r>
              <a:rPr sz="1900" spc="-15" dirty="0">
                <a:solidFill>
                  <a:srgbClr val="3D3C2C"/>
                </a:solidFill>
                <a:latin typeface="Century Gothic"/>
                <a:cs typeface="Century Gothic"/>
              </a:rPr>
              <a:t>s</a:t>
            </a:r>
            <a:r>
              <a:rPr sz="1900" dirty="0">
                <a:solidFill>
                  <a:srgbClr val="3D3C2C"/>
                </a:solidFill>
                <a:latin typeface="Century Gothic"/>
                <a:cs typeface="Century Gothic"/>
              </a:rPr>
              <a:t>t</a:t>
            </a:r>
            <a:r>
              <a:rPr sz="1900" spc="-20" dirty="0">
                <a:solidFill>
                  <a:srgbClr val="3D3C2C"/>
                </a:solidFill>
                <a:latin typeface="Century Gothic"/>
                <a:cs typeface="Century Gothic"/>
              </a:rPr>
              <a:t>ol</a:t>
            </a:r>
            <a:r>
              <a:rPr sz="1900" dirty="0">
                <a:solidFill>
                  <a:srgbClr val="3D3C2C"/>
                </a:solidFill>
                <a:latin typeface="Century Gothic"/>
                <a:cs typeface="Century Gothic"/>
              </a:rPr>
              <a:t>i</a:t>
            </a:r>
            <a:r>
              <a:rPr sz="1900" spc="-15" dirty="0">
                <a:solidFill>
                  <a:srgbClr val="3D3C2C"/>
                </a:solidFill>
                <a:latin typeface="Century Gothic"/>
                <a:cs typeface="Century Gothic"/>
              </a:rPr>
              <a:t>c</a:t>
            </a:r>
            <a:r>
              <a:rPr sz="1900" spc="-20" dirty="0">
                <a:solidFill>
                  <a:srgbClr val="3D3C2C"/>
                </a:solidFill>
                <a:latin typeface="Century Gothic"/>
                <a:cs typeface="Century Gothic"/>
              </a:rPr>
              <a:t>-a</a:t>
            </a:r>
            <a:r>
              <a:rPr sz="1900" spc="-10" dirty="0">
                <a:solidFill>
                  <a:srgbClr val="3D3C2C"/>
                </a:solidFill>
                <a:latin typeface="Century Gothic"/>
                <a:cs typeface="Century Gothic"/>
              </a:rPr>
              <a:t>rray</a:t>
            </a:r>
            <a:r>
              <a:rPr sz="1900" spc="-5" dirty="0">
                <a:solidFill>
                  <a:srgbClr val="3D3C2C"/>
                </a:solidFill>
                <a:latin typeface="Times New Roman"/>
                <a:cs typeface="Times New Roman"/>
              </a:rPr>
              <a:t> </a:t>
            </a:r>
            <a:r>
              <a:rPr sz="1900" spc="-15" dirty="0">
                <a:solidFill>
                  <a:srgbClr val="3D3C2C"/>
                </a:solidFill>
                <a:latin typeface="Century Gothic"/>
                <a:cs typeface="Century Gothic"/>
              </a:rPr>
              <a:t>as</a:t>
            </a:r>
            <a:r>
              <a:rPr sz="1900" dirty="0">
                <a:solidFill>
                  <a:srgbClr val="3D3C2C"/>
                </a:solidFill>
                <a:latin typeface="Times New Roman"/>
                <a:cs typeface="Times New Roman"/>
              </a:rPr>
              <a:t>	</a:t>
            </a:r>
            <a:r>
              <a:rPr sz="1900" spc="-15" dirty="0">
                <a:solidFill>
                  <a:srgbClr val="3D3C2C"/>
                </a:solidFill>
                <a:latin typeface="Century Gothic"/>
                <a:cs typeface="Century Gothic"/>
              </a:rPr>
              <a:t>ex</a:t>
            </a:r>
            <a:r>
              <a:rPr sz="1900" dirty="0">
                <a:solidFill>
                  <a:srgbClr val="3D3C2C"/>
                </a:solidFill>
                <a:latin typeface="Century Gothic"/>
                <a:cs typeface="Century Gothic"/>
              </a:rPr>
              <a:t>a</a:t>
            </a:r>
            <a:r>
              <a:rPr sz="1900" spc="-15" dirty="0">
                <a:solidFill>
                  <a:srgbClr val="3D3C2C"/>
                </a:solidFill>
                <a:latin typeface="Century Gothic"/>
                <a:cs typeface="Century Gothic"/>
              </a:rPr>
              <a:t>mpl</a:t>
            </a:r>
            <a:r>
              <a:rPr sz="1900" spc="-10" dirty="0">
                <a:solidFill>
                  <a:srgbClr val="3D3C2C"/>
                </a:solidFill>
                <a:latin typeface="Century Gothic"/>
                <a:cs typeface="Century Gothic"/>
              </a:rPr>
              <a:t>es</a:t>
            </a:r>
            <a:endParaRPr sz="1900">
              <a:solidFill>
                <a:prstClr val="black"/>
              </a:solidFill>
              <a:latin typeface="Century Gothic"/>
              <a:cs typeface="Century Gothic"/>
            </a:endParaRPr>
          </a:p>
        </p:txBody>
      </p:sp>
      <p:sp>
        <p:nvSpPr>
          <p:cNvPr id="6" name="object 6"/>
          <p:cNvSpPr/>
          <p:nvPr/>
        </p:nvSpPr>
        <p:spPr>
          <a:xfrm>
            <a:off x="6627812" y="2355220"/>
            <a:ext cx="3505200" cy="3740779"/>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8518" y="1089608"/>
            <a:ext cx="9196614" cy="1114292"/>
          </a:xfrm>
          <a:prstGeom prst="rect">
            <a:avLst/>
          </a:prstGeom>
        </p:spPr>
        <p:txBody>
          <a:bodyPr vert="horz" wrap="square" lIns="0" tIns="493915" rIns="0" bIns="0" rtlCol="0">
            <a:spAutoFit/>
          </a:bodyPr>
          <a:lstStyle/>
          <a:p>
            <a:pPr marL="12700"/>
            <a:r>
              <a:rPr b="1" spc="-25" dirty="0"/>
              <a:t>FENG’S</a:t>
            </a:r>
            <a:r>
              <a:rPr b="1" spc="25" dirty="0"/>
              <a:t> </a:t>
            </a:r>
            <a:r>
              <a:rPr b="1" spc="-25" dirty="0"/>
              <a:t>CLASSIFICATION</a:t>
            </a:r>
          </a:p>
        </p:txBody>
      </p:sp>
      <p:sp>
        <p:nvSpPr>
          <p:cNvPr id="3" name="object 3"/>
          <p:cNvSpPr txBox="1"/>
          <p:nvPr/>
        </p:nvSpPr>
        <p:spPr>
          <a:xfrm>
            <a:off x="2713351" y="2337881"/>
            <a:ext cx="7267575" cy="461665"/>
          </a:xfrm>
          <a:prstGeom prst="rect">
            <a:avLst/>
          </a:prstGeom>
        </p:spPr>
        <p:txBody>
          <a:bodyPr vert="horz" wrap="square" lIns="0" tIns="0" rIns="0" bIns="0" rtlCol="0">
            <a:spAutoFit/>
          </a:bodyPr>
          <a:lstStyle/>
          <a:p>
            <a:pPr marL="287020" marR="5080" indent="-274955">
              <a:lnSpc>
                <a:spcPts val="1820"/>
              </a:lnSpc>
            </a:pPr>
            <a:r>
              <a:rPr sz="1450" spc="-15" dirty="0">
                <a:solidFill>
                  <a:srgbClr val="93C500"/>
                </a:solidFill>
                <a:latin typeface="Wingdings 2"/>
                <a:cs typeface="Wingdings 2"/>
              </a:rPr>
              <a:t></a:t>
            </a:r>
            <a:r>
              <a:rPr sz="1450" spc="-15" dirty="0">
                <a:solidFill>
                  <a:srgbClr val="93C500"/>
                </a:solidFill>
                <a:latin typeface="Times New Roman"/>
                <a:cs typeface="Times New Roman"/>
              </a:rPr>
              <a:t> </a:t>
            </a:r>
            <a:r>
              <a:rPr sz="1450" spc="150" dirty="0">
                <a:solidFill>
                  <a:srgbClr val="93C500"/>
                </a:solidFill>
                <a:latin typeface="Times New Roman"/>
                <a:cs typeface="Times New Roman"/>
              </a:rPr>
              <a:t> </a:t>
            </a:r>
            <a:r>
              <a:rPr sz="1900" spc="-15" dirty="0">
                <a:solidFill>
                  <a:srgbClr val="3D3C2C"/>
                </a:solidFill>
                <a:latin typeface="Century Gothic"/>
                <a:cs typeface="Century Gothic"/>
              </a:rPr>
              <a:t>Ts</a:t>
            </a:r>
            <a:r>
              <a:rPr sz="1900" spc="-5" dirty="0">
                <a:solidFill>
                  <a:srgbClr val="3D3C2C"/>
                </a:solidFill>
                <a:latin typeface="Century Gothic"/>
                <a:cs typeface="Century Gothic"/>
              </a:rPr>
              <a:t>e-</a:t>
            </a:r>
            <a:r>
              <a:rPr sz="1900" spc="-25" dirty="0">
                <a:solidFill>
                  <a:srgbClr val="3D3C2C"/>
                </a:solidFill>
                <a:latin typeface="Century Gothic"/>
                <a:cs typeface="Century Gothic"/>
              </a:rPr>
              <a:t>y</a:t>
            </a:r>
            <a:r>
              <a:rPr sz="1900" spc="-15" dirty="0">
                <a:solidFill>
                  <a:srgbClr val="3D3C2C"/>
                </a:solidFill>
                <a:latin typeface="Century Gothic"/>
                <a:cs typeface="Century Gothic"/>
              </a:rPr>
              <a:t>un</a:t>
            </a:r>
            <a:r>
              <a:rPr sz="1900" spc="140" dirty="0">
                <a:solidFill>
                  <a:srgbClr val="3D3C2C"/>
                </a:solidFill>
                <a:latin typeface="Times New Roman"/>
                <a:cs typeface="Times New Roman"/>
              </a:rPr>
              <a:t> </a:t>
            </a:r>
            <a:r>
              <a:rPr sz="1900" spc="-10" dirty="0">
                <a:solidFill>
                  <a:srgbClr val="3D3C2C"/>
                </a:solidFill>
                <a:latin typeface="Century Gothic"/>
                <a:cs typeface="Century Gothic"/>
              </a:rPr>
              <a:t>F</a:t>
            </a:r>
            <a:r>
              <a:rPr sz="1900" dirty="0">
                <a:solidFill>
                  <a:srgbClr val="3D3C2C"/>
                </a:solidFill>
                <a:latin typeface="Century Gothic"/>
                <a:cs typeface="Century Gothic"/>
              </a:rPr>
              <a:t>e</a:t>
            </a:r>
            <a:r>
              <a:rPr sz="1900" spc="-15" dirty="0">
                <a:solidFill>
                  <a:srgbClr val="3D3C2C"/>
                </a:solidFill>
                <a:latin typeface="Century Gothic"/>
                <a:cs typeface="Century Gothic"/>
              </a:rPr>
              <a:t>ng</a:t>
            </a:r>
            <a:r>
              <a:rPr sz="1900" spc="140" dirty="0">
                <a:solidFill>
                  <a:srgbClr val="3D3C2C"/>
                </a:solidFill>
                <a:latin typeface="Times New Roman"/>
                <a:cs typeface="Times New Roman"/>
              </a:rPr>
              <a:t> </a:t>
            </a:r>
            <a:r>
              <a:rPr sz="1900" spc="-15" dirty="0">
                <a:solidFill>
                  <a:srgbClr val="3D3C2C"/>
                </a:solidFill>
                <a:latin typeface="Century Gothic"/>
                <a:cs typeface="Century Gothic"/>
              </a:rPr>
              <a:t>su</a:t>
            </a:r>
            <a:r>
              <a:rPr sz="1900" spc="-25" dirty="0">
                <a:solidFill>
                  <a:srgbClr val="3D3C2C"/>
                </a:solidFill>
                <a:latin typeface="Century Gothic"/>
                <a:cs typeface="Century Gothic"/>
              </a:rPr>
              <a:t>g</a:t>
            </a:r>
            <a:r>
              <a:rPr sz="1900" spc="-15" dirty="0">
                <a:solidFill>
                  <a:srgbClr val="3D3C2C"/>
                </a:solidFill>
                <a:latin typeface="Century Gothic"/>
                <a:cs typeface="Century Gothic"/>
              </a:rPr>
              <a:t>g</a:t>
            </a:r>
            <a:r>
              <a:rPr sz="1900" spc="-10" dirty="0">
                <a:solidFill>
                  <a:srgbClr val="3D3C2C"/>
                </a:solidFill>
                <a:latin typeface="Century Gothic"/>
                <a:cs typeface="Century Gothic"/>
              </a:rPr>
              <a:t>e</a:t>
            </a:r>
            <a:r>
              <a:rPr sz="1900" spc="-15" dirty="0">
                <a:solidFill>
                  <a:srgbClr val="3D3C2C"/>
                </a:solidFill>
                <a:latin typeface="Century Gothic"/>
                <a:cs typeface="Century Gothic"/>
              </a:rPr>
              <a:t>sted</a:t>
            </a:r>
            <a:r>
              <a:rPr sz="1900" spc="140" dirty="0">
                <a:solidFill>
                  <a:srgbClr val="3D3C2C"/>
                </a:solidFill>
                <a:latin typeface="Times New Roman"/>
                <a:cs typeface="Times New Roman"/>
              </a:rPr>
              <a:t> </a:t>
            </a:r>
            <a:r>
              <a:rPr sz="1900" dirty="0">
                <a:solidFill>
                  <a:srgbClr val="3D3C2C"/>
                </a:solidFill>
                <a:latin typeface="Century Gothic"/>
                <a:cs typeface="Century Gothic"/>
              </a:rPr>
              <a:t>t</a:t>
            </a:r>
            <a:r>
              <a:rPr sz="1900" spc="-15" dirty="0">
                <a:solidFill>
                  <a:srgbClr val="3D3C2C"/>
                </a:solidFill>
                <a:latin typeface="Century Gothic"/>
                <a:cs typeface="Century Gothic"/>
              </a:rPr>
              <a:t>he</a:t>
            </a:r>
            <a:r>
              <a:rPr sz="1900" spc="140" dirty="0">
                <a:solidFill>
                  <a:srgbClr val="3D3C2C"/>
                </a:solidFill>
                <a:latin typeface="Times New Roman"/>
                <a:cs typeface="Times New Roman"/>
              </a:rPr>
              <a:t> </a:t>
            </a:r>
            <a:r>
              <a:rPr sz="1900" spc="-15" dirty="0">
                <a:solidFill>
                  <a:srgbClr val="3D3C2C"/>
                </a:solidFill>
                <a:latin typeface="Century Gothic"/>
                <a:cs typeface="Century Gothic"/>
              </a:rPr>
              <a:t>u</a:t>
            </a:r>
            <a:r>
              <a:rPr sz="1900" spc="-5" dirty="0">
                <a:solidFill>
                  <a:srgbClr val="3D3C2C"/>
                </a:solidFill>
                <a:latin typeface="Century Gothic"/>
                <a:cs typeface="Century Gothic"/>
              </a:rPr>
              <a:t>s</a:t>
            </a:r>
            <a:r>
              <a:rPr sz="1900" spc="-15" dirty="0">
                <a:solidFill>
                  <a:srgbClr val="3D3C2C"/>
                </a:solidFill>
                <a:latin typeface="Century Gothic"/>
                <a:cs typeface="Century Gothic"/>
              </a:rPr>
              <a:t>e</a:t>
            </a:r>
            <a:r>
              <a:rPr sz="1900" spc="150" dirty="0">
                <a:solidFill>
                  <a:srgbClr val="3D3C2C"/>
                </a:solidFill>
                <a:latin typeface="Times New Roman"/>
                <a:cs typeface="Times New Roman"/>
              </a:rPr>
              <a:t> </a:t>
            </a:r>
            <a:r>
              <a:rPr sz="1900" spc="-25" dirty="0">
                <a:solidFill>
                  <a:srgbClr val="3D3C2C"/>
                </a:solidFill>
                <a:latin typeface="Century Gothic"/>
                <a:cs typeface="Century Gothic"/>
              </a:rPr>
              <a:t>o</a:t>
            </a:r>
            <a:r>
              <a:rPr sz="1900" spc="-10" dirty="0">
                <a:solidFill>
                  <a:srgbClr val="3D3C2C"/>
                </a:solidFill>
                <a:latin typeface="Century Gothic"/>
                <a:cs typeface="Century Gothic"/>
              </a:rPr>
              <a:t>f</a:t>
            </a:r>
            <a:r>
              <a:rPr sz="1900" spc="140" dirty="0">
                <a:solidFill>
                  <a:srgbClr val="3D3C2C"/>
                </a:solidFill>
                <a:latin typeface="Times New Roman"/>
                <a:cs typeface="Times New Roman"/>
              </a:rPr>
              <a:t> </a:t>
            </a:r>
            <a:r>
              <a:rPr sz="1900" spc="-10" dirty="0">
                <a:solidFill>
                  <a:srgbClr val="3D3C2C"/>
                </a:solidFill>
                <a:latin typeface="Century Gothic"/>
                <a:cs typeface="Century Gothic"/>
              </a:rPr>
              <a:t>d</a:t>
            </a:r>
            <a:r>
              <a:rPr sz="1900" spc="-5" dirty="0">
                <a:solidFill>
                  <a:srgbClr val="3D3C2C"/>
                </a:solidFill>
                <a:latin typeface="Century Gothic"/>
                <a:cs typeface="Century Gothic"/>
              </a:rPr>
              <a:t>e</a:t>
            </a:r>
            <a:r>
              <a:rPr sz="1900" spc="-15" dirty="0">
                <a:solidFill>
                  <a:srgbClr val="3D3C2C"/>
                </a:solidFill>
                <a:latin typeface="Century Gothic"/>
                <a:cs typeface="Century Gothic"/>
              </a:rPr>
              <a:t>gree</a:t>
            </a:r>
            <a:r>
              <a:rPr sz="1900" spc="160" dirty="0">
                <a:solidFill>
                  <a:srgbClr val="3D3C2C"/>
                </a:solidFill>
                <a:latin typeface="Times New Roman"/>
                <a:cs typeface="Times New Roman"/>
              </a:rPr>
              <a:t> </a:t>
            </a:r>
            <a:r>
              <a:rPr sz="1900" spc="-25" dirty="0">
                <a:solidFill>
                  <a:srgbClr val="3D3C2C"/>
                </a:solidFill>
                <a:latin typeface="Century Gothic"/>
                <a:cs typeface="Century Gothic"/>
              </a:rPr>
              <a:t>o</a:t>
            </a:r>
            <a:r>
              <a:rPr sz="1900" spc="-10" dirty="0">
                <a:solidFill>
                  <a:srgbClr val="3D3C2C"/>
                </a:solidFill>
                <a:latin typeface="Century Gothic"/>
                <a:cs typeface="Century Gothic"/>
              </a:rPr>
              <a:t>f</a:t>
            </a:r>
            <a:r>
              <a:rPr sz="1900" spc="140" dirty="0">
                <a:solidFill>
                  <a:srgbClr val="3D3C2C"/>
                </a:solidFill>
                <a:latin typeface="Times New Roman"/>
                <a:cs typeface="Times New Roman"/>
              </a:rPr>
              <a:t> </a:t>
            </a:r>
            <a:r>
              <a:rPr sz="1900" spc="-5" dirty="0">
                <a:solidFill>
                  <a:srgbClr val="3D3C2C"/>
                </a:solidFill>
                <a:latin typeface="Century Gothic"/>
                <a:cs typeface="Century Gothic"/>
              </a:rPr>
              <a:t>p</a:t>
            </a:r>
            <a:r>
              <a:rPr sz="1900" spc="-20" dirty="0">
                <a:solidFill>
                  <a:srgbClr val="3D3C2C"/>
                </a:solidFill>
                <a:latin typeface="Century Gothic"/>
                <a:cs typeface="Century Gothic"/>
              </a:rPr>
              <a:t>a</a:t>
            </a:r>
            <a:r>
              <a:rPr sz="1900" spc="-10" dirty="0">
                <a:solidFill>
                  <a:srgbClr val="3D3C2C"/>
                </a:solidFill>
                <a:latin typeface="Century Gothic"/>
                <a:cs typeface="Century Gothic"/>
              </a:rPr>
              <a:t>r</a:t>
            </a:r>
            <a:r>
              <a:rPr sz="1900" spc="-20" dirty="0">
                <a:solidFill>
                  <a:srgbClr val="3D3C2C"/>
                </a:solidFill>
                <a:latin typeface="Century Gothic"/>
                <a:cs typeface="Century Gothic"/>
              </a:rPr>
              <a:t>a</a:t>
            </a:r>
            <a:r>
              <a:rPr sz="1900" spc="-5" dirty="0">
                <a:solidFill>
                  <a:srgbClr val="3D3C2C"/>
                </a:solidFill>
                <a:latin typeface="Century Gothic"/>
                <a:cs typeface="Century Gothic"/>
              </a:rPr>
              <a:t>l</a:t>
            </a:r>
            <a:r>
              <a:rPr sz="1900" spc="-15" dirty="0">
                <a:solidFill>
                  <a:srgbClr val="3D3C2C"/>
                </a:solidFill>
                <a:latin typeface="Century Gothic"/>
                <a:cs typeface="Century Gothic"/>
              </a:rPr>
              <a:t>l</a:t>
            </a:r>
            <a:r>
              <a:rPr sz="1900" spc="-10" dirty="0">
                <a:solidFill>
                  <a:srgbClr val="3D3C2C"/>
                </a:solidFill>
                <a:latin typeface="Century Gothic"/>
                <a:cs typeface="Century Gothic"/>
              </a:rPr>
              <a:t>el</a:t>
            </a:r>
            <a:r>
              <a:rPr sz="1900" dirty="0">
                <a:solidFill>
                  <a:srgbClr val="3D3C2C"/>
                </a:solidFill>
                <a:latin typeface="Century Gothic"/>
                <a:cs typeface="Century Gothic"/>
              </a:rPr>
              <a:t>i</a:t>
            </a:r>
            <a:r>
              <a:rPr sz="1900" spc="-15" dirty="0">
                <a:solidFill>
                  <a:srgbClr val="3D3C2C"/>
                </a:solidFill>
                <a:latin typeface="Century Gothic"/>
                <a:cs typeface="Century Gothic"/>
              </a:rPr>
              <a:t>s</a:t>
            </a:r>
            <a:r>
              <a:rPr sz="1900" spc="-20" dirty="0">
                <a:solidFill>
                  <a:srgbClr val="3D3C2C"/>
                </a:solidFill>
                <a:latin typeface="Century Gothic"/>
                <a:cs typeface="Century Gothic"/>
              </a:rPr>
              <a:t>m</a:t>
            </a:r>
            <a:r>
              <a:rPr sz="1900" spc="140" dirty="0">
                <a:solidFill>
                  <a:srgbClr val="3D3C2C"/>
                </a:solidFill>
                <a:latin typeface="Times New Roman"/>
                <a:cs typeface="Times New Roman"/>
              </a:rPr>
              <a:t> </a:t>
            </a:r>
            <a:r>
              <a:rPr sz="1900" dirty="0">
                <a:solidFill>
                  <a:srgbClr val="3D3C2C"/>
                </a:solidFill>
                <a:latin typeface="Century Gothic"/>
                <a:cs typeface="Century Gothic"/>
              </a:rPr>
              <a:t>to</a:t>
            </a:r>
            <a:r>
              <a:rPr sz="1900" spc="5" dirty="0">
                <a:solidFill>
                  <a:srgbClr val="3D3C2C"/>
                </a:solidFill>
                <a:latin typeface="Times New Roman"/>
                <a:cs typeface="Times New Roman"/>
              </a:rPr>
              <a:t> </a:t>
            </a:r>
            <a:r>
              <a:rPr sz="1900" spc="-15" dirty="0">
                <a:solidFill>
                  <a:srgbClr val="3D3C2C"/>
                </a:solidFill>
                <a:latin typeface="Century Gothic"/>
                <a:cs typeface="Century Gothic"/>
              </a:rPr>
              <a:t>cl</a:t>
            </a:r>
            <a:r>
              <a:rPr sz="1900" spc="-20" dirty="0">
                <a:solidFill>
                  <a:srgbClr val="3D3C2C"/>
                </a:solidFill>
                <a:latin typeface="Century Gothic"/>
                <a:cs typeface="Century Gothic"/>
              </a:rPr>
              <a:t>ass</a:t>
            </a:r>
            <a:r>
              <a:rPr sz="1900" dirty="0">
                <a:solidFill>
                  <a:srgbClr val="3D3C2C"/>
                </a:solidFill>
                <a:latin typeface="Century Gothic"/>
                <a:cs typeface="Century Gothic"/>
              </a:rPr>
              <a:t>i</a:t>
            </a:r>
            <a:r>
              <a:rPr sz="1900" spc="-10" dirty="0">
                <a:solidFill>
                  <a:srgbClr val="3D3C2C"/>
                </a:solidFill>
                <a:latin typeface="Century Gothic"/>
                <a:cs typeface="Century Gothic"/>
              </a:rPr>
              <a:t>fy</a:t>
            </a:r>
            <a:r>
              <a:rPr sz="1900" spc="50" dirty="0">
                <a:solidFill>
                  <a:srgbClr val="3D3C2C"/>
                </a:solidFill>
                <a:latin typeface="Times New Roman"/>
                <a:cs typeface="Times New Roman"/>
              </a:rPr>
              <a:t> </a:t>
            </a:r>
            <a:r>
              <a:rPr sz="1900" spc="-5" dirty="0">
                <a:solidFill>
                  <a:srgbClr val="3D3C2C"/>
                </a:solidFill>
                <a:latin typeface="Century Gothic"/>
                <a:cs typeface="Century Gothic"/>
              </a:rPr>
              <a:t>v</a:t>
            </a:r>
            <a:r>
              <a:rPr sz="1900" spc="-20" dirty="0">
                <a:solidFill>
                  <a:srgbClr val="3D3C2C"/>
                </a:solidFill>
                <a:latin typeface="Century Gothic"/>
                <a:cs typeface="Century Gothic"/>
              </a:rPr>
              <a:t>a</a:t>
            </a:r>
            <a:r>
              <a:rPr sz="1900" spc="-10" dirty="0">
                <a:solidFill>
                  <a:srgbClr val="3D3C2C"/>
                </a:solidFill>
                <a:latin typeface="Century Gothic"/>
                <a:cs typeface="Century Gothic"/>
              </a:rPr>
              <a:t>r</a:t>
            </a:r>
            <a:r>
              <a:rPr sz="1900" dirty="0">
                <a:solidFill>
                  <a:srgbClr val="3D3C2C"/>
                </a:solidFill>
                <a:latin typeface="Century Gothic"/>
                <a:cs typeface="Century Gothic"/>
              </a:rPr>
              <a:t>i</a:t>
            </a:r>
            <a:r>
              <a:rPr sz="1900" spc="-25" dirty="0">
                <a:solidFill>
                  <a:srgbClr val="3D3C2C"/>
                </a:solidFill>
                <a:latin typeface="Century Gothic"/>
                <a:cs typeface="Century Gothic"/>
              </a:rPr>
              <a:t>o</a:t>
            </a:r>
            <a:r>
              <a:rPr sz="1900" spc="-10" dirty="0">
                <a:solidFill>
                  <a:srgbClr val="3D3C2C"/>
                </a:solidFill>
                <a:latin typeface="Century Gothic"/>
                <a:cs typeface="Century Gothic"/>
              </a:rPr>
              <a:t>us</a:t>
            </a:r>
            <a:r>
              <a:rPr sz="1900" spc="30" dirty="0">
                <a:solidFill>
                  <a:srgbClr val="3D3C2C"/>
                </a:solidFill>
                <a:latin typeface="Times New Roman"/>
                <a:cs typeface="Times New Roman"/>
              </a:rPr>
              <a:t> </a:t>
            </a:r>
            <a:r>
              <a:rPr sz="1900" spc="-15" dirty="0">
                <a:solidFill>
                  <a:srgbClr val="3D3C2C"/>
                </a:solidFill>
                <a:latin typeface="Century Gothic"/>
                <a:cs typeface="Century Gothic"/>
              </a:rPr>
              <a:t>c</a:t>
            </a:r>
            <a:r>
              <a:rPr sz="1900" spc="-25" dirty="0">
                <a:solidFill>
                  <a:srgbClr val="3D3C2C"/>
                </a:solidFill>
                <a:latin typeface="Century Gothic"/>
                <a:cs typeface="Century Gothic"/>
              </a:rPr>
              <a:t>o</a:t>
            </a:r>
            <a:r>
              <a:rPr sz="1900" spc="-15" dirty="0">
                <a:solidFill>
                  <a:srgbClr val="3D3C2C"/>
                </a:solidFill>
                <a:latin typeface="Century Gothic"/>
                <a:cs typeface="Century Gothic"/>
              </a:rPr>
              <a:t>mput</a:t>
            </a:r>
            <a:r>
              <a:rPr sz="1900" spc="-10" dirty="0">
                <a:solidFill>
                  <a:srgbClr val="3D3C2C"/>
                </a:solidFill>
                <a:latin typeface="Century Gothic"/>
                <a:cs typeface="Century Gothic"/>
              </a:rPr>
              <a:t>er</a:t>
            </a:r>
            <a:r>
              <a:rPr sz="1900" spc="95" dirty="0">
                <a:solidFill>
                  <a:srgbClr val="3D3C2C"/>
                </a:solidFill>
                <a:latin typeface="Times New Roman"/>
                <a:cs typeface="Times New Roman"/>
              </a:rPr>
              <a:t> </a:t>
            </a:r>
            <a:r>
              <a:rPr sz="1900" spc="-20" dirty="0">
                <a:solidFill>
                  <a:srgbClr val="3D3C2C"/>
                </a:solidFill>
                <a:latin typeface="Century Gothic"/>
                <a:cs typeface="Century Gothic"/>
              </a:rPr>
              <a:t>a</a:t>
            </a:r>
            <a:r>
              <a:rPr sz="1900" spc="-10" dirty="0">
                <a:solidFill>
                  <a:srgbClr val="3D3C2C"/>
                </a:solidFill>
                <a:latin typeface="Century Gothic"/>
                <a:cs typeface="Century Gothic"/>
              </a:rPr>
              <a:t>rc</a:t>
            </a:r>
            <a:r>
              <a:rPr sz="1900" spc="-25" dirty="0">
                <a:solidFill>
                  <a:srgbClr val="3D3C2C"/>
                </a:solidFill>
                <a:latin typeface="Century Gothic"/>
                <a:cs typeface="Century Gothic"/>
              </a:rPr>
              <a:t>h</a:t>
            </a:r>
            <a:r>
              <a:rPr sz="1900" dirty="0">
                <a:solidFill>
                  <a:srgbClr val="3D3C2C"/>
                </a:solidFill>
                <a:latin typeface="Century Gothic"/>
                <a:cs typeface="Century Gothic"/>
              </a:rPr>
              <a:t>i</a:t>
            </a:r>
            <a:r>
              <a:rPr sz="1900" spc="-10" dirty="0">
                <a:solidFill>
                  <a:srgbClr val="3D3C2C"/>
                </a:solidFill>
                <a:latin typeface="Century Gothic"/>
                <a:cs typeface="Century Gothic"/>
              </a:rPr>
              <a:t>tectu</a:t>
            </a:r>
            <a:r>
              <a:rPr sz="1900" spc="-5" dirty="0">
                <a:solidFill>
                  <a:srgbClr val="3D3C2C"/>
                </a:solidFill>
                <a:latin typeface="Century Gothic"/>
                <a:cs typeface="Century Gothic"/>
              </a:rPr>
              <a:t>r</a:t>
            </a:r>
            <a:r>
              <a:rPr sz="1900" spc="-15" dirty="0">
                <a:solidFill>
                  <a:srgbClr val="3D3C2C"/>
                </a:solidFill>
                <a:latin typeface="Century Gothic"/>
                <a:cs typeface="Century Gothic"/>
              </a:rPr>
              <a:t>e</a:t>
            </a:r>
            <a:r>
              <a:rPr sz="1900" spc="-5" dirty="0">
                <a:solidFill>
                  <a:srgbClr val="3D3C2C"/>
                </a:solidFill>
                <a:latin typeface="Century Gothic"/>
                <a:cs typeface="Century Gothic"/>
              </a:rPr>
              <a:t>s</a:t>
            </a:r>
            <a:r>
              <a:rPr sz="1900" spc="-10" dirty="0">
                <a:solidFill>
                  <a:srgbClr val="3D3C2C"/>
                </a:solidFill>
                <a:latin typeface="Century Gothic"/>
                <a:cs typeface="Century Gothic"/>
              </a:rPr>
              <a:t>.</a:t>
            </a:r>
            <a:endParaRPr sz="1900">
              <a:solidFill>
                <a:prstClr val="black"/>
              </a:solidFill>
              <a:latin typeface="Century Gothic"/>
              <a:cs typeface="Century Gothic"/>
            </a:endParaRPr>
          </a:p>
        </p:txBody>
      </p:sp>
      <p:sp>
        <p:nvSpPr>
          <p:cNvPr id="4" name="object 4"/>
          <p:cNvSpPr txBox="1"/>
          <p:nvPr/>
        </p:nvSpPr>
        <p:spPr>
          <a:xfrm>
            <a:off x="2713364" y="3148903"/>
            <a:ext cx="4570095" cy="292388"/>
          </a:xfrm>
          <a:prstGeom prst="rect">
            <a:avLst/>
          </a:prstGeom>
        </p:spPr>
        <p:txBody>
          <a:bodyPr vert="horz" wrap="square" lIns="0" tIns="0" rIns="0" bIns="0" rtlCol="0">
            <a:spAutoFit/>
          </a:bodyPr>
          <a:lstStyle/>
          <a:p>
            <a:pPr marL="12700">
              <a:tabLst>
                <a:tab pos="901065" algn="l"/>
                <a:tab pos="2265045" algn="l"/>
                <a:tab pos="3388360" algn="l"/>
                <a:tab pos="3829050" algn="l"/>
              </a:tabLst>
            </a:pPr>
            <a:r>
              <a:rPr sz="1450" spc="-15" dirty="0">
                <a:solidFill>
                  <a:srgbClr val="93C500"/>
                </a:solidFill>
                <a:latin typeface="Wingdings 2"/>
                <a:cs typeface="Wingdings 2"/>
              </a:rPr>
              <a:t></a:t>
            </a:r>
            <a:r>
              <a:rPr sz="1450" spc="-15" dirty="0">
                <a:solidFill>
                  <a:srgbClr val="93C500"/>
                </a:solidFill>
                <a:latin typeface="Times New Roman"/>
                <a:cs typeface="Times New Roman"/>
              </a:rPr>
              <a:t> </a:t>
            </a:r>
            <a:r>
              <a:rPr sz="1450" spc="150" dirty="0">
                <a:solidFill>
                  <a:srgbClr val="93C500"/>
                </a:solidFill>
                <a:latin typeface="Times New Roman"/>
                <a:cs typeface="Times New Roman"/>
              </a:rPr>
              <a:t> </a:t>
            </a:r>
            <a:r>
              <a:rPr sz="1900" spc="-15" dirty="0">
                <a:solidFill>
                  <a:srgbClr val="3D3C2C"/>
                </a:solidFill>
                <a:latin typeface="Century Gothic"/>
                <a:cs typeface="Century Gothic"/>
              </a:rPr>
              <a:t>The</a:t>
            </a:r>
            <a:r>
              <a:rPr sz="1900" dirty="0">
                <a:solidFill>
                  <a:srgbClr val="3D3C2C"/>
                </a:solidFill>
                <a:latin typeface="Times New Roman"/>
                <a:cs typeface="Times New Roman"/>
              </a:rPr>
              <a:t>	</a:t>
            </a:r>
            <a:r>
              <a:rPr sz="1900" spc="-15" dirty="0">
                <a:solidFill>
                  <a:srgbClr val="3D3C2C"/>
                </a:solidFill>
                <a:latin typeface="Century Gothic"/>
                <a:cs typeface="Century Gothic"/>
              </a:rPr>
              <a:t>m</a:t>
            </a:r>
            <a:r>
              <a:rPr sz="1900" spc="-20" dirty="0">
                <a:solidFill>
                  <a:srgbClr val="3D3C2C"/>
                </a:solidFill>
                <a:latin typeface="Century Gothic"/>
                <a:cs typeface="Century Gothic"/>
              </a:rPr>
              <a:t>ax</a:t>
            </a:r>
            <a:r>
              <a:rPr sz="1900" spc="5" dirty="0">
                <a:solidFill>
                  <a:srgbClr val="3D3C2C"/>
                </a:solidFill>
                <a:latin typeface="Century Gothic"/>
                <a:cs typeface="Century Gothic"/>
              </a:rPr>
              <a:t>i</a:t>
            </a:r>
            <a:r>
              <a:rPr sz="1900" spc="-20" dirty="0">
                <a:solidFill>
                  <a:srgbClr val="3D3C2C"/>
                </a:solidFill>
                <a:latin typeface="Century Gothic"/>
                <a:cs typeface="Century Gothic"/>
              </a:rPr>
              <a:t>mum</a:t>
            </a:r>
            <a:r>
              <a:rPr sz="1900" dirty="0">
                <a:solidFill>
                  <a:srgbClr val="3D3C2C"/>
                </a:solidFill>
                <a:latin typeface="Times New Roman"/>
                <a:cs typeface="Times New Roman"/>
              </a:rPr>
              <a:t>	</a:t>
            </a:r>
            <a:r>
              <a:rPr sz="1900" spc="-15" dirty="0">
                <a:solidFill>
                  <a:srgbClr val="3D3C2C"/>
                </a:solidFill>
                <a:latin typeface="Century Gothic"/>
                <a:cs typeface="Century Gothic"/>
              </a:rPr>
              <a:t>num</a:t>
            </a:r>
            <a:r>
              <a:rPr sz="1900" spc="-10" dirty="0">
                <a:solidFill>
                  <a:srgbClr val="3D3C2C"/>
                </a:solidFill>
                <a:latin typeface="Century Gothic"/>
                <a:cs typeface="Century Gothic"/>
              </a:rPr>
              <a:t>ber</a:t>
            </a:r>
            <a:r>
              <a:rPr sz="1900" dirty="0">
                <a:solidFill>
                  <a:srgbClr val="3D3C2C"/>
                </a:solidFill>
                <a:latin typeface="Times New Roman"/>
                <a:cs typeface="Times New Roman"/>
              </a:rPr>
              <a:t>	</a:t>
            </a:r>
            <a:r>
              <a:rPr sz="1900" spc="-25" dirty="0">
                <a:solidFill>
                  <a:srgbClr val="3D3C2C"/>
                </a:solidFill>
                <a:latin typeface="Century Gothic"/>
                <a:cs typeface="Century Gothic"/>
              </a:rPr>
              <a:t>o</a:t>
            </a:r>
            <a:r>
              <a:rPr sz="1900" spc="-10" dirty="0">
                <a:solidFill>
                  <a:srgbClr val="3D3C2C"/>
                </a:solidFill>
                <a:latin typeface="Century Gothic"/>
                <a:cs typeface="Century Gothic"/>
              </a:rPr>
              <a:t>f</a:t>
            </a:r>
            <a:r>
              <a:rPr sz="1900" dirty="0">
                <a:solidFill>
                  <a:srgbClr val="3D3C2C"/>
                </a:solidFill>
                <a:latin typeface="Times New Roman"/>
                <a:cs typeface="Times New Roman"/>
              </a:rPr>
              <a:t>	</a:t>
            </a:r>
            <a:r>
              <a:rPr sz="1900" spc="-20" dirty="0">
                <a:solidFill>
                  <a:srgbClr val="3D3C2C"/>
                </a:solidFill>
                <a:latin typeface="Century Gothic"/>
                <a:cs typeface="Century Gothic"/>
              </a:rPr>
              <a:t>b</a:t>
            </a:r>
            <a:r>
              <a:rPr sz="1900" spc="5" dirty="0">
                <a:solidFill>
                  <a:srgbClr val="3D3C2C"/>
                </a:solidFill>
                <a:latin typeface="Century Gothic"/>
                <a:cs typeface="Century Gothic"/>
              </a:rPr>
              <a:t>i</a:t>
            </a:r>
            <a:r>
              <a:rPr sz="1900" spc="-15" dirty="0">
                <a:solidFill>
                  <a:srgbClr val="3D3C2C"/>
                </a:solidFill>
                <a:latin typeface="Century Gothic"/>
                <a:cs typeface="Century Gothic"/>
              </a:rPr>
              <a:t>nary</a:t>
            </a:r>
            <a:endParaRPr sz="1900">
              <a:solidFill>
                <a:prstClr val="black"/>
              </a:solidFill>
              <a:latin typeface="Century Gothic"/>
              <a:cs typeface="Century Gothic"/>
            </a:endParaRPr>
          </a:p>
        </p:txBody>
      </p:sp>
      <p:sp>
        <p:nvSpPr>
          <p:cNvPr id="5" name="object 5"/>
          <p:cNvSpPr txBox="1"/>
          <p:nvPr/>
        </p:nvSpPr>
        <p:spPr>
          <a:xfrm>
            <a:off x="7464606" y="3148903"/>
            <a:ext cx="2513330" cy="292388"/>
          </a:xfrm>
          <a:prstGeom prst="rect">
            <a:avLst/>
          </a:prstGeom>
        </p:spPr>
        <p:txBody>
          <a:bodyPr vert="horz" wrap="square" lIns="0" tIns="0" rIns="0" bIns="0" rtlCol="0">
            <a:spAutoFit/>
          </a:bodyPr>
          <a:lstStyle/>
          <a:p>
            <a:pPr marL="12700">
              <a:tabLst>
                <a:tab pos="820419" algn="l"/>
                <a:tab pos="1503045" algn="l"/>
                <a:tab pos="2178685" algn="l"/>
              </a:tabLst>
            </a:pPr>
            <a:r>
              <a:rPr sz="1900" spc="-10" dirty="0">
                <a:solidFill>
                  <a:srgbClr val="3D3C2C"/>
                </a:solidFill>
                <a:latin typeface="Century Gothic"/>
                <a:cs typeface="Century Gothic"/>
              </a:rPr>
              <a:t>di</a:t>
            </a:r>
            <a:r>
              <a:rPr sz="1900" spc="-30" dirty="0">
                <a:solidFill>
                  <a:srgbClr val="3D3C2C"/>
                </a:solidFill>
                <a:latin typeface="Century Gothic"/>
                <a:cs typeface="Century Gothic"/>
              </a:rPr>
              <a:t>g</a:t>
            </a:r>
            <a:r>
              <a:rPr sz="1900" dirty="0">
                <a:solidFill>
                  <a:srgbClr val="3D3C2C"/>
                </a:solidFill>
                <a:latin typeface="Century Gothic"/>
                <a:cs typeface="Century Gothic"/>
              </a:rPr>
              <a:t>i</a:t>
            </a:r>
            <a:r>
              <a:rPr sz="1900" spc="-10" dirty="0">
                <a:solidFill>
                  <a:srgbClr val="3D3C2C"/>
                </a:solidFill>
                <a:latin typeface="Century Gothic"/>
                <a:cs typeface="Century Gothic"/>
              </a:rPr>
              <a:t>ts</a:t>
            </a:r>
            <a:r>
              <a:rPr sz="1900" dirty="0">
                <a:solidFill>
                  <a:srgbClr val="3D3C2C"/>
                </a:solidFill>
                <a:latin typeface="Times New Roman"/>
                <a:cs typeface="Times New Roman"/>
              </a:rPr>
              <a:t>	</a:t>
            </a:r>
            <a:r>
              <a:rPr sz="1900" spc="-10" dirty="0">
                <a:solidFill>
                  <a:srgbClr val="3D3C2C"/>
                </a:solidFill>
                <a:latin typeface="Century Gothic"/>
                <a:cs typeface="Century Gothic"/>
              </a:rPr>
              <a:t>that</a:t>
            </a:r>
            <a:r>
              <a:rPr sz="1900" dirty="0">
                <a:solidFill>
                  <a:srgbClr val="3D3C2C"/>
                </a:solidFill>
                <a:latin typeface="Times New Roman"/>
                <a:cs typeface="Times New Roman"/>
              </a:rPr>
              <a:t>	</a:t>
            </a:r>
            <a:r>
              <a:rPr sz="1900" spc="-10" dirty="0">
                <a:solidFill>
                  <a:srgbClr val="3D3C2C"/>
                </a:solidFill>
                <a:latin typeface="Century Gothic"/>
                <a:cs typeface="Century Gothic"/>
              </a:rPr>
              <a:t>c</a:t>
            </a:r>
            <a:r>
              <a:rPr sz="1900" spc="-20" dirty="0">
                <a:solidFill>
                  <a:srgbClr val="3D3C2C"/>
                </a:solidFill>
                <a:latin typeface="Century Gothic"/>
                <a:cs typeface="Century Gothic"/>
              </a:rPr>
              <a:t>a</a:t>
            </a:r>
            <a:r>
              <a:rPr sz="1900" spc="-15" dirty="0">
                <a:solidFill>
                  <a:srgbClr val="3D3C2C"/>
                </a:solidFill>
                <a:latin typeface="Century Gothic"/>
                <a:cs typeface="Century Gothic"/>
              </a:rPr>
              <a:t>n</a:t>
            </a:r>
            <a:r>
              <a:rPr sz="1900" dirty="0">
                <a:solidFill>
                  <a:srgbClr val="3D3C2C"/>
                </a:solidFill>
                <a:latin typeface="Times New Roman"/>
                <a:cs typeface="Times New Roman"/>
              </a:rPr>
              <a:t>	</a:t>
            </a:r>
            <a:r>
              <a:rPr sz="1900" spc="-15" dirty="0">
                <a:solidFill>
                  <a:srgbClr val="3D3C2C"/>
                </a:solidFill>
                <a:latin typeface="Century Gothic"/>
                <a:cs typeface="Century Gothic"/>
              </a:rPr>
              <a:t>be</a:t>
            </a:r>
            <a:endParaRPr sz="1900">
              <a:solidFill>
                <a:prstClr val="black"/>
              </a:solidFill>
              <a:latin typeface="Century Gothic"/>
              <a:cs typeface="Century Gothic"/>
            </a:endParaRPr>
          </a:p>
        </p:txBody>
      </p:sp>
      <p:sp>
        <p:nvSpPr>
          <p:cNvPr id="6" name="object 6"/>
          <p:cNvSpPr txBox="1">
            <a:spLocks noGrp="1"/>
          </p:cNvSpPr>
          <p:nvPr>
            <p:ph type="body" idx="1"/>
          </p:nvPr>
        </p:nvSpPr>
        <p:spPr>
          <a:xfrm>
            <a:off x="2438677" y="3380551"/>
            <a:ext cx="10356292" cy="2875146"/>
          </a:xfrm>
          <a:prstGeom prst="rect">
            <a:avLst/>
          </a:prstGeom>
        </p:spPr>
        <p:txBody>
          <a:bodyPr vert="horz" wrap="square" lIns="0" tIns="0" rIns="0" bIns="0" rtlCol="0">
            <a:spAutoFit/>
          </a:bodyPr>
          <a:lstStyle/>
          <a:p>
            <a:pPr marL="790575" marR="6350">
              <a:lnSpc>
                <a:spcPts val="1820"/>
              </a:lnSpc>
            </a:pPr>
            <a:r>
              <a:rPr spc="-20" dirty="0"/>
              <a:t>p</a:t>
            </a:r>
            <a:r>
              <a:rPr spc="-5" dirty="0"/>
              <a:t>r</a:t>
            </a:r>
            <a:r>
              <a:rPr spc="-25" dirty="0"/>
              <a:t>o</a:t>
            </a:r>
            <a:r>
              <a:rPr spc="-10" dirty="0"/>
              <a:t>c</a:t>
            </a:r>
            <a:r>
              <a:rPr spc="-15" dirty="0"/>
              <a:t>e</a:t>
            </a:r>
            <a:r>
              <a:rPr spc="-5" dirty="0"/>
              <a:t>s</a:t>
            </a:r>
            <a:r>
              <a:rPr spc="-15" dirty="0"/>
              <a:t>sed</a:t>
            </a:r>
            <a:r>
              <a:rPr spc="70" dirty="0">
                <a:latin typeface="Times New Roman"/>
                <a:cs typeface="Times New Roman"/>
              </a:rPr>
              <a:t> </a:t>
            </a:r>
            <a:r>
              <a:rPr spc="-15" dirty="0"/>
              <a:t>wi</a:t>
            </a:r>
            <a:r>
              <a:rPr spc="-10" dirty="0"/>
              <a:t>th</a:t>
            </a:r>
            <a:r>
              <a:rPr dirty="0"/>
              <a:t>i</a:t>
            </a:r>
            <a:r>
              <a:rPr spc="-15" dirty="0"/>
              <a:t>n</a:t>
            </a:r>
            <a:r>
              <a:rPr spc="65" dirty="0">
                <a:latin typeface="Times New Roman"/>
                <a:cs typeface="Times New Roman"/>
              </a:rPr>
              <a:t> </a:t>
            </a:r>
            <a:r>
              <a:rPr spc="-15" dirty="0"/>
              <a:t>a</a:t>
            </a:r>
            <a:r>
              <a:rPr spc="65" dirty="0">
                <a:latin typeface="Times New Roman"/>
                <a:cs typeface="Times New Roman"/>
              </a:rPr>
              <a:t> </a:t>
            </a:r>
            <a:r>
              <a:rPr spc="-15" dirty="0"/>
              <a:t>un</a:t>
            </a:r>
            <a:r>
              <a:rPr dirty="0"/>
              <a:t>i</a:t>
            </a:r>
            <a:r>
              <a:rPr spc="-10" dirty="0"/>
              <a:t>t</a:t>
            </a:r>
            <a:r>
              <a:rPr spc="70" dirty="0">
                <a:latin typeface="Times New Roman"/>
                <a:cs typeface="Times New Roman"/>
              </a:rPr>
              <a:t> </a:t>
            </a:r>
            <a:r>
              <a:rPr spc="-20" dirty="0"/>
              <a:t>ti</a:t>
            </a:r>
            <a:r>
              <a:rPr spc="-15" dirty="0"/>
              <a:t>me</a:t>
            </a:r>
            <a:r>
              <a:rPr spc="65" dirty="0">
                <a:latin typeface="Times New Roman"/>
                <a:cs typeface="Times New Roman"/>
              </a:rPr>
              <a:t> </a:t>
            </a:r>
            <a:r>
              <a:rPr spc="-5" dirty="0"/>
              <a:t>b</a:t>
            </a:r>
            <a:r>
              <a:rPr spc="-15" dirty="0"/>
              <a:t>y</a:t>
            </a:r>
            <a:r>
              <a:rPr spc="55" dirty="0">
                <a:latin typeface="Times New Roman"/>
                <a:cs typeface="Times New Roman"/>
              </a:rPr>
              <a:t> </a:t>
            </a:r>
            <a:r>
              <a:rPr spc="-15" dirty="0"/>
              <a:t>a</a:t>
            </a:r>
            <a:r>
              <a:rPr spc="65" dirty="0">
                <a:latin typeface="Times New Roman"/>
                <a:cs typeface="Times New Roman"/>
              </a:rPr>
              <a:t> </a:t>
            </a:r>
            <a:r>
              <a:rPr spc="-10" dirty="0"/>
              <a:t>c</a:t>
            </a:r>
            <a:r>
              <a:rPr spc="-15" dirty="0"/>
              <a:t>omput</a:t>
            </a:r>
            <a:r>
              <a:rPr spc="-10" dirty="0"/>
              <a:t>er</a:t>
            </a:r>
            <a:r>
              <a:rPr spc="85" dirty="0">
                <a:latin typeface="Times New Roman"/>
                <a:cs typeface="Times New Roman"/>
              </a:rPr>
              <a:t> </a:t>
            </a:r>
            <a:r>
              <a:rPr spc="-15" dirty="0"/>
              <a:t>s</a:t>
            </a:r>
            <a:r>
              <a:rPr spc="-30" dirty="0"/>
              <a:t>y</a:t>
            </a:r>
            <a:r>
              <a:rPr spc="-5" dirty="0"/>
              <a:t>s</a:t>
            </a:r>
            <a:r>
              <a:rPr spc="-10" dirty="0"/>
              <a:t>t</a:t>
            </a:r>
            <a:r>
              <a:rPr dirty="0"/>
              <a:t>e</a:t>
            </a:r>
            <a:r>
              <a:rPr spc="-20" dirty="0"/>
              <a:t>m</a:t>
            </a:r>
            <a:r>
              <a:rPr spc="65" dirty="0">
                <a:latin typeface="Times New Roman"/>
                <a:cs typeface="Times New Roman"/>
              </a:rPr>
              <a:t> </a:t>
            </a:r>
            <a:r>
              <a:rPr spc="5" dirty="0"/>
              <a:t>i</a:t>
            </a:r>
            <a:r>
              <a:rPr spc="-10" dirty="0"/>
              <a:t>s</a:t>
            </a:r>
            <a:r>
              <a:rPr spc="60" dirty="0">
                <a:latin typeface="Times New Roman"/>
                <a:cs typeface="Times New Roman"/>
              </a:rPr>
              <a:t> </a:t>
            </a:r>
            <a:r>
              <a:rPr spc="-15" dirty="0"/>
              <a:t>called</a:t>
            </a:r>
            <a:r>
              <a:rPr spc="-5" dirty="0">
                <a:latin typeface="Times New Roman"/>
                <a:cs typeface="Times New Roman"/>
              </a:rPr>
              <a:t> </a:t>
            </a:r>
            <a:r>
              <a:rPr spc="-15" dirty="0"/>
              <a:t>the</a:t>
            </a:r>
            <a:r>
              <a:rPr spc="70" dirty="0">
                <a:latin typeface="Times New Roman"/>
                <a:cs typeface="Times New Roman"/>
              </a:rPr>
              <a:t> </a:t>
            </a:r>
            <a:r>
              <a:rPr spc="-15" dirty="0"/>
              <a:t>max</a:t>
            </a:r>
            <a:r>
              <a:rPr dirty="0"/>
              <a:t>i</a:t>
            </a:r>
            <a:r>
              <a:rPr spc="-20" dirty="0"/>
              <a:t>mum</a:t>
            </a:r>
            <a:r>
              <a:rPr spc="60" dirty="0">
                <a:latin typeface="Times New Roman"/>
                <a:cs typeface="Times New Roman"/>
              </a:rPr>
              <a:t> </a:t>
            </a:r>
            <a:r>
              <a:rPr spc="-20" dirty="0"/>
              <a:t>pa</a:t>
            </a:r>
            <a:r>
              <a:rPr spc="-5" dirty="0"/>
              <a:t>r</a:t>
            </a:r>
            <a:r>
              <a:rPr spc="-20" dirty="0"/>
              <a:t>a</a:t>
            </a:r>
            <a:r>
              <a:rPr spc="-15" dirty="0"/>
              <a:t>ll</a:t>
            </a:r>
            <a:r>
              <a:rPr spc="-10" dirty="0"/>
              <a:t>el</a:t>
            </a:r>
            <a:r>
              <a:rPr dirty="0"/>
              <a:t>i</a:t>
            </a:r>
            <a:r>
              <a:rPr spc="-15" dirty="0"/>
              <a:t>s</a:t>
            </a:r>
            <a:r>
              <a:rPr spc="-20" dirty="0"/>
              <a:t>m</a:t>
            </a:r>
            <a:r>
              <a:rPr spc="60" dirty="0">
                <a:latin typeface="Times New Roman"/>
                <a:cs typeface="Times New Roman"/>
              </a:rPr>
              <a:t> </a:t>
            </a:r>
            <a:r>
              <a:rPr spc="-20" dirty="0"/>
              <a:t>degr</a:t>
            </a:r>
            <a:r>
              <a:rPr spc="-10" dirty="0"/>
              <a:t>e</a:t>
            </a:r>
            <a:r>
              <a:rPr spc="-15" dirty="0"/>
              <a:t>e</a:t>
            </a:r>
            <a:r>
              <a:rPr spc="70" dirty="0">
                <a:latin typeface="Times New Roman"/>
                <a:cs typeface="Times New Roman"/>
              </a:rPr>
              <a:t> </a:t>
            </a:r>
            <a:r>
              <a:rPr spc="-10" dirty="0"/>
              <a:t>P.</a:t>
            </a:r>
          </a:p>
          <a:p>
            <a:pPr marL="503555">
              <a:spcBef>
                <a:spcPts val="29"/>
              </a:spcBef>
            </a:pPr>
            <a:endParaRPr sz="2350">
              <a:latin typeface="Times New Roman"/>
              <a:cs typeface="Times New Roman"/>
            </a:endParaRPr>
          </a:p>
          <a:p>
            <a:pPr marL="790575" marR="5080" indent="-274955">
              <a:lnSpc>
                <a:spcPts val="1830"/>
              </a:lnSpc>
            </a:pPr>
            <a:r>
              <a:rPr sz="1450" spc="-15" dirty="0">
                <a:solidFill>
                  <a:srgbClr val="93C500"/>
                </a:solidFill>
                <a:latin typeface="Wingdings 2"/>
                <a:cs typeface="Wingdings 2"/>
              </a:rPr>
              <a:t></a:t>
            </a:r>
            <a:r>
              <a:rPr sz="1450" spc="-15" dirty="0">
                <a:solidFill>
                  <a:srgbClr val="93C500"/>
                </a:solidFill>
                <a:latin typeface="Times New Roman"/>
                <a:cs typeface="Times New Roman"/>
              </a:rPr>
              <a:t> </a:t>
            </a:r>
            <a:r>
              <a:rPr sz="1450" spc="150" dirty="0">
                <a:solidFill>
                  <a:srgbClr val="93C500"/>
                </a:solidFill>
                <a:latin typeface="Times New Roman"/>
                <a:cs typeface="Times New Roman"/>
              </a:rPr>
              <a:t> </a:t>
            </a:r>
            <a:r>
              <a:rPr spc="-15" dirty="0"/>
              <a:t>A</a:t>
            </a:r>
            <a:r>
              <a:rPr dirty="0">
                <a:latin typeface="Times New Roman"/>
                <a:cs typeface="Times New Roman"/>
              </a:rPr>
              <a:t> </a:t>
            </a:r>
            <a:r>
              <a:rPr spc="-229" dirty="0">
                <a:latin typeface="Times New Roman"/>
                <a:cs typeface="Times New Roman"/>
              </a:rPr>
              <a:t> </a:t>
            </a:r>
            <a:r>
              <a:rPr spc="-25" dirty="0"/>
              <a:t>b</a:t>
            </a:r>
            <a:r>
              <a:rPr dirty="0"/>
              <a:t>i</a:t>
            </a:r>
            <a:r>
              <a:rPr spc="-10" dirty="0"/>
              <a:t>t</a:t>
            </a:r>
            <a:r>
              <a:rPr dirty="0">
                <a:latin typeface="Times New Roman"/>
                <a:cs typeface="Times New Roman"/>
              </a:rPr>
              <a:t> </a:t>
            </a:r>
            <a:r>
              <a:rPr spc="-235" dirty="0">
                <a:latin typeface="Times New Roman"/>
                <a:cs typeface="Times New Roman"/>
              </a:rPr>
              <a:t> </a:t>
            </a:r>
            <a:r>
              <a:rPr spc="-15" dirty="0"/>
              <a:t>s</a:t>
            </a:r>
            <a:r>
              <a:rPr spc="-30" dirty="0"/>
              <a:t>l</a:t>
            </a:r>
            <a:r>
              <a:rPr dirty="0"/>
              <a:t>i</a:t>
            </a:r>
            <a:r>
              <a:rPr spc="-15" dirty="0"/>
              <a:t>ce</a:t>
            </a:r>
            <a:r>
              <a:rPr spc="235" dirty="0">
                <a:latin typeface="Times New Roman"/>
                <a:cs typeface="Times New Roman"/>
              </a:rPr>
              <a:t> </a:t>
            </a:r>
            <a:r>
              <a:rPr spc="5" dirty="0"/>
              <a:t>i</a:t>
            </a:r>
            <a:r>
              <a:rPr spc="-10" dirty="0"/>
              <a:t>s</a:t>
            </a:r>
            <a:r>
              <a:rPr spc="215" dirty="0">
                <a:latin typeface="Times New Roman"/>
                <a:cs typeface="Times New Roman"/>
              </a:rPr>
              <a:t> </a:t>
            </a:r>
            <a:r>
              <a:rPr spc="-15" dirty="0"/>
              <a:t>a</a:t>
            </a:r>
            <a:r>
              <a:rPr dirty="0">
                <a:latin typeface="Times New Roman"/>
                <a:cs typeface="Times New Roman"/>
              </a:rPr>
              <a:t> </a:t>
            </a:r>
            <a:r>
              <a:rPr spc="-229" dirty="0">
                <a:latin typeface="Times New Roman"/>
                <a:cs typeface="Times New Roman"/>
              </a:rPr>
              <a:t> </a:t>
            </a:r>
            <a:r>
              <a:rPr spc="-15" dirty="0"/>
              <a:t>st</a:t>
            </a:r>
            <a:r>
              <a:rPr spc="-5" dirty="0"/>
              <a:t>r</a:t>
            </a:r>
            <a:r>
              <a:rPr dirty="0"/>
              <a:t>i</a:t>
            </a:r>
            <a:r>
              <a:rPr spc="-15" dirty="0"/>
              <a:t>ng</a:t>
            </a:r>
            <a:r>
              <a:rPr dirty="0">
                <a:latin typeface="Times New Roman"/>
                <a:cs typeface="Times New Roman"/>
              </a:rPr>
              <a:t> </a:t>
            </a:r>
            <a:r>
              <a:rPr spc="-240" dirty="0">
                <a:latin typeface="Times New Roman"/>
                <a:cs typeface="Times New Roman"/>
              </a:rPr>
              <a:t> </a:t>
            </a:r>
            <a:r>
              <a:rPr spc="-25" dirty="0"/>
              <a:t>o</a:t>
            </a:r>
            <a:r>
              <a:rPr spc="-10" dirty="0"/>
              <a:t>f</a:t>
            </a:r>
            <a:r>
              <a:rPr dirty="0">
                <a:latin typeface="Times New Roman"/>
                <a:cs typeface="Times New Roman"/>
              </a:rPr>
              <a:t> </a:t>
            </a:r>
            <a:r>
              <a:rPr spc="-229" dirty="0">
                <a:latin typeface="Times New Roman"/>
                <a:cs typeface="Times New Roman"/>
              </a:rPr>
              <a:t> </a:t>
            </a:r>
            <a:r>
              <a:rPr spc="-25" dirty="0"/>
              <a:t>b</a:t>
            </a:r>
            <a:r>
              <a:rPr spc="-10" dirty="0"/>
              <a:t>i</a:t>
            </a:r>
            <a:r>
              <a:rPr spc="-5" dirty="0"/>
              <a:t>t</a:t>
            </a:r>
            <a:r>
              <a:rPr spc="-10" dirty="0"/>
              <a:t>s</a:t>
            </a:r>
            <a:r>
              <a:rPr dirty="0">
                <a:latin typeface="Times New Roman"/>
                <a:cs typeface="Times New Roman"/>
              </a:rPr>
              <a:t> </a:t>
            </a:r>
            <a:r>
              <a:rPr spc="-235" dirty="0">
                <a:latin typeface="Times New Roman"/>
                <a:cs typeface="Times New Roman"/>
              </a:rPr>
              <a:t> </a:t>
            </a:r>
            <a:r>
              <a:rPr spc="-15" dirty="0"/>
              <a:t>one</a:t>
            </a:r>
            <a:r>
              <a:rPr dirty="0">
                <a:latin typeface="Times New Roman"/>
                <a:cs typeface="Times New Roman"/>
              </a:rPr>
              <a:t> </a:t>
            </a:r>
            <a:r>
              <a:rPr spc="-229" dirty="0">
                <a:latin typeface="Times New Roman"/>
                <a:cs typeface="Times New Roman"/>
              </a:rPr>
              <a:t> </a:t>
            </a:r>
            <a:r>
              <a:rPr spc="-10" dirty="0"/>
              <a:t>f</a:t>
            </a:r>
            <a:r>
              <a:rPr spc="5" dirty="0"/>
              <a:t>r</a:t>
            </a:r>
            <a:r>
              <a:rPr spc="-20" dirty="0"/>
              <a:t>om</a:t>
            </a:r>
            <a:r>
              <a:rPr dirty="0">
                <a:latin typeface="Times New Roman"/>
                <a:cs typeface="Times New Roman"/>
              </a:rPr>
              <a:t> </a:t>
            </a:r>
            <a:r>
              <a:rPr spc="-229" dirty="0">
                <a:latin typeface="Times New Roman"/>
                <a:cs typeface="Times New Roman"/>
              </a:rPr>
              <a:t> </a:t>
            </a:r>
            <a:r>
              <a:rPr spc="-15" dirty="0"/>
              <a:t>each</a:t>
            </a:r>
            <a:r>
              <a:rPr dirty="0">
                <a:latin typeface="Times New Roman"/>
                <a:cs typeface="Times New Roman"/>
              </a:rPr>
              <a:t> </a:t>
            </a:r>
            <a:r>
              <a:rPr spc="-220" dirty="0">
                <a:latin typeface="Times New Roman"/>
                <a:cs typeface="Times New Roman"/>
              </a:rPr>
              <a:t> </a:t>
            </a:r>
            <a:r>
              <a:rPr spc="-25" dirty="0"/>
              <a:t>o</a:t>
            </a:r>
            <a:r>
              <a:rPr spc="-10" dirty="0"/>
              <a:t>f</a:t>
            </a:r>
            <a:r>
              <a:rPr dirty="0">
                <a:latin typeface="Times New Roman"/>
                <a:cs typeface="Times New Roman"/>
              </a:rPr>
              <a:t> </a:t>
            </a:r>
            <a:r>
              <a:rPr spc="-229" dirty="0">
                <a:latin typeface="Times New Roman"/>
                <a:cs typeface="Times New Roman"/>
              </a:rPr>
              <a:t> </a:t>
            </a:r>
            <a:r>
              <a:rPr dirty="0"/>
              <a:t>t</a:t>
            </a:r>
            <a:r>
              <a:rPr spc="-15" dirty="0"/>
              <a:t>he</a:t>
            </a:r>
            <a:r>
              <a:rPr dirty="0">
                <a:latin typeface="Times New Roman"/>
                <a:cs typeface="Times New Roman"/>
              </a:rPr>
              <a:t> </a:t>
            </a:r>
            <a:r>
              <a:rPr spc="-229" dirty="0">
                <a:latin typeface="Times New Roman"/>
                <a:cs typeface="Times New Roman"/>
              </a:rPr>
              <a:t> </a:t>
            </a:r>
            <a:r>
              <a:rPr spc="-25" dirty="0"/>
              <a:t>wo</a:t>
            </a:r>
            <a:r>
              <a:rPr dirty="0"/>
              <a:t>r</a:t>
            </a:r>
            <a:r>
              <a:rPr spc="-20" dirty="0"/>
              <a:t>d</a:t>
            </a:r>
            <a:r>
              <a:rPr spc="-10" dirty="0"/>
              <a:t>s</a:t>
            </a:r>
            <a:r>
              <a:rPr dirty="0">
                <a:latin typeface="Times New Roman"/>
                <a:cs typeface="Times New Roman"/>
              </a:rPr>
              <a:t> </a:t>
            </a:r>
            <a:r>
              <a:rPr spc="-235" dirty="0">
                <a:latin typeface="Times New Roman"/>
                <a:cs typeface="Times New Roman"/>
              </a:rPr>
              <a:t> </a:t>
            </a:r>
            <a:r>
              <a:rPr dirty="0"/>
              <a:t>at</a:t>
            </a:r>
            <a:r>
              <a:rPr dirty="0">
                <a:latin typeface="Times New Roman"/>
                <a:cs typeface="Times New Roman"/>
              </a:rPr>
              <a:t> </a:t>
            </a:r>
            <a:r>
              <a:rPr spc="-15" dirty="0"/>
              <a:t>the</a:t>
            </a:r>
            <a:r>
              <a:rPr spc="70" dirty="0">
                <a:latin typeface="Times New Roman"/>
                <a:cs typeface="Times New Roman"/>
              </a:rPr>
              <a:t> </a:t>
            </a:r>
            <a:r>
              <a:rPr spc="-20" dirty="0"/>
              <a:t>sam</a:t>
            </a:r>
            <a:r>
              <a:rPr spc="-15" dirty="0"/>
              <a:t>e</a:t>
            </a:r>
            <a:r>
              <a:rPr spc="75" dirty="0">
                <a:latin typeface="Times New Roman"/>
                <a:cs typeface="Times New Roman"/>
              </a:rPr>
              <a:t> </a:t>
            </a:r>
            <a:r>
              <a:rPr spc="-5" dirty="0"/>
              <a:t>v</a:t>
            </a:r>
            <a:r>
              <a:rPr spc="-15" dirty="0"/>
              <a:t>e</a:t>
            </a:r>
            <a:r>
              <a:rPr spc="-5" dirty="0"/>
              <a:t>r</a:t>
            </a:r>
            <a:r>
              <a:rPr spc="-10" dirty="0"/>
              <a:t>t</a:t>
            </a:r>
            <a:r>
              <a:rPr spc="10" dirty="0"/>
              <a:t>i</a:t>
            </a:r>
            <a:r>
              <a:rPr spc="-10" dirty="0"/>
              <a:t>cal</a:t>
            </a:r>
            <a:r>
              <a:rPr spc="10" dirty="0">
                <a:latin typeface="Times New Roman"/>
                <a:cs typeface="Times New Roman"/>
              </a:rPr>
              <a:t> </a:t>
            </a:r>
            <a:r>
              <a:rPr spc="-20" dirty="0"/>
              <a:t>pos</a:t>
            </a:r>
            <a:r>
              <a:rPr dirty="0"/>
              <a:t>i</a:t>
            </a:r>
            <a:r>
              <a:rPr spc="-10" dirty="0"/>
              <a:t>t</a:t>
            </a:r>
            <a:r>
              <a:rPr spc="10" dirty="0"/>
              <a:t>i</a:t>
            </a:r>
            <a:r>
              <a:rPr spc="-25" dirty="0"/>
              <a:t>o</a:t>
            </a:r>
            <a:r>
              <a:rPr spc="-20" dirty="0"/>
              <a:t>n</a:t>
            </a:r>
            <a:r>
              <a:rPr spc="-10" dirty="0"/>
              <a:t>.</a:t>
            </a:r>
            <a:endParaRPr sz="1450">
              <a:latin typeface="Times New Roman"/>
              <a:cs typeface="Times New Roman"/>
            </a:endParaRPr>
          </a:p>
          <a:p>
            <a:pPr marL="503555">
              <a:spcBef>
                <a:spcPts val="51"/>
              </a:spcBef>
            </a:pPr>
            <a:endParaRPr sz="1950">
              <a:latin typeface="Times New Roman"/>
              <a:cs typeface="Times New Roman"/>
            </a:endParaRPr>
          </a:p>
          <a:p>
            <a:pPr marL="516255"/>
            <a:r>
              <a:rPr sz="1450" spc="-15" dirty="0">
                <a:solidFill>
                  <a:srgbClr val="93C500"/>
                </a:solidFill>
                <a:latin typeface="Wingdings 2"/>
                <a:cs typeface="Wingdings 2"/>
              </a:rPr>
              <a:t></a:t>
            </a:r>
            <a:r>
              <a:rPr sz="1450" spc="-15" dirty="0">
                <a:solidFill>
                  <a:srgbClr val="93C500"/>
                </a:solidFill>
                <a:latin typeface="Times New Roman"/>
                <a:cs typeface="Times New Roman"/>
              </a:rPr>
              <a:t> </a:t>
            </a:r>
            <a:r>
              <a:rPr sz="1450" spc="150" dirty="0">
                <a:solidFill>
                  <a:srgbClr val="93C500"/>
                </a:solidFill>
                <a:latin typeface="Times New Roman"/>
                <a:cs typeface="Times New Roman"/>
              </a:rPr>
              <a:t> </a:t>
            </a:r>
            <a:r>
              <a:rPr spc="-15" dirty="0"/>
              <a:t>un</a:t>
            </a:r>
            <a:r>
              <a:rPr spc="-25" dirty="0"/>
              <a:t>d</a:t>
            </a:r>
            <a:r>
              <a:rPr spc="-10" dirty="0"/>
              <a:t>er</a:t>
            </a:r>
            <a:r>
              <a:rPr spc="75" dirty="0">
                <a:latin typeface="Times New Roman"/>
                <a:cs typeface="Times New Roman"/>
              </a:rPr>
              <a:t> </a:t>
            </a:r>
            <a:r>
              <a:rPr spc="-20" dirty="0"/>
              <a:t>abo</a:t>
            </a:r>
            <a:r>
              <a:rPr spc="-5" dirty="0"/>
              <a:t>v</a:t>
            </a:r>
            <a:r>
              <a:rPr spc="-15" dirty="0"/>
              <a:t>e</a:t>
            </a:r>
            <a:r>
              <a:rPr spc="55" dirty="0">
                <a:latin typeface="Times New Roman"/>
                <a:cs typeface="Times New Roman"/>
              </a:rPr>
              <a:t> </a:t>
            </a:r>
            <a:r>
              <a:rPr spc="-15" dirty="0"/>
              <a:t>cl</a:t>
            </a:r>
            <a:r>
              <a:rPr spc="-20" dirty="0"/>
              <a:t>ass</a:t>
            </a:r>
            <a:r>
              <a:rPr dirty="0"/>
              <a:t>i</a:t>
            </a:r>
            <a:r>
              <a:rPr spc="-10" dirty="0"/>
              <a:t>f</a:t>
            </a:r>
            <a:r>
              <a:rPr spc="5" dirty="0"/>
              <a:t>i</a:t>
            </a:r>
            <a:r>
              <a:rPr spc="-15" dirty="0"/>
              <a:t>cat</a:t>
            </a:r>
            <a:r>
              <a:rPr spc="5" dirty="0"/>
              <a:t>i</a:t>
            </a:r>
            <a:r>
              <a:rPr spc="-25" dirty="0"/>
              <a:t>o</a:t>
            </a:r>
            <a:r>
              <a:rPr spc="-15" dirty="0"/>
              <a:t>n</a:t>
            </a:r>
            <a:endParaRPr sz="1450">
              <a:latin typeface="Times New Roman"/>
              <a:cs typeface="Times New Roman"/>
            </a:endParaRPr>
          </a:p>
          <a:p>
            <a:pPr marL="1133475">
              <a:spcBef>
                <a:spcPts val="10"/>
              </a:spcBef>
            </a:pPr>
            <a:r>
              <a:rPr sz="1200" spc="10" dirty="0">
                <a:solidFill>
                  <a:srgbClr val="93C500"/>
                </a:solidFill>
                <a:latin typeface="Wingdings 2"/>
                <a:cs typeface="Wingdings 2"/>
              </a:rPr>
              <a:t></a:t>
            </a:r>
            <a:r>
              <a:rPr sz="1200" spc="10" dirty="0">
                <a:solidFill>
                  <a:srgbClr val="93C500"/>
                </a:solidFill>
                <a:latin typeface="Times New Roman"/>
                <a:cs typeface="Times New Roman"/>
              </a:rPr>
              <a:t> </a:t>
            </a:r>
            <a:r>
              <a:rPr sz="1200" spc="120" dirty="0">
                <a:solidFill>
                  <a:srgbClr val="93C500"/>
                </a:solidFill>
                <a:latin typeface="Times New Roman"/>
                <a:cs typeface="Times New Roman"/>
              </a:rPr>
              <a:t> </a:t>
            </a:r>
            <a:r>
              <a:rPr sz="1600" b="1" spc="-15" dirty="0"/>
              <a:t>Wo</a:t>
            </a:r>
            <a:r>
              <a:rPr sz="1600" b="1" spc="-5" dirty="0"/>
              <a:t>r</a:t>
            </a:r>
            <a:r>
              <a:rPr sz="1600" b="1" spc="-15" dirty="0"/>
              <a:t>d</a:t>
            </a:r>
            <a:r>
              <a:rPr sz="1600" b="1" spc="55" dirty="0">
                <a:latin typeface="Times New Roman"/>
                <a:cs typeface="Times New Roman"/>
              </a:rPr>
              <a:t> </a:t>
            </a:r>
            <a:r>
              <a:rPr sz="1600" b="1" spc="-10" dirty="0"/>
              <a:t>Serial</a:t>
            </a:r>
            <a:r>
              <a:rPr sz="1600" b="1" spc="65" dirty="0">
                <a:latin typeface="Times New Roman"/>
                <a:cs typeface="Times New Roman"/>
              </a:rPr>
              <a:t> </a:t>
            </a:r>
            <a:r>
              <a:rPr sz="1600" b="1" spc="-20" dirty="0"/>
              <a:t>a</a:t>
            </a:r>
            <a:r>
              <a:rPr sz="1600" b="1" spc="-10" dirty="0"/>
              <a:t>nd</a:t>
            </a:r>
            <a:r>
              <a:rPr sz="1600" b="1" spc="65" dirty="0">
                <a:latin typeface="Times New Roman"/>
                <a:cs typeface="Times New Roman"/>
              </a:rPr>
              <a:t> </a:t>
            </a:r>
            <a:r>
              <a:rPr sz="1600" b="1" spc="-15" dirty="0"/>
              <a:t>Bi</a:t>
            </a:r>
            <a:r>
              <a:rPr sz="1600" b="1" spc="-5" dirty="0"/>
              <a:t>t</a:t>
            </a:r>
            <a:r>
              <a:rPr sz="1600" b="1" spc="55" dirty="0">
                <a:latin typeface="Times New Roman"/>
                <a:cs typeface="Times New Roman"/>
              </a:rPr>
              <a:t> </a:t>
            </a:r>
            <a:r>
              <a:rPr sz="1600" b="1" spc="-10" dirty="0"/>
              <a:t>Serial</a:t>
            </a:r>
            <a:r>
              <a:rPr sz="1600" b="1" spc="65" dirty="0">
                <a:latin typeface="Times New Roman"/>
                <a:cs typeface="Times New Roman"/>
              </a:rPr>
              <a:t> </a:t>
            </a:r>
            <a:r>
              <a:rPr sz="1600" b="1" spc="-10" dirty="0"/>
              <a:t>(WSBS)</a:t>
            </a:r>
            <a:endParaRPr sz="1600"/>
          </a:p>
          <a:p>
            <a:pPr marL="1133475"/>
            <a:r>
              <a:rPr sz="1200" spc="10" dirty="0">
                <a:solidFill>
                  <a:srgbClr val="93C500"/>
                </a:solidFill>
                <a:latin typeface="Wingdings 2"/>
                <a:cs typeface="Wingdings 2"/>
              </a:rPr>
              <a:t></a:t>
            </a:r>
            <a:r>
              <a:rPr sz="1200" spc="10" dirty="0">
                <a:solidFill>
                  <a:srgbClr val="93C500"/>
                </a:solidFill>
                <a:latin typeface="Times New Roman"/>
                <a:cs typeface="Times New Roman"/>
              </a:rPr>
              <a:t> </a:t>
            </a:r>
            <a:r>
              <a:rPr sz="1200" spc="120" dirty="0">
                <a:solidFill>
                  <a:srgbClr val="93C500"/>
                </a:solidFill>
                <a:latin typeface="Times New Roman"/>
                <a:cs typeface="Times New Roman"/>
              </a:rPr>
              <a:t> </a:t>
            </a:r>
            <a:r>
              <a:rPr sz="1600" b="1" spc="-15" dirty="0"/>
              <a:t>Wo</a:t>
            </a:r>
            <a:r>
              <a:rPr sz="1600" b="1" spc="-5" dirty="0"/>
              <a:t>r</a:t>
            </a:r>
            <a:r>
              <a:rPr sz="1600" b="1" spc="-15" dirty="0"/>
              <a:t>d</a:t>
            </a:r>
            <a:r>
              <a:rPr sz="1600" b="1" spc="55" dirty="0">
                <a:latin typeface="Times New Roman"/>
                <a:cs typeface="Times New Roman"/>
              </a:rPr>
              <a:t> </a:t>
            </a:r>
            <a:r>
              <a:rPr sz="1600" b="1" spc="-20" dirty="0"/>
              <a:t>Pa</a:t>
            </a:r>
            <a:r>
              <a:rPr sz="1600" b="1" spc="-5" dirty="0"/>
              <a:t>r</a:t>
            </a:r>
            <a:r>
              <a:rPr sz="1600" b="1" spc="-15" dirty="0"/>
              <a:t>alle</a:t>
            </a:r>
            <a:r>
              <a:rPr sz="1600" b="1" spc="-5" dirty="0"/>
              <a:t>l</a:t>
            </a:r>
            <a:r>
              <a:rPr sz="1600" b="1" spc="95" dirty="0">
                <a:latin typeface="Times New Roman"/>
                <a:cs typeface="Times New Roman"/>
              </a:rPr>
              <a:t> </a:t>
            </a:r>
            <a:r>
              <a:rPr sz="1600" b="1" spc="-20" dirty="0"/>
              <a:t>a</a:t>
            </a:r>
            <a:r>
              <a:rPr sz="1600" b="1" spc="-10" dirty="0"/>
              <a:t>nd</a:t>
            </a:r>
            <a:r>
              <a:rPr sz="1600" b="1" spc="55" dirty="0">
                <a:latin typeface="Times New Roman"/>
                <a:cs typeface="Times New Roman"/>
              </a:rPr>
              <a:t> </a:t>
            </a:r>
            <a:r>
              <a:rPr sz="1600" b="1" spc="-15" dirty="0"/>
              <a:t>Bi</a:t>
            </a:r>
            <a:r>
              <a:rPr sz="1600" b="1" spc="-5" dirty="0"/>
              <a:t>t</a:t>
            </a:r>
            <a:r>
              <a:rPr sz="1600" b="1" spc="55" dirty="0">
                <a:latin typeface="Times New Roman"/>
                <a:cs typeface="Times New Roman"/>
              </a:rPr>
              <a:t> </a:t>
            </a:r>
            <a:r>
              <a:rPr sz="1600" b="1" spc="-10" dirty="0"/>
              <a:t>Serial</a:t>
            </a:r>
            <a:r>
              <a:rPr sz="1600" b="1" spc="65" dirty="0">
                <a:latin typeface="Times New Roman"/>
                <a:cs typeface="Times New Roman"/>
              </a:rPr>
              <a:t> </a:t>
            </a:r>
            <a:r>
              <a:rPr sz="1600" b="1" spc="-10" dirty="0"/>
              <a:t>(WPB</a:t>
            </a:r>
            <a:r>
              <a:rPr sz="1600" b="1" spc="-20" dirty="0"/>
              <a:t>S</a:t>
            </a:r>
            <a:r>
              <a:rPr sz="1600" b="1" spc="-10" dirty="0"/>
              <a:t>)</a:t>
            </a:r>
            <a:endParaRPr sz="1600"/>
          </a:p>
          <a:p>
            <a:pPr marL="1133475"/>
            <a:r>
              <a:rPr sz="1200" spc="10" dirty="0">
                <a:solidFill>
                  <a:srgbClr val="93C500"/>
                </a:solidFill>
                <a:latin typeface="Wingdings 2"/>
                <a:cs typeface="Wingdings 2"/>
              </a:rPr>
              <a:t></a:t>
            </a:r>
            <a:r>
              <a:rPr sz="1200" spc="10" dirty="0">
                <a:solidFill>
                  <a:srgbClr val="93C500"/>
                </a:solidFill>
                <a:latin typeface="Times New Roman"/>
                <a:cs typeface="Times New Roman"/>
              </a:rPr>
              <a:t> </a:t>
            </a:r>
            <a:r>
              <a:rPr sz="1200" spc="114" dirty="0">
                <a:solidFill>
                  <a:srgbClr val="93C500"/>
                </a:solidFill>
                <a:latin typeface="Times New Roman"/>
                <a:cs typeface="Times New Roman"/>
              </a:rPr>
              <a:t> </a:t>
            </a:r>
            <a:r>
              <a:rPr sz="1600" b="1" spc="-10" dirty="0"/>
              <a:t>Word</a:t>
            </a:r>
            <a:r>
              <a:rPr sz="1600" b="1" spc="55" dirty="0">
                <a:latin typeface="Times New Roman"/>
                <a:cs typeface="Times New Roman"/>
              </a:rPr>
              <a:t> </a:t>
            </a:r>
            <a:r>
              <a:rPr sz="1600" b="1" spc="-10" dirty="0"/>
              <a:t>S</a:t>
            </a:r>
            <a:r>
              <a:rPr sz="1600" b="1" spc="-25" dirty="0"/>
              <a:t>e</a:t>
            </a:r>
            <a:r>
              <a:rPr sz="1600" b="1" spc="-5" dirty="0"/>
              <a:t>ri</a:t>
            </a:r>
            <a:r>
              <a:rPr sz="1600" b="1" spc="-20" dirty="0"/>
              <a:t>a</a:t>
            </a:r>
            <a:r>
              <a:rPr sz="1600" b="1" spc="-5" dirty="0"/>
              <a:t>l</a:t>
            </a:r>
            <a:r>
              <a:rPr sz="1600" b="1" spc="65" dirty="0">
                <a:latin typeface="Times New Roman"/>
                <a:cs typeface="Times New Roman"/>
              </a:rPr>
              <a:t> </a:t>
            </a:r>
            <a:r>
              <a:rPr sz="1600" b="1" spc="-15" dirty="0"/>
              <a:t>and</a:t>
            </a:r>
            <a:r>
              <a:rPr sz="1600" b="1" spc="70" dirty="0">
                <a:latin typeface="Times New Roman"/>
                <a:cs typeface="Times New Roman"/>
              </a:rPr>
              <a:t> </a:t>
            </a:r>
            <a:r>
              <a:rPr sz="1600" b="1" spc="-15" dirty="0"/>
              <a:t>Bi</a:t>
            </a:r>
            <a:r>
              <a:rPr sz="1600" b="1" spc="-5" dirty="0"/>
              <a:t>t</a:t>
            </a:r>
            <a:r>
              <a:rPr sz="1600" b="1" spc="50" dirty="0">
                <a:latin typeface="Times New Roman"/>
                <a:cs typeface="Times New Roman"/>
              </a:rPr>
              <a:t> </a:t>
            </a:r>
            <a:r>
              <a:rPr sz="1600" b="1" spc="-20" dirty="0"/>
              <a:t>Pa</a:t>
            </a:r>
            <a:r>
              <a:rPr sz="1600" b="1" spc="-10" dirty="0"/>
              <a:t>r</a:t>
            </a:r>
            <a:r>
              <a:rPr sz="1600" b="1" spc="-15" dirty="0"/>
              <a:t>allel(</a:t>
            </a:r>
            <a:r>
              <a:rPr sz="1600" b="1" spc="-10" dirty="0"/>
              <a:t>WS</a:t>
            </a:r>
            <a:r>
              <a:rPr sz="1600" b="1" spc="-20" dirty="0"/>
              <a:t>BP</a:t>
            </a:r>
            <a:r>
              <a:rPr sz="1600" b="1" spc="-10" dirty="0"/>
              <a:t>)</a:t>
            </a:r>
            <a:endParaRPr sz="1600"/>
          </a:p>
          <a:p>
            <a:pPr marL="1133475"/>
            <a:r>
              <a:rPr sz="1200" spc="10" dirty="0">
                <a:solidFill>
                  <a:srgbClr val="93C500"/>
                </a:solidFill>
                <a:latin typeface="Wingdings 2"/>
                <a:cs typeface="Wingdings 2"/>
              </a:rPr>
              <a:t></a:t>
            </a:r>
            <a:r>
              <a:rPr sz="1200" spc="10" dirty="0">
                <a:solidFill>
                  <a:srgbClr val="93C500"/>
                </a:solidFill>
                <a:latin typeface="Times New Roman"/>
                <a:cs typeface="Times New Roman"/>
              </a:rPr>
              <a:t> </a:t>
            </a:r>
            <a:r>
              <a:rPr sz="1200" spc="120" dirty="0">
                <a:solidFill>
                  <a:srgbClr val="93C500"/>
                </a:solidFill>
                <a:latin typeface="Times New Roman"/>
                <a:cs typeface="Times New Roman"/>
              </a:rPr>
              <a:t> </a:t>
            </a:r>
            <a:r>
              <a:rPr sz="1600" b="1" spc="-15" dirty="0"/>
              <a:t>Wo</a:t>
            </a:r>
            <a:r>
              <a:rPr sz="1600" b="1" spc="-5" dirty="0"/>
              <a:t>r</a:t>
            </a:r>
            <a:r>
              <a:rPr sz="1600" b="1" spc="-15" dirty="0"/>
              <a:t>d</a:t>
            </a:r>
            <a:r>
              <a:rPr sz="1600" b="1" spc="55" dirty="0">
                <a:latin typeface="Times New Roman"/>
                <a:cs typeface="Times New Roman"/>
              </a:rPr>
              <a:t> </a:t>
            </a:r>
            <a:r>
              <a:rPr sz="1600" b="1" spc="-20" dirty="0"/>
              <a:t>Pa</a:t>
            </a:r>
            <a:r>
              <a:rPr sz="1600" b="1" spc="-5" dirty="0"/>
              <a:t>r</a:t>
            </a:r>
            <a:r>
              <a:rPr sz="1600" b="1" spc="-15" dirty="0"/>
              <a:t>alle</a:t>
            </a:r>
            <a:r>
              <a:rPr sz="1600" b="1" spc="-5" dirty="0"/>
              <a:t>l</a:t>
            </a:r>
            <a:r>
              <a:rPr sz="1600" b="1" spc="95" dirty="0">
                <a:latin typeface="Times New Roman"/>
                <a:cs typeface="Times New Roman"/>
              </a:rPr>
              <a:t> </a:t>
            </a:r>
            <a:r>
              <a:rPr sz="1600" b="1" spc="-20" dirty="0"/>
              <a:t>a</a:t>
            </a:r>
            <a:r>
              <a:rPr sz="1600" b="1" spc="-10" dirty="0"/>
              <a:t>nd</a:t>
            </a:r>
            <a:r>
              <a:rPr sz="1600" b="1" spc="55" dirty="0">
                <a:latin typeface="Times New Roman"/>
                <a:cs typeface="Times New Roman"/>
              </a:rPr>
              <a:t> </a:t>
            </a:r>
            <a:r>
              <a:rPr sz="1600" b="1" spc="-15" dirty="0"/>
              <a:t>Bi</a:t>
            </a:r>
            <a:r>
              <a:rPr sz="1600" b="1" spc="-5" dirty="0"/>
              <a:t>t</a:t>
            </a:r>
            <a:r>
              <a:rPr sz="1600" b="1" spc="55" dirty="0">
                <a:latin typeface="Times New Roman"/>
                <a:cs typeface="Times New Roman"/>
              </a:rPr>
              <a:t> </a:t>
            </a:r>
            <a:r>
              <a:rPr sz="1600" b="1" spc="-20" dirty="0"/>
              <a:t>Pa</a:t>
            </a:r>
            <a:r>
              <a:rPr sz="1600" b="1" spc="-5" dirty="0"/>
              <a:t>r</a:t>
            </a:r>
            <a:r>
              <a:rPr sz="1600" b="1" spc="-15" dirty="0"/>
              <a:t>alle</a:t>
            </a:r>
            <a:r>
              <a:rPr sz="1600" b="1" spc="-5" dirty="0"/>
              <a:t>l</a:t>
            </a:r>
            <a:r>
              <a:rPr sz="1600" b="1" spc="80" dirty="0">
                <a:latin typeface="Times New Roman"/>
                <a:cs typeface="Times New Roman"/>
              </a:rPr>
              <a:t> </a:t>
            </a:r>
            <a:r>
              <a:rPr sz="1600" b="1" spc="-10" dirty="0"/>
              <a:t>(WPB</a:t>
            </a:r>
            <a:r>
              <a:rPr sz="1600" b="1" spc="-25" dirty="0"/>
              <a:t>P</a:t>
            </a:r>
            <a:r>
              <a:rPr sz="1600" b="1" spc="-10" dirty="0"/>
              <a:t>)</a:t>
            </a:r>
            <a:endParaRPr sz="1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00016" y="0"/>
            <a:ext cx="228600" cy="6858000"/>
          </a:xfrm>
          <a:custGeom>
            <a:avLst/>
            <a:gdLst/>
            <a:ahLst/>
            <a:cxnLst/>
            <a:rect l="l" t="t" r="r" b="b"/>
            <a:pathLst>
              <a:path w="228600" h="6858000">
                <a:moveTo>
                  <a:pt x="0" y="6857999"/>
                </a:moveTo>
                <a:lnTo>
                  <a:pt x="228600" y="6857999"/>
                </a:lnTo>
                <a:lnTo>
                  <a:pt x="228600"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 name="object 3"/>
          <p:cNvSpPr/>
          <p:nvPr/>
        </p:nvSpPr>
        <p:spPr>
          <a:xfrm>
            <a:off x="1828617" y="0"/>
            <a:ext cx="194310" cy="6858000"/>
          </a:xfrm>
          <a:custGeom>
            <a:avLst/>
            <a:gdLst/>
            <a:ahLst/>
            <a:cxnLst/>
            <a:rect l="l" t="t" r="r" b="b"/>
            <a:pathLst>
              <a:path w="194309" h="6858000">
                <a:moveTo>
                  <a:pt x="0" y="6857999"/>
                </a:moveTo>
                <a:lnTo>
                  <a:pt x="194309" y="6857999"/>
                </a:lnTo>
                <a:lnTo>
                  <a:pt x="194309"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4" name="object 4"/>
          <p:cNvSpPr/>
          <p:nvPr/>
        </p:nvSpPr>
        <p:spPr>
          <a:xfrm>
            <a:off x="3013527" y="0"/>
            <a:ext cx="1482090" cy="334010"/>
          </a:xfrm>
          <a:custGeom>
            <a:avLst/>
            <a:gdLst/>
            <a:ahLst/>
            <a:cxnLst/>
            <a:rect l="l" t="t" r="r" b="b"/>
            <a:pathLst>
              <a:path w="1482089" h="334010">
                <a:moveTo>
                  <a:pt x="0" y="333493"/>
                </a:moveTo>
                <a:lnTo>
                  <a:pt x="1482077" y="333493"/>
                </a:lnTo>
                <a:lnTo>
                  <a:pt x="1482077"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5" name="object 5"/>
          <p:cNvSpPr/>
          <p:nvPr/>
        </p:nvSpPr>
        <p:spPr>
          <a:xfrm>
            <a:off x="3013527" y="6519135"/>
            <a:ext cx="1482090" cy="339090"/>
          </a:xfrm>
          <a:custGeom>
            <a:avLst/>
            <a:gdLst/>
            <a:ahLst/>
            <a:cxnLst/>
            <a:rect l="l" t="t" r="r" b="b"/>
            <a:pathLst>
              <a:path w="1482089" h="339090">
                <a:moveTo>
                  <a:pt x="0" y="338864"/>
                </a:moveTo>
                <a:lnTo>
                  <a:pt x="1482077" y="338864"/>
                </a:lnTo>
                <a:lnTo>
                  <a:pt x="1482077"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6" name="object 6"/>
          <p:cNvSpPr/>
          <p:nvPr/>
        </p:nvSpPr>
        <p:spPr>
          <a:xfrm>
            <a:off x="2022927" y="0"/>
            <a:ext cx="228600" cy="334010"/>
          </a:xfrm>
          <a:custGeom>
            <a:avLst/>
            <a:gdLst/>
            <a:ahLst/>
            <a:cxnLst/>
            <a:rect l="l" t="t" r="r" b="b"/>
            <a:pathLst>
              <a:path w="228600" h="334010">
                <a:moveTo>
                  <a:pt x="0" y="333493"/>
                </a:moveTo>
                <a:lnTo>
                  <a:pt x="228599" y="333493"/>
                </a:lnTo>
                <a:lnTo>
                  <a:pt x="228599"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7" name="object 7"/>
          <p:cNvSpPr/>
          <p:nvPr/>
        </p:nvSpPr>
        <p:spPr>
          <a:xfrm>
            <a:off x="2022927" y="6519135"/>
            <a:ext cx="228600" cy="339090"/>
          </a:xfrm>
          <a:custGeom>
            <a:avLst/>
            <a:gdLst/>
            <a:ahLst/>
            <a:cxnLst/>
            <a:rect l="l" t="t" r="r" b="b"/>
            <a:pathLst>
              <a:path w="228600" h="339090">
                <a:moveTo>
                  <a:pt x="0" y="338864"/>
                </a:moveTo>
                <a:lnTo>
                  <a:pt x="228599" y="338864"/>
                </a:lnTo>
                <a:lnTo>
                  <a:pt x="2285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8" name="object 8"/>
          <p:cNvSpPr/>
          <p:nvPr/>
        </p:nvSpPr>
        <p:spPr>
          <a:xfrm>
            <a:off x="2251527" y="0"/>
            <a:ext cx="762000" cy="334010"/>
          </a:xfrm>
          <a:custGeom>
            <a:avLst/>
            <a:gdLst/>
            <a:ahLst/>
            <a:cxnLst/>
            <a:rect l="l" t="t" r="r" b="b"/>
            <a:pathLst>
              <a:path w="762000" h="334010">
                <a:moveTo>
                  <a:pt x="0" y="333493"/>
                </a:moveTo>
                <a:lnTo>
                  <a:pt x="761999" y="333493"/>
                </a:lnTo>
                <a:lnTo>
                  <a:pt x="761999"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9" name="object 9"/>
          <p:cNvSpPr/>
          <p:nvPr/>
        </p:nvSpPr>
        <p:spPr>
          <a:xfrm>
            <a:off x="2251527" y="6519135"/>
            <a:ext cx="762000" cy="339090"/>
          </a:xfrm>
          <a:custGeom>
            <a:avLst/>
            <a:gdLst/>
            <a:ahLst/>
            <a:cxnLst/>
            <a:rect l="l" t="t" r="r" b="b"/>
            <a:pathLst>
              <a:path w="762000" h="339090">
                <a:moveTo>
                  <a:pt x="0" y="338864"/>
                </a:moveTo>
                <a:lnTo>
                  <a:pt x="761999" y="338864"/>
                </a:lnTo>
                <a:lnTo>
                  <a:pt x="7619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0" name="object 10"/>
          <p:cNvSpPr/>
          <p:nvPr/>
        </p:nvSpPr>
        <p:spPr>
          <a:xfrm>
            <a:off x="8229414" y="6519135"/>
            <a:ext cx="1524000" cy="339090"/>
          </a:xfrm>
          <a:custGeom>
            <a:avLst/>
            <a:gdLst/>
            <a:ahLst/>
            <a:cxnLst/>
            <a:rect l="l" t="t" r="r" b="b"/>
            <a:pathLst>
              <a:path w="1524000" h="339090">
                <a:moveTo>
                  <a:pt x="0" y="338864"/>
                </a:moveTo>
                <a:lnTo>
                  <a:pt x="1523999" y="338864"/>
                </a:lnTo>
                <a:lnTo>
                  <a:pt x="15239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1" name="object 11"/>
          <p:cNvSpPr/>
          <p:nvPr/>
        </p:nvSpPr>
        <p:spPr>
          <a:xfrm>
            <a:off x="10515414" y="0"/>
            <a:ext cx="151130" cy="6858000"/>
          </a:xfrm>
          <a:custGeom>
            <a:avLst/>
            <a:gdLst/>
            <a:ahLst/>
            <a:cxnLst/>
            <a:rect l="l" t="t" r="r" b="b"/>
            <a:pathLst>
              <a:path w="151129" h="6858000">
                <a:moveTo>
                  <a:pt x="0" y="6857999"/>
                </a:moveTo>
                <a:lnTo>
                  <a:pt x="150998" y="6857999"/>
                </a:lnTo>
                <a:lnTo>
                  <a:pt x="150998"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2" name="object 12"/>
          <p:cNvSpPr/>
          <p:nvPr/>
        </p:nvSpPr>
        <p:spPr>
          <a:xfrm>
            <a:off x="9753414" y="0"/>
            <a:ext cx="762000" cy="6858000"/>
          </a:xfrm>
          <a:custGeom>
            <a:avLst/>
            <a:gdLst/>
            <a:ahLst/>
            <a:cxnLst/>
            <a:rect l="l" t="t" r="r" b="b"/>
            <a:pathLst>
              <a:path w="762000" h="6858000">
                <a:moveTo>
                  <a:pt x="0" y="6857999"/>
                </a:moveTo>
                <a:lnTo>
                  <a:pt x="761999" y="6857999"/>
                </a:lnTo>
                <a:lnTo>
                  <a:pt x="761999"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3" name="object 13"/>
          <p:cNvSpPr/>
          <p:nvPr/>
        </p:nvSpPr>
        <p:spPr>
          <a:xfrm>
            <a:off x="5486214" y="0"/>
            <a:ext cx="597535" cy="334010"/>
          </a:xfrm>
          <a:custGeom>
            <a:avLst/>
            <a:gdLst/>
            <a:ahLst/>
            <a:cxnLst/>
            <a:rect l="l" t="t" r="r" b="b"/>
            <a:pathLst>
              <a:path w="597535" h="334010">
                <a:moveTo>
                  <a:pt x="0" y="333493"/>
                </a:moveTo>
                <a:lnTo>
                  <a:pt x="597407" y="333493"/>
                </a:lnTo>
                <a:lnTo>
                  <a:pt x="597407"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4" name="object 14"/>
          <p:cNvSpPr/>
          <p:nvPr/>
        </p:nvSpPr>
        <p:spPr>
          <a:xfrm>
            <a:off x="5486213" y="6519135"/>
            <a:ext cx="2743200" cy="339090"/>
          </a:xfrm>
          <a:custGeom>
            <a:avLst/>
            <a:gdLst/>
            <a:ahLst/>
            <a:cxnLst/>
            <a:rect l="l" t="t" r="r" b="b"/>
            <a:pathLst>
              <a:path w="2743200" h="339090">
                <a:moveTo>
                  <a:pt x="0" y="338864"/>
                </a:moveTo>
                <a:lnTo>
                  <a:pt x="2743199" y="338864"/>
                </a:lnTo>
                <a:lnTo>
                  <a:pt x="27431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5" name="object 15"/>
          <p:cNvSpPr/>
          <p:nvPr/>
        </p:nvSpPr>
        <p:spPr>
          <a:xfrm>
            <a:off x="4495604" y="0"/>
            <a:ext cx="228600" cy="334010"/>
          </a:xfrm>
          <a:custGeom>
            <a:avLst/>
            <a:gdLst/>
            <a:ahLst/>
            <a:cxnLst/>
            <a:rect l="l" t="t" r="r" b="b"/>
            <a:pathLst>
              <a:path w="228600" h="334010">
                <a:moveTo>
                  <a:pt x="0" y="333493"/>
                </a:moveTo>
                <a:lnTo>
                  <a:pt x="228609" y="333493"/>
                </a:lnTo>
                <a:lnTo>
                  <a:pt x="228609"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6" name="object 16"/>
          <p:cNvSpPr/>
          <p:nvPr/>
        </p:nvSpPr>
        <p:spPr>
          <a:xfrm>
            <a:off x="4495604" y="6519135"/>
            <a:ext cx="228600" cy="339090"/>
          </a:xfrm>
          <a:custGeom>
            <a:avLst/>
            <a:gdLst/>
            <a:ahLst/>
            <a:cxnLst/>
            <a:rect l="l" t="t" r="r" b="b"/>
            <a:pathLst>
              <a:path w="228600" h="339090">
                <a:moveTo>
                  <a:pt x="0" y="338864"/>
                </a:moveTo>
                <a:lnTo>
                  <a:pt x="228609" y="338864"/>
                </a:lnTo>
                <a:lnTo>
                  <a:pt x="22860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7" name="object 17"/>
          <p:cNvSpPr/>
          <p:nvPr/>
        </p:nvSpPr>
        <p:spPr>
          <a:xfrm>
            <a:off x="4724214" y="0"/>
            <a:ext cx="762000" cy="334010"/>
          </a:xfrm>
          <a:custGeom>
            <a:avLst/>
            <a:gdLst/>
            <a:ahLst/>
            <a:cxnLst/>
            <a:rect l="l" t="t" r="r" b="b"/>
            <a:pathLst>
              <a:path w="762000" h="334010">
                <a:moveTo>
                  <a:pt x="0" y="333493"/>
                </a:moveTo>
                <a:lnTo>
                  <a:pt x="761999" y="333493"/>
                </a:lnTo>
                <a:lnTo>
                  <a:pt x="761999"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8" name="object 18"/>
          <p:cNvSpPr/>
          <p:nvPr/>
        </p:nvSpPr>
        <p:spPr>
          <a:xfrm>
            <a:off x="4724214" y="6519135"/>
            <a:ext cx="762000" cy="339090"/>
          </a:xfrm>
          <a:custGeom>
            <a:avLst/>
            <a:gdLst/>
            <a:ahLst/>
            <a:cxnLst/>
            <a:rect l="l" t="t" r="r" b="b"/>
            <a:pathLst>
              <a:path w="762000" h="339090">
                <a:moveTo>
                  <a:pt x="0" y="338864"/>
                </a:moveTo>
                <a:lnTo>
                  <a:pt x="761999" y="338864"/>
                </a:lnTo>
                <a:lnTo>
                  <a:pt x="7619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9" name="object 19"/>
          <p:cNvSpPr/>
          <p:nvPr/>
        </p:nvSpPr>
        <p:spPr>
          <a:xfrm>
            <a:off x="1588147" y="5068681"/>
            <a:ext cx="9078595" cy="1133475"/>
          </a:xfrm>
          <a:custGeom>
            <a:avLst/>
            <a:gdLst/>
            <a:ahLst/>
            <a:cxnLst/>
            <a:rect l="l" t="t" r="r" b="b"/>
            <a:pathLst>
              <a:path w="9078595" h="1133475">
                <a:moveTo>
                  <a:pt x="0" y="1082731"/>
                </a:moveTo>
                <a:lnTo>
                  <a:pt x="74095" y="1087180"/>
                </a:lnTo>
                <a:lnTo>
                  <a:pt x="148336" y="1091598"/>
                </a:lnTo>
                <a:lnTo>
                  <a:pt x="222866" y="1095953"/>
                </a:lnTo>
                <a:lnTo>
                  <a:pt x="297830" y="1100215"/>
                </a:lnTo>
                <a:lnTo>
                  <a:pt x="373374" y="1104352"/>
                </a:lnTo>
                <a:lnTo>
                  <a:pt x="449641" y="1108333"/>
                </a:lnTo>
                <a:lnTo>
                  <a:pt x="526776" y="1112127"/>
                </a:lnTo>
                <a:lnTo>
                  <a:pt x="604925" y="1115703"/>
                </a:lnTo>
                <a:lnTo>
                  <a:pt x="684231" y="1119029"/>
                </a:lnTo>
                <a:lnTo>
                  <a:pt x="764841" y="1122075"/>
                </a:lnTo>
                <a:lnTo>
                  <a:pt x="846897" y="1124809"/>
                </a:lnTo>
                <a:lnTo>
                  <a:pt x="930546" y="1127200"/>
                </a:lnTo>
                <a:lnTo>
                  <a:pt x="1015932" y="1129216"/>
                </a:lnTo>
                <a:lnTo>
                  <a:pt x="1103199" y="1130828"/>
                </a:lnTo>
                <a:lnTo>
                  <a:pt x="1192493" y="1132003"/>
                </a:lnTo>
                <a:lnTo>
                  <a:pt x="1283958" y="1132710"/>
                </a:lnTo>
                <a:lnTo>
                  <a:pt x="1377739" y="1132918"/>
                </a:lnTo>
                <a:lnTo>
                  <a:pt x="1473980" y="1132596"/>
                </a:lnTo>
                <a:lnTo>
                  <a:pt x="1572826" y="1131713"/>
                </a:lnTo>
                <a:lnTo>
                  <a:pt x="1674423" y="1130237"/>
                </a:lnTo>
                <a:lnTo>
                  <a:pt x="1778607" y="1128432"/>
                </a:lnTo>
                <a:lnTo>
                  <a:pt x="1885074" y="1126539"/>
                </a:lnTo>
                <a:lnTo>
                  <a:pt x="1993762" y="1124500"/>
                </a:lnTo>
                <a:lnTo>
                  <a:pt x="2104607" y="1122258"/>
                </a:lnTo>
                <a:lnTo>
                  <a:pt x="2217548" y="1119755"/>
                </a:lnTo>
                <a:lnTo>
                  <a:pt x="2332523" y="1116932"/>
                </a:lnTo>
                <a:lnTo>
                  <a:pt x="2449468" y="1113733"/>
                </a:lnTo>
                <a:lnTo>
                  <a:pt x="2568321" y="1110098"/>
                </a:lnTo>
                <a:lnTo>
                  <a:pt x="2689021" y="1105970"/>
                </a:lnTo>
                <a:lnTo>
                  <a:pt x="2811504" y="1101292"/>
                </a:lnTo>
                <a:lnTo>
                  <a:pt x="2935708" y="1096005"/>
                </a:lnTo>
                <a:lnTo>
                  <a:pt x="3061571" y="1090052"/>
                </a:lnTo>
                <a:lnTo>
                  <a:pt x="3189030" y="1083374"/>
                </a:lnTo>
                <a:lnTo>
                  <a:pt x="3318022" y="1075914"/>
                </a:lnTo>
                <a:lnTo>
                  <a:pt x="3448487" y="1067614"/>
                </a:lnTo>
                <a:lnTo>
                  <a:pt x="3580360" y="1058415"/>
                </a:lnTo>
                <a:lnTo>
                  <a:pt x="3713579" y="1048261"/>
                </a:lnTo>
                <a:lnTo>
                  <a:pt x="3848083" y="1037093"/>
                </a:lnTo>
                <a:lnTo>
                  <a:pt x="3983808" y="1024853"/>
                </a:lnTo>
                <a:lnTo>
                  <a:pt x="4120693" y="1011484"/>
                </a:lnTo>
                <a:lnTo>
                  <a:pt x="4260918" y="996946"/>
                </a:lnTo>
                <a:lnTo>
                  <a:pt x="4406239" y="981279"/>
                </a:lnTo>
                <a:lnTo>
                  <a:pt x="4556024" y="964540"/>
                </a:lnTo>
                <a:lnTo>
                  <a:pt x="4709640" y="946787"/>
                </a:lnTo>
                <a:lnTo>
                  <a:pt x="4866455" y="928078"/>
                </a:lnTo>
                <a:lnTo>
                  <a:pt x="5025837" y="908472"/>
                </a:lnTo>
                <a:lnTo>
                  <a:pt x="5187154" y="888025"/>
                </a:lnTo>
                <a:lnTo>
                  <a:pt x="5349773" y="866795"/>
                </a:lnTo>
                <a:lnTo>
                  <a:pt x="5513062" y="844842"/>
                </a:lnTo>
                <a:lnTo>
                  <a:pt x="5676388" y="822221"/>
                </a:lnTo>
                <a:lnTo>
                  <a:pt x="5839120" y="798993"/>
                </a:lnTo>
                <a:lnTo>
                  <a:pt x="6000625" y="775213"/>
                </a:lnTo>
                <a:lnTo>
                  <a:pt x="6160271" y="750940"/>
                </a:lnTo>
                <a:lnTo>
                  <a:pt x="6317426" y="726233"/>
                </a:lnTo>
                <a:lnTo>
                  <a:pt x="6471457" y="701148"/>
                </a:lnTo>
                <a:lnTo>
                  <a:pt x="6621732" y="675744"/>
                </a:lnTo>
                <a:lnTo>
                  <a:pt x="6767618" y="650079"/>
                </a:lnTo>
                <a:lnTo>
                  <a:pt x="6908484" y="624210"/>
                </a:lnTo>
                <a:lnTo>
                  <a:pt x="7043697" y="598196"/>
                </a:lnTo>
                <a:lnTo>
                  <a:pt x="7172625" y="572094"/>
                </a:lnTo>
                <a:lnTo>
                  <a:pt x="7298295" y="545222"/>
                </a:lnTo>
                <a:lnTo>
                  <a:pt x="7423811" y="516975"/>
                </a:lnTo>
                <a:lnTo>
                  <a:pt x="7548723" y="487524"/>
                </a:lnTo>
                <a:lnTo>
                  <a:pt x="7672580" y="457036"/>
                </a:lnTo>
                <a:lnTo>
                  <a:pt x="7794935" y="425681"/>
                </a:lnTo>
                <a:lnTo>
                  <a:pt x="7915336" y="393629"/>
                </a:lnTo>
                <a:lnTo>
                  <a:pt x="8033335" y="361049"/>
                </a:lnTo>
                <a:lnTo>
                  <a:pt x="8148481" y="328110"/>
                </a:lnTo>
                <a:lnTo>
                  <a:pt x="8260324" y="294982"/>
                </a:lnTo>
                <a:lnTo>
                  <a:pt x="8368416" y="261833"/>
                </a:lnTo>
                <a:lnTo>
                  <a:pt x="8472306" y="228833"/>
                </a:lnTo>
                <a:lnTo>
                  <a:pt x="8571545" y="196152"/>
                </a:lnTo>
                <a:lnTo>
                  <a:pt x="8665683" y="163959"/>
                </a:lnTo>
                <a:lnTo>
                  <a:pt x="8754269" y="132423"/>
                </a:lnTo>
                <a:lnTo>
                  <a:pt x="8836856" y="101713"/>
                </a:lnTo>
                <a:lnTo>
                  <a:pt x="8912992" y="71998"/>
                </a:lnTo>
                <a:lnTo>
                  <a:pt x="8982228" y="43449"/>
                </a:lnTo>
                <a:lnTo>
                  <a:pt x="9044115" y="16234"/>
                </a:lnTo>
                <a:lnTo>
                  <a:pt x="9078265" y="0"/>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0" name="object 20"/>
          <p:cNvSpPr/>
          <p:nvPr/>
        </p:nvSpPr>
        <p:spPr>
          <a:xfrm>
            <a:off x="1588147" y="3486901"/>
            <a:ext cx="9078595" cy="871855"/>
          </a:xfrm>
          <a:custGeom>
            <a:avLst/>
            <a:gdLst/>
            <a:ahLst/>
            <a:cxnLst/>
            <a:rect l="l" t="t" r="r" b="b"/>
            <a:pathLst>
              <a:path w="9078595" h="871854">
                <a:moveTo>
                  <a:pt x="0" y="871358"/>
                </a:moveTo>
                <a:lnTo>
                  <a:pt x="39517" y="850422"/>
                </a:lnTo>
                <a:lnTo>
                  <a:pt x="79226" y="829488"/>
                </a:lnTo>
                <a:lnTo>
                  <a:pt x="119317" y="808559"/>
                </a:lnTo>
                <a:lnTo>
                  <a:pt x="159984" y="787637"/>
                </a:lnTo>
                <a:lnTo>
                  <a:pt x="201416" y="766725"/>
                </a:lnTo>
                <a:lnTo>
                  <a:pt x="243805" y="745823"/>
                </a:lnTo>
                <a:lnTo>
                  <a:pt x="287344" y="724936"/>
                </a:lnTo>
                <a:lnTo>
                  <a:pt x="332223" y="704065"/>
                </a:lnTo>
                <a:lnTo>
                  <a:pt x="378633" y="683212"/>
                </a:lnTo>
                <a:lnTo>
                  <a:pt x="426768" y="662379"/>
                </a:lnTo>
                <a:lnTo>
                  <a:pt x="476817" y="641570"/>
                </a:lnTo>
                <a:lnTo>
                  <a:pt x="528972" y="620785"/>
                </a:lnTo>
                <a:lnTo>
                  <a:pt x="583425" y="600028"/>
                </a:lnTo>
                <a:lnTo>
                  <a:pt x="640368" y="579301"/>
                </a:lnTo>
                <a:lnTo>
                  <a:pt x="699991" y="558606"/>
                </a:lnTo>
                <a:lnTo>
                  <a:pt x="762487" y="537944"/>
                </a:lnTo>
                <a:lnTo>
                  <a:pt x="828047" y="517320"/>
                </a:lnTo>
                <a:lnTo>
                  <a:pt x="896862" y="496734"/>
                </a:lnTo>
                <a:lnTo>
                  <a:pt x="969123" y="476189"/>
                </a:lnTo>
                <a:lnTo>
                  <a:pt x="1045023" y="455687"/>
                </a:lnTo>
                <a:lnTo>
                  <a:pt x="1124418" y="434758"/>
                </a:lnTo>
                <a:lnTo>
                  <a:pt x="1206974" y="413025"/>
                </a:lnTo>
                <a:lnTo>
                  <a:pt x="1292582" y="390635"/>
                </a:lnTo>
                <a:lnTo>
                  <a:pt x="1381136" y="367735"/>
                </a:lnTo>
                <a:lnTo>
                  <a:pt x="1472529" y="344473"/>
                </a:lnTo>
                <a:lnTo>
                  <a:pt x="1566654" y="320994"/>
                </a:lnTo>
                <a:lnTo>
                  <a:pt x="1663404" y="297446"/>
                </a:lnTo>
                <a:lnTo>
                  <a:pt x="1762671" y="273977"/>
                </a:lnTo>
                <a:lnTo>
                  <a:pt x="1864349" y="250733"/>
                </a:lnTo>
                <a:lnTo>
                  <a:pt x="1968331" y="227860"/>
                </a:lnTo>
                <a:lnTo>
                  <a:pt x="2074509" y="205507"/>
                </a:lnTo>
                <a:lnTo>
                  <a:pt x="2182777" y="183820"/>
                </a:lnTo>
                <a:lnTo>
                  <a:pt x="2293027" y="162947"/>
                </a:lnTo>
                <a:lnTo>
                  <a:pt x="2405152" y="143033"/>
                </a:lnTo>
                <a:lnTo>
                  <a:pt x="2519045" y="124227"/>
                </a:lnTo>
                <a:lnTo>
                  <a:pt x="2634599" y="106675"/>
                </a:lnTo>
                <a:lnTo>
                  <a:pt x="2751708" y="90524"/>
                </a:lnTo>
                <a:lnTo>
                  <a:pt x="2870263" y="75921"/>
                </a:lnTo>
                <a:lnTo>
                  <a:pt x="2990159" y="63014"/>
                </a:lnTo>
                <a:lnTo>
                  <a:pt x="3111287" y="51949"/>
                </a:lnTo>
                <a:lnTo>
                  <a:pt x="3234303" y="42331"/>
                </a:lnTo>
                <a:lnTo>
                  <a:pt x="3359815" y="33672"/>
                </a:lnTo>
                <a:lnTo>
                  <a:pt x="3487708" y="25981"/>
                </a:lnTo>
                <a:lnTo>
                  <a:pt x="3617866" y="19267"/>
                </a:lnTo>
                <a:lnTo>
                  <a:pt x="3750172" y="13540"/>
                </a:lnTo>
                <a:lnTo>
                  <a:pt x="3884512" y="8807"/>
                </a:lnTo>
                <a:lnTo>
                  <a:pt x="4020769" y="5077"/>
                </a:lnTo>
                <a:lnTo>
                  <a:pt x="4158828" y="2361"/>
                </a:lnTo>
                <a:lnTo>
                  <a:pt x="4298572" y="665"/>
                </a:lnTo>
                <a:lnTo>
                  <a:pt x="4439887" y="0"/>
                </a:lnTo>
                <a:lnTo>
                  <a:pt x="4582656" y="373"/>
                </a:lnTo>
                <a:lnTo>
                  <a:pt x="4726764" y="1794"/>
                </a:lnTo>
                <a:lnTo>
                  <a:pt x="4872094" y="4272"/>
                </a:lnTo>
                <a:lnTo>
                  <a:pt x="5018532" y="7816"/>
                </a:lnTo>
                <a:lnTo>
                  <a:pt x="5165961" y="12434"/>
                </a:lnTo>
                <a:lnTo>
                  <a:pt x="5314265" y="18135"/>
                </a:lnTo>
                <a:lnTo>
                  <a:pt x="5463329" y="24928"/>
                </a:lnTo>
                <a:lnTo>
                  <a:pt x="5613037" y="32822"/>
                </a:lnTo>
                <a:lnTo>
                  <a:pt x="5763274" y="41826"/>
                </a:lnTo>
                <a:lnTo>
                  <a:pt x="5913923" y="51949"/>
                </a:lnTo>
                <a:lnTo>
                  <a:pt x="6069551" y="64188"/>
                </a:lnTo>
                <a:lnTo>
                  <a:pt x="6233894" y="79312"/>
                </a:lnTo>
                <a:lnTo>
                  <a:pt x="6405602" y="97000"/>
                </a:lnTo>
                <a:lnTo>
                  <a:pt x="6583326" y="116933"/>
                </a:lnTo>
                <a:lnTo>
                  <a:pt x="6765716" y="138789"/>
                </a:lnTo>
                <a:lnTo>
                  <a:pt x="6951424" y="162248"/>
                </a:lnTo>
                <a:lnTo>
                  <a:pt x="7139100" y="186989"/>
                </a:lnTo>
                <a:lnTo>
                  <a:pt x="7327395" y="212692"/>
                </a:lnTo>
                <a:lnTo>
                  <a:pt x="7514959" y="239036"/>
                </a:lnTo>
                <a:lnTo>
                  <a:pt x="7700443" y="265700"/>
                </a:lnTo>
                <a:lnTo>
                  <a:pt x="7882498" y="292364"/>
                </a:lnTo>
                <a:lnTo>
                  <a:pt x="8059775" y="318708"/>
                </a:lnTo>
                <a:lnTo>
                  <a:pt x="8230923" y="344410"/>
                </a:lnTo>
                <a:lnTo>
                  <a:pt x="8394594" y="369151"/>
                </a:lnTo>
                <a:lnTo>
                  <a:pt x="8549439" y="392608"/>
                </a:lnTo>
                <a:lnTo>
                  <a:pt x="8694108" y="414463"/>
                </a:lnTo>
                <a:lnTo>
                  <a:pt x="8827252" y="434394"/>
                </a:lnTo>
                <a:lnTo>
                  <a:pt x="8947522" y="452081"/>
                </a:lnTo>
                <a:lnTo>
                  <a:pt x="9053568" y="467203"/>
                </a:lnTo>
                <a:lnTo>
                  <a:pt x="9078265" y="470544"/>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1" name="object 21"/>
          <p:cNvSpPr/>
          <p:nvPr/>
        </p:nvSpPr>
        <p:spPr>
          <a:xfrm>
            <a:off x="1576264" y="5640775"/>
            <a:ext cx="3004820" cy="1211580"/>
          </a:xfrm>
          <a:custGeom>
            <a:avLst/>
            <a:gdLst/>
            <a:ahLst/>
            <a:cxnLst/>
            <a:rect l="l" t="t" r="r" b="b"/>
            <a:pathLst>
              <a:path w="3004820" h="1211579">
                <a:moveTo>
                  <a:pt x="0" y="0"/>
                </a:moveTo>
                <a:lnTo>
                  <a:pt x="165473" y="75223"/>
                </a:lnTo>
                <a:lnTo>
                  <a:pt x="330719" y="150225"/>
                </a:lnTo>
                <a:lnTo>
                  <a:pt x="495506" y="224787"/>
                </a:lnTo>
                <a:lnTo>
                  <a:pt x="659605" y="298688"/>
                </a:lnTo>
                <a:lnTo>
                  <a:pt x="822787" y="371707"/>
                </a:lnTo>
                <a:lnTo>
                  <a:pt x="984823" y="443624"/>
                </a:lnTo>
                <a:lnTo>
                  <a:pt x="1145483" y="514218"/>
                </a:lnTo>
                <a:lnTo>
                  <a:pt x="1304537" y="583269"/>
                </a:lnTo>
                <a:lnTo>
                  <a:pt x="1461757" y="650557"/>
                </a:lnTo>
                <a:lnTo>
                  <a:pt x="1616912" y="715861"/>
                </a:lnTo>
                <a:lnTo>
                  <a:pt x="1769773" y="778961"/>
                </a:lnTo>
                <a:lnTo>
                  <a:pt x="1920112" y="839635"/>
                </a:lnTo>
                <a:lnTo>
                  <a:pt x="2067697" y="897665"/>
                </a:lnTo>
                <a:lnTo>
                  <a:pt x="2212301" y="952828"/>
                </a:lnTo>
                <a:lnTo>
                  <a:pt x="2353693" y="1004905"/>
                </a:lnTo>
                <a:lnTo>
                  <a:pt x="2491644" y="1053676"/>
                </a:lnTo>
                <a:lnTo>
                  <a:pt x="2625925" y="1098920"/>
                </a:lnTo>
                <a:lnTo>
                  <a:pt x="2756305" y="1140416"/>
                </a:lnTo>
                <a:lnTo>
                  <a:pt x="2882557" y="1177944"/>
                </a:lnTo>
                <a:lnTo>
                  <a:pt x="3004450" y="1211283"/>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2" name="object 22"/>
          <p:cNvSpPr/>
          <p:nvPr/>
        </p:nvSpPr>
        <p:spPr>
          <a:xfrm>
            <a:off x="1588147" y="5284471"/>
            <a:ext cx="9078595" cy="1467485"/>
          </a:xfrm>
          <a:custGeom>
            <a:avLst/>
            <a:gdLst/>
            <a:ahLst/>
            <a:cxnLst/>
            <a:rect l="l" t="t" r="r" b="b"/>
            <a:pathLst>
              <a:path w="9078595" h="1467484">
                <a:moveTo>
                  <a:pt x="0" y="0"/>
                </a:moveTo>
                <a:lnTo>
                  <a:pt x="42929" y="14998"/>
                </a:lnTo>
                <a:lnTo>
                  <a:pt x="86043" y="30030"/>
                </a:lnTo>
                <a:lnTo>
                  <a:pt x="129527" y="45128"/>
                </a:lnTo>
                <a:lnTo>
                  <a:pt x="173566" y="60327"/>
                </a:lnTo>
                <a:lnTo>
                  <a:pt x="218344" y="75659"/>
                </a:lnTo>
                <a:lnTo>
                  <a:pt x="264046" y="91159"/>
                </a:lnTo>
                <a:lnTo>
                  <a:pt x="310857" y="106859"/>
                </a:lnTo>
                <a:lnTo>
                  <a:pt x="358961" y="122793"/>
                </a:lnTo>
                <a:lnTo>
                  <a:pt x="408545" y="138994"/>
                </a:lnTo>
                <a:lnTo>
                  <a:pt x="459792" y="155497"/>
                </a:lnTo>
                <a:lnTo>
                  <a:pt x="512886" y="172334"/>
                </a:lnTo>
                <a:lnTo>
                  <a:pt x="568014" y="189538"/>
                </a:lnTo>
                <a:lnTo>
                  <a:pt x="625360" y="207145"/>
                </a:lnTo>
                <a:lnTo>
                  <a:pt x="685108" y="225185"/>
                </a:lnTo>
                <a:lnTo>
                  <a:pt x="747443" y="243695"/>
                </a:lnTo>
                <a:lnTo>
                  <a:pt x="812551" y="262706"/>
                </a:lnTo>
                <a:lnTo>
                  <a:pt x="880615" y="282252"/>
                </a:lnTo>
                <a:lnTo>
                  <a:pt x="951821" y="302366"/>
                </a:lnTo>
                <a:lnTo>
                  <a:pt x="1026354" y="323083"/>
                </a:lnTo>
                <a:lnTo>
                  <a:pt x="1104398" y="344436"/>
                </a:lnTo>
                <a:lnTo>
                  <a:pt x="1186199" y="366667"/>
                </a:lnTo>
                <a:lnTo>
                  <a:pt x="1271726" y="389950"/>
                </a:lnTo>
                <a:lnTo>
                  <a:pt x="1360756" y="414178"/>
                </a:lnTo>
                <a:lnTo>
                  <a:pt x="1453066" y="439243"/>
                </a:lnTo>
                <a:lnTo>
                  <a:pt x="1548435" y="465038"/>
                </a:lnTo>
                <a:lnTo>
                  <a:pt x="1646638" y="491458"/>
                </a:lnTo>
                <a:lnTo>
                  <a:pt x="1747454" y="518394"/>
                </a:lnTo>
                <a:lnTo>
                  <a:pt x="1850660" y="545740"/>
                </a:lnTo>
                <a:lnTo>
                  <a:pt x="1956034" y="573389"/>
                </a:lnTo>
                <a:lnTo>
                  <a:pt x="2063351" y="601234"/>
                </a:lnTo>
                <a:lnTo>
                  <a:pt x="2172391" y="629168"/>
                </a:lnTo>
                <a:lnTo>
                  <a:pt x="2282930" y="657085"/>
                </a:lnTo>
                <a:lnTo>
                  <a:pt x="2394746" y="684877"/>
                </a:lnTo>
                <a:lnTo>
                  <a:pt x="2507615" y="712438"/>
                </a:lnTo>
                <a:lnTo>
                  <a:pt x="2621316" y="739660"/>
                </a:lnTo>
                <a:lnTo>
                  <a:pt x="2735626" y="766437"/>
                </a:lnTo>
                <a:lnTo>
                  <a:pt x="2850321" y="792662"/>
                </a:lnTo>
                <a:lnTo>
                  <a:pt x="2965180" y="818228"/>
                </a:lnTo>
                <a:lnTo>
                  <a:pt x="3079980" y="843027"/>
                </a:lnTo>
                <a:lnTo>
                  <a:pt x="3194497" y="866954"/>
                </a:lnTo>
                <a:lnTo>
                  <a:pt x="3310259" y="890443"/>
                </a:lnTo>
                <a:lnTo>
                  <a:pt x="3428741" y="913967"/>
                </a:lnTo>
                <a:lnTo>
                  <a:pt x="3549636" y="937473"/>
                </a:lnTo>
                <a:lnTo>
                  <a:pt x="3672636" y="960909"/>
                </a:lnTo>
                <a:lnTo>
                  <a:pt x="3797434" y="984220"/>
                </a:lnTo>
                <a:lnTo>
                  <a:pt x="3923724" y="1007353"/>
                </a:lnTo>
                <a:lnTo>
                  <a:pt x="4051198" y="1030254"/>
                </a:lnTo>
                <a:lnTo>
                  <a:pt x="4179550" y="1052871"/>
                </a:lnTo>
                <a:lnTo>
                  <a:pt x="4308473" y="1075149"/>
                </a:lnTo>
                <a:lnTo>
                  <a:pt x="4437658" y="1097036"/>
                </a:lnTo>
                <a:lnTo>
                  <a:pt x="4566800" y="1118477"/>
                </a:lnTo>
                <a:lnTo>
                  <a:pt x="4695592" y="1139420"/>
                </a:lnTo>
                <a:lnTo>
                  <a:pt x="4823725" y="1159810"/>
                </a:lnTo>
                <a:lnTo>
                  <a:pt x="4950894" y="1179594"/>
                </a:lnTo>
                <a:lnTo>
                  <a:pt x="5076791" y="1198720"/>
                </a:lnTo>
                <a:lnTo>
                  <a:pt x="5201109" y="1217133"/>
                </a:lnTo>
                <a:lnTo>
                  <a:pt x="5323542" y="1234779"/>
                </a:lnTo>
                <a:lnTo>
                  <a:pt x="5443781" y="1251606"/>
                </a:lnTo>
                <a:lnTo>
                  <a:pt x="5561521" y="1267561"/>
                </a:lnTo>
                <a:lnTo>
                  <a:pt x="5676453" y="1282588"/>
                </a:lnTo>
                <a:lnTo>
                  <a:pt x="5790254" y="1296710"/>
                </a:lnTo>
                <a:lnTo>
                  <a:pt x="5904652" y="1310007"/>
                </a:lnTo>
                <a:lnTo>
                  <a:pt x="6019354" y="1322514"/>
                </a:lnTo>
                <a:lnTo>
                  <a:pt x="6134065" y="1334268"/>
                </a:lnTo>
                <a:lnTo>
                  <a:pt x="6248491" y="1345302"/>
                </a:lnTo>
                <a:lnTo>
                  <a:pt x="6362339" y="1355654"/>
                </a:lnTo>
                <a:lnTo>
                  <a:pt x="6475315" y="1365359"/>
                </a:lnTo>
                <a:lnTo>
                  <a:pt x="6587123" y="1374453"/>
                </a:lnTo>
                <a:lnTo>
                  <a:pt x="6697471" y="1382970"/>
                </a:lnTo>
                <a:lnTo>
                  <a:pt x="6806065" y="1390947"/>
                </a:lnTo>
                <a:lnTo>
                  <a:pt x="6912609" y="1398420"/>
                </a:lnTo>
                <a:lnTo>
                  <a:pt x="7016811" y="1405423"/>
                </a:lnTo>
                <a:lnTo>
                  <a:pt x="7118377" y="1411993"/>
                </a:lnTo>
                <a:lnTo>
                  <a:pt x="7217011" y="1418165"/>
                </a:lnTo>
                <a:lnTo>
                  <a:pt x="7312420" y="1423974"/>
                </a:lnTo>
                <a:lnTo>
                  <a:pt x="7404311" y="1429457"/>
                </a:lnTo>
                <a:lnTo>
                  <a:pt x="7492389" y="1434649"/>
                </a:lnTo>
                <a:lnTo>
                  <a:pt x="7576360" y="1439586"/>
                </a:lnTo>
                <a:lnTo>
                  <a:pt x="7655930" y="1444303"/>
                </a:lnTo>
                <a:lnTo>
                  <a:pt x="7730805" y="1448835"/>
                </a:lnTo>
                <a:lnTo>
                  <a:pt x="7800624" y="1452969"/>
                </a:lnTo>
                <a:lnTo>
                  <a:pt x="7865421" y="1456490"/>
                </a:lnTo>
                <a:lnTo>
                  <a:pt x="7925547" y="1459438"/>
                </a:lnTo>
                <a:lnTo>
                  <a:pt x="7981354" y="1461853"/>
                </a:lnTo>
                <a:lnTo>
                  <a:pt x="8033194" y="1463775"/>
                </a:lnTo>
                <a:lnTo>
                  <a:pt x="8081418" y="1465244"/>
                </a:lnTo>
                <a:lnTo>
                  <a:pt x="8126379" y="1466300"/>
                </a:lnTo>
                <a:lnTo>
                  <a:pt x="8168428" y="1466984"/>
                </a:lnTo>
                <a:lnTo>
                  <a:pt x="8207916" y="1467335"/>
                </a:lnTo>
                <a:lnTo>
                  <a:pt x="8245197" y="1467394"/>
                </a:lnTo>
                <a:lnTo>
                  <a:pt x="8280621" y="1467201"/>
                </a:lnTo>
                <a:lnTo>
                  <a:pt x="8347307" y="1466217"/>
                </a:lnTo>
                <a:lnTo>
                  <a:pt x="8410789" y="1464705"/>
                </a:lnTo>
                <a:lnTo>
                  <a:pt x="8473880" y="1462985"/>
                </a:lnTo>
                <a:lnTo>
                  <a:pt x="8506159" y="1462147"/>
                </a:lnTo>
                <a:lnTo>
                  <a:pt x="8539396" y="1461378"/>
                </a:lnTo>
                <a:lnTo>
                  <a:pt x="8573943" y="1460718"/>
                </a:lnTo>
                <a:lnTo>
                  <a:pt x="8608776" y="1460036"/>
                </a:lnTo>
                <a:lnTo>
                  <a:pt x="8675574" y="1458172"/>
                </a:lnTo>
                <a:lnTo>
                  <a:pt x="8738887" y="1455704"/>
                </a:lnTo>
                <a:lnTo>
                  <a:pt x="8799127" y="1452702"/>
                </a:lnTo>
                <a:lnTo>
                  <a:pt x="8856702" y="1449237"/>
                </a:lnTo>
                <a:lnTo>
                  <a:pt x="8912022" y="1445380"/>
                </a:lnTo>
                <a:lnTo>
                  <a:pt x="8965496" y="1441204"/>
                </a:lnTo>
                <a:lnTo>
                  <a:pt x="9017535" y="1436778"/>
                </a:lnTo>
                <a:lnTo>
                  <a:pt x="9068549" y="1432176"/>
                </a:lnTo>
                <a:lnTo>
                  <a:pt x="9078265" y="1431273"/>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3" name="object 23"/>
          <p:cNvSpPr/>
          <p:nvPr/>
        </p:nvSpPr>
        <p:spPr>
          <a:xfrm>
            <a:off x="3737545" y="5137581"/>
            <a:ext cx="6929120" cy="1714500"/>
          </a:xfrm>
          <a:custGeom>
            <a:avLst/>
            <a:gdLst/>
            <a:ahLst/>
            <a:cxnLst/>
            <a:rect l="l" t="t" r="r" b="b"/>
            <a:pathLst>
              <a:path w="6929120" h="1714500">
                <a:moveTo>
                  <a:pt x="0" y="1714477"/>
                </a:moveTo>
                <a:lnTo>
                  <a:pt x="48751" y="1659570"/>
                </a:lnTo>
                <a:lnTo>
                  <a:pt x="97859" y="1604752"/>
                </a:lnTo>
                <a:lnTo>
                  <a:pt x="147680" y="1550112"/>
                </a:lnTo>
                <a:lnTo>
                  <a:pt x="198571" y="1495738"/>
                </a:lnTo>
                <a:lnTo>
                  <a:pt x="250888" y="1441721"/>
                </a:lnTo>
                <a:lnTo>
                  <a:pt x="304988" y="1388149"/>
                </a:lnTo>
                <a:lnTo>
                  <a:pt x="332819" y="1361558"/>
                </a:lnTo>
                <a:lnTo>
                  <a:pt x="361229" y="1335112"/>
                </a:lnTo>
                <a:lnTo>
                  <a:pt x="390263" y="1308821"/>
                </a:lnTo>
                <a:lnTo>
                  <a:pt x="419965" y="1282698"/>
                </a:lnTo>
                <a:lnTo>
                  <a:pt x="450381" y="1256753"/>
                </a:lnTo>
                <a:lnTo>
                  <a:pt x="481555" y="1230997"/>
                </a:lnTo>
                <a:lnTo>
                  <a:pt x="513531" y="1205442"/>
                </a:lnTo>
                <a:lnTo>
                  <a:pt x="546353" y="1180099"/>
                </a:lnTo>
                <a:lnTo>
                  <a:pt x="580217" y="1154769"/>
                </a:lnTo>
                <a:lnTo>
                  <a:pt x="615257" y="1129284"/>
                </a:lnTo>
                <a:lnTo>
                  <a:pt x="651370" y="1103699"/>
                </a:lnTo>
                <a:lnTo>
                  <a:pt x="688454" y="1078065"/>
                </a:lnTo>
                <a:lnTo>
                  <a:pt x="726406" y="1052438"/>
                </a:lnTo>
                <a:lnTo>
                  <a:pt x="765124" y="1026870"/>
                </a:lnTo>
                <a:lnTo>
                  <a:pt x="804505" y="1001415"/>
                </a:lnTo>
                <a:lnTo>
                  <a:pt x="844445" y="976126"/>
                </a:lnTo>
                <a:lnTo>
                  <a:pt x="884844" y="951057"/>
                </a:lnTo>
                <a:lnTo>
                  <a:pt x="925597" y="926260"/>
                </a:lnTo>
                <a:lnTo>
                  <a:pt x="966603" y="901791"/>
                </a:lnTo>
                <a:lnTo>
                  <a:pt x="1007759" y="877701"/>
                </a:lnTo>
                <a:lnTo>
                  <a:pt x="1048962" y="854045"/>
                </a:lnTo>
                <a:lnTo>
                  <a:pt x="1090110" y="830876"/>
                </a:lnTo>
                <a:lnTo>
                  <a:pt x="1131100" y="808247"/>
                </a:lnTo>
                <a:lnTo>
                  <a:pt x="1171829" y="786212"/>
                </a:lnTo>
                <a:lnTo>
                  <a:pt x="1212194" y="764824"/>
                </a:lnTo>
                <a:lnTo>
                  <a:pt x="1252094" y="744136"/>
                </a:lnTo>
                <a:lnTo>
                  <a:pt x="1291425" y="724203"/>
                </a:lnTo>
                <a:lnTo>
                  <a:pt x="1330086" y="705077"/>
                </a:lnTo>
                <a:lnTo>
                  <a:pt x="1367670" y="686881"/>
                </a:lnTo>
                <a:lnTo>
                  <a:pt x="1403981" y="669644"/>
                </a:lnTo>
                <a:lnTo>
                  <a:pt x="1439228" y="653285"/>
                </a:lnTo>
                <a:lnTo>
                  <a:pt x="1507366" y="622883"/>
                </a:lnTo>
                <a:lnTo>
                  <a:pt x="1573757" y="595035"/>
                </a:lnTo>
                <a:lnTo>
                  <a:pt x="1640072" y="569099"/>
                </a:lnTo>
                <a:lnTo>
                  <a:pt x="1707986" y="544435"/>
                </a:lnTo>
                <a:lnTo>
                  <a:pt x="1779170" y="520403"/>
                </a:lnTo>
                <a:lnTo>
                  <a:pt x="1816511" y="508423"/>
                </a:lnTo>
                <a:lnTo>
                  <a:pt x="1855297" y="496360"/>
                </a:lnTo>
                <a:lnTo>
                  <a:pt x="1895737" y="484135"/>
                </a:lnTo>
                <a:lnTo>
                  <a:pt x="1938040" y="471667"/>
                </a:lnTo>
                <a:lnTo>
                  <a:pt x="1982415" y="458877"/>
                </a:lnTo>
                <a:lnTo>
                  <a:pt x="2029071" y="445684"/>
                </a:lnTo>
                <a:lnTo>
                  <a:pt x="2078217" y="432007"/>
                </a:lnTo>
                <a:lnTo>
                  <a:pt x="2130690" y="417775"/>
                </a:lnTo>
                <a:lnTo>
                  <a:pt x="2186892" y="403061"/>
                </a:lnTo>
                <a:lnTo>
                  <a:pt x="2246395" y="387946"/>
                </a:lnTo>
                <a:lnTo>
                  <a:pt x="2308772" y="372508"/>
                </a:lnTo>
                <a:lnTo>
                  <a:pt x="2373596" y="356827"/>
                </a:lnTo>
                <a:lnTo>
                  <a:pt x="2440438" y="340985"/>
                </a:lnTo>
                <a:lnTo>
                  <a:pt x="2508873" y="325060"/>
                </a:lnTo>
                <a:lnTo>
                  <a:pt x="2578472" y="309132"/>
                </a:lnTo>
                <a:lnTo>
                  <a:pt x="2648807" y="293282"/>
                </a:lnTo>
                <a:lnTo>
                  <a:pt x="2719452" y="277589"/>
                </a:lnTo>
                <a:lnTo>
                  <a:pt x="2789978" y="262133"/>
                </a:lnTo>
                <a:lnTo>
                  <a:pt x="2859959" y="246995"/>
                </a:lnTo>
                <a:lnTo>
                  <a:pt x="2928967" y="232253"/>
                </a:lnTo>
                <a:lnTo>
                  <a:pt x="2996574" y="217988"/>
                </a:lnTo>
                <a:lnTo>
                  <a:pt x="3062353" y="204280"/>
                </a:lnTo>
                <a:lnTo>
                  <a:pt x="3125877" y="191209"/>
                </a:lnTo>
                <a:lnTo>
                  <a:pt x="3186718" y="178854"/>
                </a:lnTo>
                <a:lnTo>
                  <a:pt x="3244448" y="167296"/>
                </a:lnTo>
                <a:lnTo>
                  <a:pt x="3298640" y="156614"/>
                </a:lnTo>
                <a:lnTo>
                  <a:pt x="3348868" y="146888"/>
                </a:lnTo>
                <a:lnTo>
                  <a:pt x="3394998" y="138151"/>
                </a:lnTo>
                <a:lnTo>
                  <a:pt x="3437438" y="130298"/>
                </a:lnTo>
                <a:lnTo>
                  <a:pt x="3476567" y="123262"/>
                </a:lnTo>
                <a:lnTo>
                  <a:pt x="3546404" y="111372"/>
                </a:lnTo>
                <a:lnTo>
                  <a:pt x="3607538" y="101948"/>
                </a:lnTo>
                <a:lnTo>
                  <a:pt x="3663000" y="94454"/>
                </a:lnTo>
                <a:lnTo>
                  <a:pt x="3715818" y="88355"/>
                </a:lnTo>
                <a:lnTo>
                  <a:pt x="3769023" y="83116"/>
                </a:lnTo>
                <a:lnTo>
                  <a:pt x="3825644" y="78203"/>
                </a:lnTo>
                <a:lnTo>
                  <a:pt x="3888711" y="73079"/>
                </a:lnTo>
                <a:lnTo>
                  <a:pt x="3923608" y="70271"/>
                </a:lnTo>
                <a:lnTo>
                  <a:pt x="3961253" y="67211"/>
                </a:lnTo>
                <a:lnTo>
                  <a:pt x="4002023" y="63830"/>
                </a:lnTo>
                <a:lnTo>
                  <a:pt x="4045662" y="60254"/>
                </a:lnTo>
                <a:lnTo>
                  <a:pt x="4091545" y="56661"/>
                </a:lnTo>
                <a:lnTo>
                  <a:pt x="4139449" y="53065"/>
                </a:lnTo>
                <a:lnTo>
                  <a:pt x="4189152" y="49479"/>
                </a:lnTo>
                <a:lnTo>
                  <a:pt x="4240430" y="45915"/>
                </a:lnTo>
                <a:lnTo>
                  <a:pt x="4293060" y="42389"/>
                </a:lnTo>
                <a:lnTo>
                  <a:pt x="4346820" y="38913"/>
                </a:lnTo>
                <a:lnTo>
                  <a:pt x="4401486" y="35500"/>
                </a:lnTo>
                <a:lnTo>
                  <a:pt x="4456834" y="32165"/>
                </a:lnTo>
                <a:lnTo>
                  <a:pt x="4512643" y="28919"/>
                </a:lnTo>
                <a:lnTo>
                  <a:pt x="4568689" y="25778"/>
                </a:lnTo>
                <a:lnTo>
                  <a:pt x="4624750" y="22754"/>
                </a:lnTo>
                <a:lnTo>
                  <a:pt x="4680601" y="19861"/>
                </a:lnTo>
                <a:lnTo>
                  <a:pt x="4736020" y="17111"/>
                </a:lnTo>
                <a:lnTo>
                  <a:pt x="4790783" y="14520"/>
                </a:lnTo>
                <a:lnTo>
                  <a:pt x="4844669" y="12099"/>
                </a:lnTo>
                <a:lnTo>
                  <a:pt x="4897454" y="9863"/>
                </a:lnTo>
                <a:lnTo>
                  <a:pt x="4948914" y="7824"/>
                </a:lnTo>
                <a:lnTo>
                  <a:pt x="4998827" y="5997"/>
                </a:lnTo>
                <a:lnTo>
                  <a:pt x="5046969" y="4394"/>
                </a:lnTo>
                <a:lnTo>
                  <a:pt x="5095686" y="3053"/>
                </a:lnTo>
                <a:lnTo>
                  <a:pt x="5147051" y="1987"/>
                </a:lnTo>
                <a:lnTo>
                  <a:pt x="5200510" y="1173"/>
                </a:lnTo>
                <a:lnTo>
                  <a:pt x="5255506" y="590"/>
                </a:lnTo>
                <a:lnTo>
                  <a:pt x="5311481" y="215"/>
                </a:lnTo>
                <a:lnTo>
                  <a:pt x="5367879" y="26"/>
                </a:lnTo>
                <a:lnTo>
                  <a:pt x="5424143" y="0"/>
                </a:lnTo>
                <a:lnTo>
                  <a:pt x="5479717" y="115"/>
                </a:lnTo>
                <a:lnTo>
                  <a:pt x="5534045" y="349"/>
                </a:lnTo>
                <a:lnTo>
                  <a:pt x="5586568" y="679"/>
                </a:lnTo>
                <a:lnTo>
                  <a:pt x="5636731" y="1084"/>
                </a:lnTo>
                <a:lnTo>
                  <a:pt x="5683978" y="1541"/>
                </a:lnTo>
                <a:lnTo>
                  <a:pt x="5727750" y="2028"/>
                </a:lnTo>
                <a:lnTo>
                  <a:pt x="5767493" y="2522"/>
                </a:lnTo>
                <a:lnTo>
                  <a:pt x="5832660" y="3443"/>
                </a:lnTo>
                <a:lnTo>
                  <a:pt x="5875026" y="4127"/>
                </a:lnTo>
                <a:lnTo>
                  <a:pt x="5890137" y="4394"/>
                </a:lnTo>
                <a:lnTo>
                  <a:pt x="6495806" y="4394"/>
                </a:lnTo>
                <a:lnTo>
                  <a:pt x="6545814" y="5859"/>
                </a:lnTo>
                <a:lnTo>
                  <a:pt x="6594633" y="7817"/>
                </a:lnTo>
                <a:lnTo>
                  <a:pt x="6641907" y="10158"/>
                </a:lnTo>
                <a:lnTo>
                  <a:pt x="6687277" y="12774"/>
                </a:lnTo>
                <a:lnTo>
                  <a:pt x="6730387" y="15556"/>
                </a:lnTo>
                <a:lnTo>
                  <a:pt x="6770880" y="18396"/>
                </a:lnTo>
                <a:lnTo>
                  <a:pt x="6825932" y="22524"/>
                </a:lnTo>
                <a:lnTo>
                  <a:pt x="6858321" y="25030"/>
                </a:lnTo>
                <a:lnTo>
                  <a:pt x="6873088" y="26168"/>
                </a:lnTo>
                <a:lnTo>
                  <a:pt x="6886844" y="27212"/>
                </a:lnTo>
                <a:lnTo>
                  <a:pt x="6899544" y="28147"/>
                </a:lnTo>
                <a:lnTo>
                  <a:pt x="6919129" y="29591"/>
                </a:lnTo>
                <a:lnTo>
                  <a:pt x="6928866" y="30327"/>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4" name="object 24"/>
          <p:cNvSpPr/>
          <p:nvPr/>
        </p:nvSpPr>
        <p:spPr>
          <a:xfrm>
            <a:off x="4699587" y="2750059"/>
            <a:ext cx="1395095" cy="1607185"/>
          </a:xfrm>
          <a:custGeom>
            <a:avLst/>
            <a:gdLst/>
            <a:ahLst/>
            <a:cxnLst/>
            <a:rect l="l" t="t" r="r" b="b"/>
            <a:pathLst>
              <a:path w="1395095" h="1607185">
                <a:moveTo>
                  <a:pt x="694029" y="0"/>
                </a:moveTo>
                <a:lnTo>
                  <a:pt x="3931" y="402976"/>
                </a:lnTo>
                <a:lnTo>
                  <a:pt x="0" y="1202186"/>
                </a:lnTo>
                <a:lnTo>
                  <a:pt x="700521" y="1606676"/>
                </a:lnTo>
                <a:lnTo>
                  <a:pt x="1390771" y="1203710"/>
                </a:lnTo>
                <a:lnTo>
                  <a:pt x="1394581" y="404378"/>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25" name="object 25"/>
          <p:cNvSpPr/>
          <p:nvPr/>
        </p:nvSpPr>
        <p:spPr>
          <a:xfrm>
            <a:off x="4699587" y="2750059"/>
            <a:ext cx="1395095" cy="1607185"/>
          </a:xfrm>
          <a:custGeom>
            <a:avLst/>
            <a:gdLst/>
            <a:ahLst/>
            <a:cxnLst/>
            <a:rect l="l" t="t" r="r" b="b"/>
            <a:pathLst>
              <a:path w="1395095" h="1607185">
                <a:moveTo>
                  <a:pt x="3931" y="402976"/>
                </a:moveTo>
                <a:lnTo>
                  <a:pt x="694029" y="0"/>
                </a:lnTo>
                <a:lnTo>
                  <a:pt x="1394581" y="404378"/>
                </a:lnTo>
                <a:lnTo>
                  <a:pt x="1390771" y="1203710"/>
                </a:lnTo>
                <a:lnTo>
                  <a:pt x="700521" y="1606676"/>
                </a:lnTo>
                <a:lnTo>
                  <a:pt x="0" y="1202186"/>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26" name="object 26"/>
          <p:cNvSpPr/>
          <p:nvPr/>
        </p:nvSpPr>
        <p:spPr>
          <a:xfrm>
            <a:off x="5423487" y="4016884"/>
            <a:ext cx="1395095" cy="1607185"/>
          </a:xfrm>
          <a:custGeom>
            <a:avLst/>
            <a:gdLst/>
            <a:ahLst/>
            <a:cxnLst/>
            <a:rect l="l" t="t" r="r" b="b"/>
            <a:pathLst>
              <a:path w="1395095" h="1607185">
                <a:moveTo>
                  <a:pt x="3931" y="402966"/>
                </a:moveTo>
                <a:lnTo>
                  <a:pt x="694029" y="0"/>
                </a:lnTo>
                <a:lnTo>
                  <a:pt x="1394581" y="404372"/>
                </a:lnTo>
                <a:lnTo>
                  <a:pt x="1390771" y="1203710"/>
                </a:lnTo>
                <a:lnTo>
                  <a:pt x="700521" y="1606652"/>
                </a:lnTo>
                <a:lnTo>
                  <a:pt x="0" y="1202186"/>
                </a:lnTo>
                <a:lnTo>
                  <a:pt x="3931" y="40296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27" name="object 27"/>
          <p:cNvSpPr/>
          <p:nvPr/>
        </p:nvSpPr>
        <p:spPr>
          <a:xfrm>
            <a:off x="5432996" y="1483218"/>
            <a:ext cx="1395095" cy="1607185"/>
          </a:xfrm>
          <a:custGeom>
            <a:avLst/>
            <a:gdLst/>
            <a:ahLst/>
            <a:cxnLst/>
            <a:rect l="l" t="t" r="r" b="b"/>
            <a:pathLst>
              <a:path w="1395095" h="1607185">
                <a:moveTo>
                  <a:pt x="694060" y="0"/>
                </a:moveTo>
                <a:lnTo>
                  <a:pt x="3931" y="402976"/>
                </a:lnTo>
                <a:lnTo>
                  <a:pt x="0" y="1202192"/>
                </a:lnTo>
                <a:lnTo>
                  <a:pt x="700521" y="1606692"/>
                </a:lnTo>
                <a:lnTo>
                  <a:pt x="1390771" y="1203716"/>
                </a:lnTo>
                <a:lnTo>
                  <a:pt x="1394581" y="404378"/>
                </a:lnTo>
                <a:lnTo>
                  <a:pt x="69406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28" name="object 28"/>
          <p:cNvSpPr/>
          <p:nvPr/>
        </p:nvSpPr>
        <p:spPr>
          <a:xfrm>
            <a:off x="5432996" y="1483218"/>
            <a:ext cx="1395095" cy="1607185"/>
          </a:xfrm>
          <a:custGeom>
            <a:avLst/>
            <a:gdLst/>
            <a:ahLst/>
            <a:cxnLst/>
            <a:rect l="l" t="t" r="r" b="b"/>
            <a:pathLst>
              <a:path w="1395095" h="1607185">
                <a:moveTo>
                  <a:pt x="3931" y="402976"/>
                </a:moveTo>
                <a:lnTo>
                  <a:pt x="694060" y="0"/>
                </a:lnTo>
                <a:lnTo>
                  <a:pt x="1394581" y="404378"/>
                </a:lnTo>
                <a:lnTo>
                  <a:pt x="1390771" y="1203716"/>
                </a:lnTo>
                <a:lnTo>
                  <a:pt x="700521" y="1606692"/>
                </a:lnTo>
                <a:lnTo>
                  <a:pt x="0" y="1202192"/>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29" name="object 29"/>
          <p:cNvSpPr/>
          <p:nvPr/>
        </p:nvSpPr>
        <p:spPr>
          <a:xfrm>
            <a:off x="4680537" y="216409"/>
            <a:ext cx="1395095" cy="1607185"/>
          </a:xfrm>
          <a:custGeom>
            <a:avLst/>
            <a:gdLst/>
            <a:ahLst/>
            <a:cxnLst/>
            <a:rect l="l" t="t" r="r" b="b"/>
            <a:pathLst>
              <a:path w="1395095" h="1607185">
                <a:moveTo>
                  <a:pt x="694029" y="0"/>
                </a:moveTo>
                <a:lnTo>
                  <a:pt x="3931" y="402976"/>
                </a:lnTo>
                <a:lnTo>
                  <a:pt x="0" y="1202192"/>
                </a:lnTo>
                <a:lnTo>
                  <a:pt x="700521" y="1606661"/>
                </a:lnTo>
                <a:lnTo>
                  <a:pt x="1390771" y="1203716"/>
                </a:lnTo>
                <a:lnTo>
                  <a:pt x="1394581" y="404378"/>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0" name="object 30"/>
          <p:cNvSpPr/>
          <p:nvPr/>
        </p:nvSpPr>
        <p:spPr>
          <a:xfrm>
            <a:off x="4680537" y="216409"/>
            <a:ext cx="1395095" cy="1607185"/>
          </a:xfrm>
          <a:custGeom>
            <a:avLst/>
            <a:gdLst/>
            <a:ahLst/>
            <a:cxnLst/>
            <a:rect l="l" t="t" r="r" b="b"/>
            <a:pathLst>
              <a:path w="1395095" h="1607185">
                <a:moveTo>
                  <a:pt x="3931" y="402976"/>
                </a:moveTo>
                <a:lnTo>
                  <a:pt x="694029" y="0"/>
                </a:lnTo>
                <a:lnTo>
                  <a:pt x="1394581" y="404378"/>
                </a:lnTo>
                <a:lnTo>
                  <a:pt x="1390771" y="1203716"/>
                </a:lnTo>
                <a:lnTo>
                  <a:pt x="700521" y="1606661"/>
                </a:lnTo>
                <a:lnTo>
                  <a:pt x="0" y="1202192"/>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1" name="object 31"/>
          <p:cNvSpPr/>
          <p:nvPr/>
        </p:nvSpPr>
        <p:spPr>
          <a:xfrm>
            <a:off x="6166437" y="5274184"/>
            <a:ext cx="1395095" cy="1584325"/>
          </a:xfrm>
          <a:custGeom>
            <a:avLst/>
            <a:gdLst/>
            <a:ahLst/>
            <a:cxnLst/>
            <a:rect l="l" t="t" r="r" b="b"/>
            <a:pathLst>
              <a:path w="1395095" h="1584325">
                <a:moveTo>
                  <a:pt x="694029" y="0"/>
                </a:moveTo>
                <a:lnTo>
                  <a:pt x="3931" y="402954"/>
                </a:lnTo>
                <a:lnTo>
                  <a:pt x="0" y="1202222"/>
                </a:lnTo>
                <a:lnTo>
                  <a:pt x="660966" y="1583816"/>
                </a:lnTo>
                <a:lnTo>
                  <a:pt x="739635" y="1583816"/>
                </a:lnTo>
                <a:lnTo>
                  <a:pt x="1390771" y="1203661"/>
                </a:lnTo>
                <a:lnTo>
                  <a:pt x="1394581" y="404408"/>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2" name="object 32"/>
          <p:cNvSpPr/>
          <p:nvPr/>
        </p:nvSpPr>
        <p:spPr>
          <a:xfrm>
            <a:off x="6170368" y="5274184"/>
            <a:ext cx="1390650" cy="1584325"/>
          </a:xfrm>
          <a:custGeom>
            <a:avLst/>
            <a:gdLst/>
            <a:ahLst/>
            <a:cxnLst/>
            <a:rect l="l" t="t" r="r" b="b"/>
            <a:pathLst>
              <a:path w="1390650" h="1584325">
                <a:moveTo>
                  <a:pt x="0" y="402954"/>
                </a:moveTo>
                <a:lnTo>
                  <a:pt x="690097" y="0"/>
                </a:lnTo>
                <a:lnTo>
                  <a:pt x="1390649" y="404408"/>
                </a:lnTo>
                <a:lnTo>
                  <a:pt x="1386839" y="1203661"/>
                </a:lnTo>
                <a:lnTo>
                  <a:pt x="735704" y="1583816"/>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3" name="object 33"/>
          <p:cNvSpPr/>
          <p:nvPr/>
        </p:nvSpPr>
        <p:spPr>
          <a:xfrm>
            <a:off x="6166437" y="5677137"/>
            <a:ext cx="661035" cy="1181100"/>
          </a:xfrm>
          <a:custGeom>
            <a:avLst/>
            <a:gdLst/>
            <a:ahLst/>
            <a:cxnLst/>
            <a:rect l="l" t="t" r="r" b="b"/>
            <a:pathLst>
              <a:path w="661035" h="1181100">
                <a:moveTo>
                  <a:pt x="660966" y="1180862"/>
                </a:moveTo>
                <a:lnTo>
                  <a:pt x="0" y="799267"/>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4" name="object 34"/>
          <p:cNvSpPr/>
          <p:nvPr/>
        </p:nvSpPr>
        <p:spPr>
          <a:xfrm>
            <a:off x="1596624" y="4007359"/>
            <a:ext cx="802005" cy="1607185"/>
          </a:xfrm>
          <a:custGeom>
            <a:avLst/>
            <a:gdLst/>
            <a:ahLst/>
            <a:cxnLst/>
            <a:rect l="l" t="t" r="r" b="b"/>
            <a:pathLst>
              <a:path w="802005" h="1607185">
                <a:moveTo>
                  <a:pt x="101357" y="0"/>
                </a:moveTo>
                <a:lnTo>
                  <a:pt x="0" y="62864"/>
                </a:lnTo>
                <a:lnTo>
                  <a:pt x="3428" y="1545966"/>
                </a:lnTo>
                <a:lnTo>
                  <a:pt x="107751" y="1606652"/>
                </a:lnTo>
                <a:lnTo>
                  <a:pt x="797979" y="1203710"/>
                </a:lnTo>
                <a:lnTo>
                  <a:pt x="801874" y="404372"/>
                </a:lnTo>
                <a:lnTo>
                  <a:pt x="101357"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5" name="object 35"/>
          <p:cNvSpPr/>
          <p:nvPr/>
        </p:nvSpPr>
        <p:spPr>
          <a:xfrm>
            <a:off x="1596624" y="4007359"/>
            <a:ext cx="802005" cy="1607185"/>
          </a:xfrm>
          <a:custGeom>
            <a:avLst/>
            <a:gdLst/>
            <a:ahLst/>
            <a:cxnLst/>
            <a:rect l="l" t="t" r="r" b="b"/>
            <a:pathLst>
              <a:path w="802005" h="1607185">
                <a:moveTo>
                  <a:pt x="0" y="62864"/>
                </a:moveTo>
                <a:lnTo>
                  <a:pt x="101357" y="0"/>
                </a:lnTo>
                <a:lnTo>
                  <a:pt x="801874" y="404372"/>
                </a:lnTo>
                <a:lnTo>
                  <a:pt x="797979" y="1203710"/>
                </a:lnTo>
                <a:lnTo>
                  <a:pt x="107751" y="1606652"/>
                </a:lnTo>
                <a:lnTo>
                  <a:pt x="3428" y="1545966"/>
                </a:lnTo>
                <a:lnTo>
                  <a:pt x="0" y="62864"/>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6" name="object 36"/>
          <p:cNvSpPr/>
          <p:nvPr/>
        </p:nvSpPr>
        <p:spPr>
          <a:xfrm>
            <a:off x="1731653" y="5293234"/>
            <a:ext cx="1391285" cy="1565275"/>
          </a:xfrm>
          <a:custGeom>
            <a:avLst/>
            <a:gdLst/>
            <a:ahLst/>
            <a:cxnLst/>
            <a:rect l="l" t="t" r="r" b="b"/>
            <a:pathLst>
              <a:path w="1391285" h="1565275">
                <a:moveTo>
                  <a:pt x="0" y="402954"/>
                </a:moveTo>
                <a:lnTo>
                  <a:pt x="690230" y="0"/>
                </a:lnTo>
                <a:lnTo>
                  <a:pt x="1390709" y="404408"/>
                </a:lnTo>
                <a:lnTo>
                  <a:pt x="1386899" y="1203661"/>
                </a:lnTo>
                <a:lnTo>
                  <a:pt x="768368" y="1564766"/>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7" name="object 37"/>
          <p:cNvSpPr/>
          <p:nvPr/>
        </p:nvSpPr>
        <p:spPr>
          <a:xfrm>
            <a:off x="1727772" y="5696187"/>
            <a:ext cx="628015" cy="1162050"/>
          </a:xfrm>
          <a:custGeom>
            <a:avLst/>
            <a:gdLst/>
            <a:ahLst/>
            <a:cxnLst/>
            <a:rect l="l" t="t" r="r" b="b"/>
            <a:pathLst>
              <a:path w="628015" h="1162050">
                <a:moveTo>
                  <a:pt x="627953" y="1161812"/>
                </a:moveTo>
                <a:lnTo>
                  <a:pt x="0" y="799267"/>
                </a:lnTo>
                <a:lnTo>
                  <a:pt x="388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8" name="object 38"/>
          <p:cNvSpPr/>
          <p:nvPr/>
        </p:nvSpPr>
        <p:spPr>
          <a:xfrm>
            <a:off x="1756347" y="2740518"/>
            <a:ext cx="1395095" cy="1607185"/>
          </a:xfrm>
          <a:custGeom>
            <a:avLst/>
            <a:gdLst/>
            <a:ahLst/>
            <a:cxnLst/>
            <a:rect l="l" t="t" r="r" b="b"/>
            <a:pathLst>
              <a:path w="1395095" h="1607185">
                <a:moveTo>
                  <a:pt x="694121" y="0"/>
                </a:moveTo>
                <a:lnTo>
                  <a:pt x="3881" y="402976"/>
                </a:lnTo>
                <a:lnTo>
                  <a:pt x="0" y="1202201"/>
                </a:lnTo>
                <a:lnTo>
                  <a:pt x="700503" y="1606692"/>
                </a:lnTo>
                <a:lnTo>
                  <a:pt x="1390781" y="1203725"/>
                </a:lnTo>
                <a:lnTo>
                  <a:pt x="1394591" y="404378"/>
                </a:lnTo>
                <a:lnTo>
                  <a:pt x="694121"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9" name="object 39"/>
          <p:cNvSpPr/>
          <p:nvPr/>
        </p:nvSpPr>
        <p:spPr>
          <a:xfrm>
            <a:off x="1756347" y="2740518"/>
            <a:ext cx="1395095" cy="1607185"/>
          </a:xfrm>
          <a:custGeom>
            <a:avLst/>
            <a:gdLst/>
            <a:ahLst/>
            <a:cxnLst/>
            <a:rect l="l" t="t" r="r" b="b"/>
            <a:pathLst>
              <a:path w="1395095" h="1607185">
                <a:moveTo>
                  <a:pt x="3881" y="402976"/>
                </a:moveTo>
                <a:lnTo>
                  <a:pt x="694121" y="0"/>
                </a:lnTo>
                <a:lnTo>
                  <a:pt x="1394591" y="404378"/>
                </a:lnTo>
                <a:lnTo>
                  <a:pt x="1390781" y="1203725"/>
                </a:lnTo>
                <a:lnTo>
                  <a:pt x="700503" y="1606692"/>
                </a:lnTo>
                <a:lnTo>
                  <a:pt x="0" y="1202201"/>
                </a:lnTo>
                <a:lnTo>
                  <a:pt x="388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0" name="object 40"/>
          <p:cNvSpPr/>
          <p:nvPr/>
        </p:nvSpPr>
        <p:spPr>
          <a:xfrm>
            <a:off x="2480246" y="4016884"/>
            <a:ext cx="1395095" cy="1607185"/>
          </a:xfrm>
          <a:custGeom>
            <a:avLst/>
            <a:gdLst/>
            <a:ahLst/>
            <a:cxnLst/>
            <a:rect l="l" t="t" r="r" b="b"/>
            <a:pathLst>
              <a:path w="1395095" h="1607185">
                <a:moveTo>
                  <a:pt x="3880" y="402966"/>
                </a:moveTo>
                <a:lnTo>
                  <a:pt x="694050" y="0"/>
                </a:lnTo>
                <a:lnTo>
                  <a:pt x="1394591" y="404372"/>
                </a:lnTo>
                <a:lnTo>
                  <a:pt x="1390781" y="1203710"/>
                </a:lnTo>
                <a:lnTo>
                  <a:pt x="700527" y="1606652"/>
                </a:lnTo>
                <a:lnTo>
                  <a:pt x="0" y="1202186"/>
                </a:lnTo>
                <a:lnTo>
                  <a:pt x="3880" y="40296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1" name="object 41"/>
          <p:cNvSpPr/>
          <p:nvPr/>
        </p:nvSpPr>
        <p:spPr>
          <a:xfrm>
            <a:off x="3217612" y="5302758"/>
            <a:ext cx="1390650" cy="1555750"/>
          </a:xfrm>
          <a:custGeom>
            <a:avLst/>
            <a:gdLst/>
            <a:ahLst/>
            <a:cxnLst/>
            <a:rect l="l" t="t" r="r" b="b"/>
            <a:pathLst>
              <a:path w="1390650" h="1555750">
                <a:moveTo>
                  <a:pt x="0" y="402954"/>
                </a:moveTo>
                <a:lnTo>
                  <a:pt x="690109" y="0"/>
                </a:lnTo>
                <a:lnTo>
                  <a:pt x="1390656" y="404408"/>
                </a:lnTo>
                <a:lnTo>
                  <a:pt x="1386846" y="1203661"/>
                </a:lnTo>
                <a:lnTo>
                  <a:pt x="784645" y="1555241"/>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2" name="object 42"/>
          <p:cNvSpPr/>
          <p:nvPr/>
        </p:nvSpPr>
        <p:spPr>
          <a:xfrm>
            <a:off x="3213671" y="5705713"/>
            <a:ext cx="611505" cy="1152525"/>
          </a:xfrm>
          <a:custGeom>
            <a:avLst/>
            <a:gdLst/>
            <a:ahLst/>
            <a:cxnLst/>
            <a:rect l="l" t="t" r="r" b="b"/>
            <a:pathLst>
              <a:path w="611505" h="1152525">
                <a:moveTo>
                  <a:pt x="611476" y="1152287"/>
                </a:moveTo>
                <a:lnTo>
                  <a:pt x="0" y="799267"/>
                </a:lnTo>
                <a:lnTo>
                  <a:pt x="394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3" name="object 43"/>
          <p:cNvSpPr/>
          <p:nvPr/>
        </p:nvSpPr>
        <p:spPr>
          <a:xfrm>
            <a:off x="3232721" y="2750059"/>
            <a:ext cx="1395095" cy="1607185"/>
          </a:xfrm>
          <a:custGeom>
            <a:avLst/>
            <a:gdLst/>
            <a:ahLst/>
            <a:cxnLst/>
            <a:rect l="l" t="t" r="r" b="b"/>
            <a:pathLst>
              <a:path w="1395095" h="1607185">
                <a:moveTo>
                  <a:pt x="694050" y="0"/>
                </a:moveTo>
                <a:lnTo>
                  <a:pt x="3941" y="402976"/>
                </a:lnTo>
                <a:lnTo>
                  <a:pt x="0" y="1202186"/>
                </a:lnTo>
                <a:lnTo>
                  <a:pt x="700527" y="1606676"/>
                </a:lnTo>
                <a:lnTo>
                  <a:pt x="1390787" y="1203710"/>
                </a:lnTo>
                <a:lnTo>
                  <a:pt x="1394597" y="404378"/>
                </a:lnTo>
                <a:lnTo>
                  <a:pt x="69405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44" name="object 44"/>
          <p:cNvSpPr/>
          <p:nvPr/>
        </p:nvSpPr>
        <p:spPr>
          <a:xfrm>
            <a:off x="3232721" y="2750059"/>
            <a:ext cx="1395095" cy="1607185"/>
          </a:xfrm>
          <a:custGeom>
            <a:avLst/>
            <a:gdLst/>
            <a:ahLst/>
            <a:cxnLst/>
            <a:rect l="l" t="t" r="r" b="b"/>
            <a:pathLst>
              <a:path w="1395095" h="1607185">
                <a:moveTo>
                  <a:pt x="3941" y="402976"/>
                </a:moveTo>
                <a:lnTo>
                  <a:pt x="694050" y="0"/>
                </a:lnTo>
                <a:lnTo>
                  <a:pt x="1394597" y="404378"/>
                </a:lnTo>
                <a:lnTo>
                  <a:pt x="1390787" y="1203710"/>
                </a:lnTo>
                <a:lnTo>
                  <a:pt x="700527" y="1606676"/>
                </a:lnTo>
                <a:lnTo>
                  <a:pt x="0" y="1202186"/>
                </a:lnTo>
                <a:lnTo>
                  <a:pt x="394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5" name="object 45"/>
          <p:cNvSpPr/>
          <p:nvPr/>
        </p:nvSpPr>
        <p:spPr>
          <a:xfrm>
            <a:off x="2499296" y="1454659"/>
            <a:ext cx="1395095" cy="1607185"/>
          </a:xfrm>
          <a:custGeom>
            <a:avLst/>
            <a:gdLst/>
            <a:ahLst/>
            <a:cxnLst/>
            <a:rect l="l" t="t" r="r" b="b"/>
            <a:pathLst>
              <a:path w="1395095" h="1607185">
                <a:moveTo>
                  <a:pt x="3880" y="402976"/>
                </a:moveTo>
                <a:lnTo>
                  <a:pt x="694050" y="0"/>
                </a:lnTo>
                <a:lnTo>
                  <a:pt x="1394591" y="404378"/>
                </a:lnTo>
                <a:lnTo>
                  <a:pt x="1390781" y="1203716"/>
                </a:lnTo>
                <a:lnTo>
                  <a:pt x="700527" y="1606661"/>
                </a:lnTo>
                <a:lnTo>
                  <a:pt x="0" y="1202192"/>
                </a:lnTo>
                <a:lnTo>
                  <a:pt x="3880"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6" name="object 46"/>
          <p:cNvSpPr/>
          <p:nvPr/>
        </p:nvSpPr>
        <p:spPr>
          <a:xfrm>
            <a:off x="8509587" y="4035934"/>
            <a:ext cx="1395095" cy="1607185"/>
          </a:xfrm>
          <a:custGeom>
            <a:avLst/>
            <a:gdLst/>
            <a:ahLst/>
            <a:cxnLst/>
            <a:rect l="l" t="t" r="r" b="b"/>
            <a:pathLst>
              <a:path w="1395095" h="1607185">
                <a:moveTo>
                  <a:pt x="694029" y="0"/>
                </a:moveTo>
                <a:lnTo>
                  <a:pt x="3931" y="402966"/>
                </a:lnTo>
                <a:lnTo>
                  <a:pt x="0" y="1202186"/>
                </a:lnTo>
                <a:lnTo>
                  <a:pt x="700521" y="1606652"/>
                </a:lnTo>
                <a:lnTo>
                  <a:pt x="1390771" y="1203710"/>
                </a:lnTo>
                <a:lnTo>
                  <a:pt x="1394581" y="404372"/>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47" name="object 47"/>
          <p:cNvSpPr/>
          <p:nvPr/>
        </p:nvSpPr>
        <p:spPr>
          <a:xfrm>
            <a:off x="8509587" y="4035934"/>
            <a:ext cx="1395095" cy="1607185"/>
          </a:xfrm>
          <a:custGeom>
            <a:avLst/>
            <a:gdLst/>
            <a:ahLst/>
            <a:cxnLst/>
            <a:rect l="l" t="t" r="r" b="b"/>
            <a:pathLst>
              <a:path w="1395095" h="1607185">
                <a:moveTo>
                  <a:pt x="3931" y="402966"/>
                </a:moveTo>
                <a:lnTo>
                  <a:pt x="694029" y="0"/>
                </a:lnTo>
                <a:lnTo>
                  <a:pt x="1394581" y="404372"/>
                </a:lnTo>
                <a:lnTo>
                  <a:pt x="1390771" y="1203710"/>
                </a:lnTo>
                <a:lnTo>
                  <a:pt x="700521" y="1606652"/>
                </a:lnTo>
                <a:lnTo>
                  <a:pt x="0" y="1202186"/>
                </a:lnTo>
                <a:lnTo>
                  <a:pt x="3931" y="40296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8" name="object 48"/>
          <p:cNvSpPr/>
          <p:nvPr/>
        </p:nvSpPr>
        <p:spPr>
          <a:xfrm>
            <a:off x="9256467" y="5312284"/>
            <a:ext cx="1390650" cy="1546225"/>
          </a:xfrm>
          <a:custGeom>
            <a:avLst/>
            <a:gdLst/>
            <a:ahLst/>
            <a:cxnLst/>
            <a:rect l="l" t="t" r="r" b="b"/>
            <a:pathLst>
              <a:path w="1390650" h="1546225">
                <a:moveTo>
                  <a:pt x="0" y="402954"/>
                </a:moveTo>
                <a:lnTo>
                  <a:pt x="690097" y="0"/>
                </a:lnTo>
                <a:lnTo>
                  <a:pt x="1390649" y="404408"/>
                </a:lnTo>
                <a:lnTo>
                  <a:pt x="1386839" y="1203661"/>
                </a:lnTo>
                <a:lnTo>
                  <a:pt x="800962" y="1545716"/>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9" name="object 49"/>
          <p:cNvSpPr/>
          <p:nvPr/>
        </p:nvSpPr>
        <p:spPr>
          <a:xfrm>
            <a:off x="9252537" y="5715237"/>
            <a:ext cx="594995" cy="1143000"/>
          </a:xfrm>
          <a:custGeom>
            <a:avLst/>
            <a:gdLst/>
            <a:ahLst/>
            <a:cxnLst/>
            <a:rect l="l" t="t" r="r" b="b"/>
            <a:pathLst>
              <a:path w="594995" h="1143000">
                <a:moveTo>
                  <a:pt x="594973" y="1142762"/>
                </a:moveTo>
                <a:lnTo>
                  <a:pt x="0" y="799267"/>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0" name="object 50"/>
          <p:cNvSpPr/>
          <p:nvPr/>
        </p:nvSpPr>
        <p:spPr>
          <a:xfrm>
            <a:off x="9252537" y="2759568"/>
            <a:ext cx="1395095" cy="1607185"/>
          </a:xfrm>
          <a:custGeom>
            <a:avLst/>
            <a:gdLst/>
            <a:ahLst/>
            <a:cxnLst/>
            <a:rect l="l" t="t" r="r" b="b"/>
            <a:pathLst>
              <a:path w="1395095" h="1607185">
                <a:moveTo>
                  <a:pt x="694029" y="0"/>
                </a:moveTo>
                <a:lnTo>
                  <a:pt x="3931" y="402976"/>
                </a:lnTo>
                <a:lnTo>
                  <a:pt x="0" y="1202201"/>
                </a:lnTo>
                <a:lnTo>
                  <a:pt x="700521" y="1606692"/>
                </a:lnTo>
                <a:lnTo>
                  <a:pt x="1390771" y="1203725"/>
                </a:lnTo>
                <a:lnTo>
                  <a:pt x="1394581" y="404378"/>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51" name="object 51"/>
          <p:cNvSpPr/>
          <p:nvPr/>
        </p:nvSpPr>
        <p:spPr>
          <a:xfrm>
            <a:off x="9252537" y="2759568"/>
            <a:ext cx="1395095" cy="1607185"/>
          </a:xfrm>
          <a:custGeom>
            <a:avLst/>
            <a:gdLst/>
            <a:ahLst/>
            <a:cxnLst/>
            <a:rect l="l" t="t" r="r" b="b"/>
            <a:pathLst>
              <a:path w="1395095" h="1607185">
                <a:moveTo>
                  <a:pt x="3931" y="402976"/>
                </a:moveTo>
                <a:lnTo>
                  <a:pt x="694029" y="0"/>
                </a:lnTo>
                <a:lnTo>
                  <a:pt x="1394581" y="404378"/>
                </a:lnTo>
                <a:lnTo>
                  <a:pt x="1390771" y="1203725"/>
                </a:lnTo>
                <a:lnTo>
                  <a:pt x="700521" y="1606692"/>
                </a:lnTo>
                <a:lnTo>
                  <a:pt x="0" y="1202201"/>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2" name="object 52"/>
          <p:cNvSpPr/>
          <p:nvPr/>
        </p:nvSpPr>
        <p:spPr>
          <a:xfrm>
            <a:off x="9985945" y="4043870"/>
            <a:ext cx="680720" cy="1587500"/>
          </a:xfrm>
          <a:custGeom>
            <a:avLst/>
            <a:gdLst/>
            <a:ahLst/>
            <a:cxnLst/>
            <a:rect l="l" t="t" r="r" b="b"/>
            <a:pathLst>
              <a:path w="680720" h="1587500">
                <a:moveTo>
                  <a:pt x="680466" y="0"/>
                </a:moveTo>
                <a:lnTo>
                  <a:pt x="3931" y="395029"/>
                </a:lnTo>
                <a:lnTo>
                  <a:pt x="0" y="1194248"/>
                </a:lnTo>
                <a:lnTo>
                  <a:pt x="680466" y="1587135"/>
                </a:lnTo>
                <a:lnTo>
                  <a:pt x="680466" y="0"/>
                </a:lnTo>
              </a:path>
            </a:pathLst>
          </a:custGeom>
          <a:solidFill>
            <a:srgbClr val="FFFFFF"/>
          </a:solidFill>
        </p:spPr>
        <p:txBody>
          <a:bodyPr wrap="square" lIns="0" tIns="0" rIns="0" bIns="0" rtlCol="0"/>
          <a:lstStyle/>
          <a:p>
            <a:endParaRPr>
              <a:solidFill>
                <a:prstClr val="black"/>
              </a:solidFill>
              <a:latin typeface="Calibri"/>
            </a:endParaRPr>
          </a:p>
        </p:txBody>
      </p:sp>
      <p:sp>
        <p:nvSpPr>
          <p:cNvPr id="53" name="object 53"/>
          <p:cNvSpPr/>
          <p:nvPr/>
        </p:nvSpPr>
        <p:spPr>
          <a:xfrm>
            <a:off x="9989878" y="4043871"/>
            <a:ext cx="676910" cy="395605"/>
          </a:xfrm>
          <a:custGeom>
            <a:avLst/>
            <a:gdLst/>
            <a:ahLst/>
            <a:cxnLst/>
            <a:rect l="l" t="t" r="r" b="b"/>
            <a:pathLst>
              <a:path w="676909" h="395604">
                <a:moveTo>
                  <a:pt x="0" y="395029"/>
                </a:moveTo>
                <a:lnTo>
                  <a:pt x="676534"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4" name="object 54"/>
          <p:cNvSpPr/>
          <p:nvPr/>
        </p:nvSpPr>
        <p:spPr>
          <a:xfrm>
            <a:off x="9985945" y="4438899"/>
            <a:ext cx="680720" cy="1192530"/>
          </a:xfrm>
          <a:custGeom>
            <a:avLst/>
            <a:gdLst/>
            <a:ahLst/>
            <a:cxnLst/>
            <a:rect l="l" t="t" r="r" b="b"/>
            <a:pathLst>
              <a:path w="680720" h="1192529">
                <a:moveTo>
                  <a:pt x="680466" y="1192105"/>
                </a:moveTo>
                <a:lnTo>
                  <a:pt x="0" y="799219"/>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5" name="object 55"/>
          <p:cNvSpPr/>
          <p:nvPr/>
        </p:nvSpPr>
        <p:spPr>
          <a:xfrm>
            <a:off x="9989878" y="1500696"/>
            <a:ext cx="676910" cy="395605"/>
          </a:xfrm>
          <a:custGeom>
            <a:avLst/>
            <a:gdLst/>
            <a:ahLst/>
            <a:cxnLst/>
            <a:rect l="l" t="t" r="r" b="b"/>
            <a:pathLst>
              <a:path w="676909" h="395605">
                <a:moveTo>
                  <a:pt x="0" y="395038"/>
                </a:moveTo>
                <a:lnTo>
                  <a:pt x="676534"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6" name="object 56"/>
          <p:cNvSpPr/>
          <p:nvPr/>
        </p:nvSpPr>
        <p:spPr>
          <a:xfrm>
            <a:off x="9985945" y="1895734"/>
            <a:ext cx="680720" cy="1192530"/>
          </a:xfrm>
          <a:custGeom>
            <a:avLst/>
            <a:gdLst/>
            <a:ahLst/>
            <a:cxnLst/>
            <a:rect l="l" t="t" r="r" b="b"/>
            <a:pathLst>
              <a:path w="680720" h="1192530">
                <a:moveTo>
                  <a:pt x="680466" y="1192105"/>
                </a:moveTo>
                <a:lnTo>
                  <a:pt x="0" y="799216"/>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7" name="object 57"/>
          <p:cNvSpPr/>
          <p:nvPr/>
        </p:nvSpPr>
        <p:spPr>
          <a:xfrm>
            <a:off x="1979612" y="333494"/>
            <a:ext cx="8229600" cy="6186170"/>
          </a:xfrm>
          <a:custGeom>
            <a:avLst/>
            <a:gdLst/>
            <a:ahLst/>
            <a:cxnLst/>
            <a:rect l="l" t="t" r="r" b="b"/>
            <a:pathLst>
              <a:path w="8229600" h="6186170">
                <a:moveTo>
                  <a:pt x="0" y="6185641"/>
                </a:moveTo>
                <a:lnTo>
                  <a:pt x="8229599" y="6185641"/>
                </a:lnTo>
                <a:lnTo>
                  <a:pt x="8229599" y="0"/>
                </a:lnTo>
                <a:lnTo>
                  <a:pt x="0" y="0"/>
                </a:lnTo>
                <a:lnTo>
                  <a:pt x="0" y="6185641"/>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58" name="object 58"/>
          <p:cNvSpPr/>
          <p:nvPr/>
        </p:nvSpPr>
        <p:spPr>
          <a:xfrm>
            <a:off x="1979612" y="333494"/>
            <a:ext cx="8229600" cy="6186170"/>
          </a:xfrm>
          <a:custGeom>
            <a:avLst/>
            <a:gdLst/>
            <a:ahLst/>
            <a:cxnLst/>
            <a:rect l="l" t="t" r="r" b="b"/>
            <a:pathLst>
              <a:path w="8229600" h="6186170">
                <a:moveTo>
                  <a:pt x="0" y="6185641"/>
                </a:moveTo>
                <a:lnTo>
                  <a:pt x="8229599" y="6185641"/>
                </a:lnTo>
                <a:lnTo>
                  <a:pt x="8229599" y="0"/>
                </a:lnTo>
                <a:lnTo>
                  <a:pt x="0" y="0"/>
                </a:lnTo>
                <a:lnTo>
                  <a:pt x="0" y="6185641"/>
                </a:lnTo>
                <a:close/>
              </a:path>
            </a:pathLst>
          </a:custGeom>
          <a:ln w="6349">
            <a:solidFill>
              <a:srgbClr val="000000"/>
            </a:solidFill>
          </a:ln>
        </p:spPr>
        <p:txBody>
          <a:bodyPr wrap="square" lIns="0" tIns="0" rIns="0" bIns="0" rtlCol="0"/>
          <a:lstStyle/>
          <a:p>
            <a:endParaRPr>
              <a:solidFill>
                <a:prstClr val="black"/>
              </a:solidFill>
              <a:latin typeface="Calibri"/>
            </a:endParaRPr>
          </a:p>
        </p:txBody>
      </p:sp>
      <p:sp>
        <p:nvSpPr>
          <p:cNvPr id="59" name="object 59"/>
          <p:cNvSpPr/>
          <p:nvPr/>
        </p:nvSpPr>
        <p:spPr>
          <a:xfrm>
            <a:off x="6083621" y="0"/>
            <a:ext cx="3679190" cy="678180"/>
          </a:xfrm>
          <a:custGeom>
            <a:avLst/>
            <a:gdLst/>
            <a:ahLst/>
            <a:cxnLst/>
            <a:rect l="l" t="t" r="r" b="b"/>
            <a:pathLst>
              <a:path w="3679190" h="678180">
                <a:moveTo>
                  <a:pt x="0" y="677662"/>
                </a:moveTo>
                <a:lnTo>
                  <a:pt x="3679057" y="677662"/>
                </a:lnTo>
                <a:lnTo>
                  <a:pt x="3679057" y="0"/>
                </a:lnTo>
                <a:lnTo>
                  <a:pt x="0" y="0"/>
                </a:lnTo>
                <a:lnTo>
                  <a:pt x="0" y="677662"/>
                </a:lnTo>
              </a:path>
            </a:pathLst>
          </a:custGeom>
          <a:solidFill>
            <a:srgbClr val="F5F5F5"/>
          </a:solidFill>
        </p:spPr>
        <p:txBody>
          <a:bodyPr wrap="square" lIns="0" tIns="0" rIns="0" bIns="0" rtlCol="0"/>
          <a:lstStyle/>
          <a:p>
            <a:endParaRPr>
              <a:solidFill>
                <a:prstClr val="black"/>
              </a:solidFill>
              <a:latin typeface="Calibri"/>
            </a:endParaRPr>
          </a:p>
        </p:txBody>
      </p:sp>
      <p:sp>
        <p:nvSpPr>
          <p:cNvPr id="60" name="object 60"/>
          <p:cNvSpPr/>
          <p:nvPr/>
        </p:nvSpPr>
        <p:spPr>
          <a:xfrm>
            <a:off x="6083621" y="0"/>
            <a:ext cx="3679190" cy="678180"/>
          </a:xfrm>
          <a:custGeom>
            <a:avLst/>
            <a:gdLst/>
            <a:ahLst/>
            <a:cxnLst/>
            <a:rect l="l" t="t" r="r" b="b"/>
            <a:pathLst>
              <a:path w="3679190" h="678180">
                <a:moveTo>
                  <a:pt x="0" y="677662"/>
                </a:moveTo>
                <a:lnTo>
                  <a:pt x="3679057" y="677662"/>
                </a:lnTo>
                <a:lnTo>
                  <a:pt x="3679057" y="0"/>
                </a:lnTo>
              </a:path>
            </a:pathLst>
          </a:custGeom>
          <a:ln w="15874">
            <a:solidFill>
              <a:srgbClr val="74A40F"/>
            </a:solidFill>
          </a:ln>
        </p:spPr>
        <p:txBody>
          <a:bodyPr wrap="square" lIns="0" tIns="0" rIns="0" bIns="0" rtlCol="0"/>
          <a:lstStyle/>
          <a:p>
            <a:endParaRPr>
              <a:solidFill>
                <a:prstClr val="black"/>
              </a:solidFill>
              <a:latin typeface="Calibri"/>
            </a:endParaRPr>
          </a:p>
        </p:txBody>
      </p:sp>
      <p:sp>
        <p:nvSpPr>
          <p:cNvPr id="61" name="object 61"/>
          <p:cNvSpPr/>
          <p:nvPr/>
        </p:nvSpPr>
        <p:spPr>
          <a:xfrm>
            <a:off x="6083621" y="0"/>
            <a:ext cx="0" cy="678180"/>
          </a:xfrm>
          <a:custGeom>
            <a:avLst/>
            <a:gdLst/>
            <a:ahLst/>
            <a:cxnLst/>
            <a:rect l="l" t="t" r="r" b="b"/>
            <a:pathLst>
              <a:path h="678180">
                <a:moveTo>
                  <a:pt x="0" y="0"/>
                </a:moveTo>
                <a:lnTo>
                  <a:pt x="0" y="677662"/>
                </a:lnTo>
              </a:path>
            </a:pathLst>
          </a:custGeom>
          <a:ln w="15874">
            <a:solidFill>
              <a:srgbClr val="74A40F"/>
            </a:solidFill>
          </a:ln>
        </p:spPr>
        <p:txBody>
          <a:bodyPr wrap="square" lIns="0" tIns="0" rIns="0" bIns="0" rtlCol="0"/>
          <a:lstStyle/>
          <a:p>
            <a:endParaRPr>
              <a:solidFill>
                <a:prstClr val="black"/>
              </a:solidFill>
              <a:latin typeface="Calibri"/>
            </a:endParaRPr>
          </a:p>
        </p:txBody>
      </p:sp>
      <p:sp>
        <p:nvSpPr>
          <p:cNvPr id="62" name="object 62"/>
          <p:cNvSpPr/>
          <p:nvPr/>
        </p:nvSpPr>
        <p:spPr>
          <a:xfrm>
            <a:off x="6171495" y="1"/>
            <a:ext cx="3505200" cy="602615"/>
          </a:xfrm>
          <a:custGeom>
            <a:avLst/>
            <a:gdLst/>
            <a:ahLst/>
            <a:cxnLst/>
            <a:rect l="l" t="t" r="r" b="b"/>
            <a:pathLst>
              <a:path w="3505200" h="602615">
                <a:moveTo>
                  <a:pt x="0" y="602498"/>
                </a:moveTo>
                <a:lnTo>
                  <a:pt x="3505199" y="602498"/>
                </a:lnTo>
                <a:lnTo>
                  <a:pt x="3505199" y="0"/>
                </a:lnTo>
                <a:lnTo>
                  <a:pt x="0" y="0"/>
                </a:lnTo>
                <a:lnTo>
                  <a:pt x="0" y="602498"/>
                </a:lnTo>
              </a:path>
            </a:pathLst>
          </a:custGeom>
          <a:solidFill>
            <a:srgbClr val="70685A"/>
          </a:solidFill>
        </p:spPr>
        <p:txBody>
          <a:bodyPr wrap="square" lIns="0" tIns="0" rIns="0" bIns="0" rtlCol="0"/>
          <a:lstStyle/>
          <a:p>
            <a:endParaRPr>
              <a:solidFill>
                <a:prstClr val="black"/>
              </a:solidFill>
              <a:latin typeface="Calibri"/>
            </a:endParaRPr>
          </a:p>
        </p:txBody>
      </p:sp>
      <p:sp>
        <p:nvSpPr>
          <p:cNvPr id="63" name="object 63"/>
          <p:cNvSpPr txBox="1"/>
          <p:nvPr/>
        </p:nvSpPr>
        <p:spPr>
          <a:xfrm>
            <a:off x="2660643" y="1372666"/>
            <a:ext cx="7191375" cy="4524315"/>
          </a:xfrm>
          <a:prstGeom prst="rect">
            <a:avLst/>
          </a:prstGeom>
        </p:spPr>
        <p:txBody>
          <a:bodyPr vert="horz" wrap="square" lIns="0" tIns="0" rIns="0" bIns="0" rtlCol="0">
            <a:spAutoFit/>
          </a:bodyPr>
          <a:lstStyle/>
          <a:p>
            <a:pPr marL="286385" marR="6350" indent="-274320" algn="just"/>
            <a:r>
              <a:rPr sz="1650" spc="10" dirty="0">
                <a:solidFill>
                  <a:srgbClr val="93C500"/>
                </a:solidFill>
                <a:latin typeface="Wingdings 2"/>
                <a:cs typeface="Wingdings 2"/>
              </a:rPr>
              <a:t></a:t>
            </a:r>
            <a:r>
              <a:rPr sz="1650" spc="10" dirty="0">
                <a:solidFill>
                  <a:srgbClr val="93C500"/>
                </a:solidFill>
                <a:latin typeface="Times New Roman"/>
                <a:cs typeface="Times New Roman"/>
              </a:rPr>
              <a:t> </a:t>
            </a:r>
            <a:r>
              <a:rPr sz="1650" spc="-155" dirty="0">
                <a:solidFill>
                  <a:srgbClr val="93C500"/>
                </a:solidFill>
                <a:latin typeface="Times New Roman"/>
                <a:cs typeface="Times New Roman"/>
              </a:rPr>
              <a:t> </a:t>
            </a:r>
            <a:r>
              <a:rPr sz="2200" b="1" spc="-15" dirty="0">
                <a:solidFill>
                  <a:srgbClr val="3D3C2C"/>
                </a:solidFill>
                <a:latin typeface="Century Gothic"/>
                <a:cs typeface="Century Gothic"/>
              </a:rPr>
              <a:t>WSBS</a:t>
            </a:r>
            <a:r>
              <a:rPr sz="2200" b="1" dirty="0">
                <a:solidFill>
                  <a:srgbClr val="3D3C2C"/>
                </a:solidFill>
                <a:latin typeface="Times New Roman"/>
                <a:cs typeface="Times New Roman"/>
              </a:rPr>
              <a:t>  </a:t>
            </a:r>
            <a:r>
              <a:rPr sz="2200" b="1" spc="120" dirty="0">
                <a:solidFill>
                  <a:srgbClr val="3D3C2C"/>
                </a:solidFill>
                <a:latin typeface="Times New Roman"/>
                <a:cs typeface="Times New Roman"/>
              </a:rPr>
              <a:t> </a:t>
            </a:r>
            <a:r>
              <a:rPr sz="2200" spc="-15" dirty="0">
                <a:solidFill>
                  <a:srgbClr val="3D3C2C"/>
                </a:solidFill>
                <a:latin typeface="Century Gothic"/>
                <a:cs typeface="Century Gothic"/>
              </a:rPr>
              <a:t>has</a:t>
            </a:r>
            <a:r>
              <a:rPr sz="2200" dirty="0">
                <a:solidFill>
                  <a:srgbClr val="3D3C2C"/>
                </a:solidFill>
                <a:latin typeface="Times New Roman"/>
                <a:cs typeface="Times New Roman"/>
              </a:rPr>
              <a:t>  </a:t>
            </a:r>
            <a:r>
              <a:rPr sz="2200" spc="120" dirty="0">
                <a:solidFill>
                  <a:srgbClr val="3D3C2C"/>
                </a:solidFill>
                <a:latin typeface="Times New Roman"/>
                <a:cs typeface="Times New Roman"/>
              </a:rPr>
              <a:t> </a:t>
            </a:r>
            <a:r>
              <a:rPr sz="2200" spc="-20" dirty="0">
                <a:solidFill>
                  <a:srgbClr val="3D3C2C"/>
                </a:solidFill>
                <a:latin typeface="Century Gothic"/>
                <a:cs typeface="Century Gothic"/>
              </a:rPr>
              <a:t>bee</a:t>
            </a:r>
            <a:r>
              <a:rPr sz="2200" spc="-15" dirty="0">
                <a:solidFill>
                  <a:srgbClr val="3D3C2C"/>
                </a:solidFill>
                <a:latin typeface="Century Gothic"/>
                <a:cs typeface="Century Gothic"/>
              </a:rPr>
              <a:t>n</a:t>
            </a:r>
            <a:r>
              <a:rPr sz="2200" dirty="0">
                <a:solidFill>
                  <a:srgbClr val="3D3C2C"/>
                </a:solidFill>
                <a:latin typeface="Times New Roman"/>
                <a:cs typeface="Times New Roman"/>
              </a:rPr>
              <a:t>  </a:t>
            </a:r>
            <a:r>
              <a:rPr sz="2200" spc="120" dirty="0">
                <a:solidFill>
                  <a:srgbClr val="3D3C2C"/>
                </a:solidFill>
                <a:latin typeface="Times New Roman"/>
                <a:cs typeface="Times New Roman"/>
              </a:rPr>
              <a:t> </a:t>
            </a:r>
            <a:r>
              <a:rPr sz="2200" spc="-15" dirty="0">
                <a:solidFill>
                  <a:srgbClr val="3D3C2C"/>
                </a:solidFill>
                <a:latin typeface="Century Gothic"/>
                <a:cs typeface="Century Gothic"/>
              </a:rPr>
              <a:t>called</a:t>
            </a:r>
            <a:r>
              <a:rPr sz="2200" dirty="0">
                <a:solidFill>
                  <a:srgbClr val="3D3C2C"/>
                </a:solidFill>
                <a:latin typeface="Times New Roman"/>
                <a:cs typeface="Times New Roman"/>
              </a:rPr>
              <a:t>  </a:t>
            </a:r>
            <a:r>
              <a:rPr sz="2200" spc="114" dirty="0">
                <a:solidFill>
                  <a:srgbClr val="3D3C2C"/>
                </a:solidFill>
                <a:latin typeface="Times New Roman"/>
                <a:cs typeface="Times New Roman"/>
              </a:rPr>
              <a:t> </a:t>
            </a:r>
            <a:r>
              <a:rPr sz="2200" spc="-25" dirty="0">
                <a:solidFill>
                  <a:srgbClr val="3D3C2C"/>
                </a:solidFill>
                <a:latin typeface="Century Gothic"/>
                <a:cs typeface="Century Gothic"/>
              </a:rPr>
              <a:t>b</a:t>
            </a:r>
            <a:r>
              <a:rPr sz="2200" spc="5" dirty="0">
                <a:solidFill>
                  <a:srgbClr val="3D3C2C"/>
                </a:solidFill>
                <a:latin typeface="Century Gothic"/>
                <a:cs typeface="Century Gothic"/>
              </a:rPr>
              <a:t>i</a:t>
            </a:r>
            <a:r>
              <a:rPr sz="2200" spc="-10" dirty="0">
                <a:solidFill>
                  <a:srgbClr val="3D3C2C"/>
                </a:solidFill>
                <a:latin typeface="Century Gothic"/>
                <a:cs typeface="Century Gothic"/>
              </a:rPr>
              <a:t>t</a:t>
            </a:r>
            <a:r>
              <a:rPr sz="2200" dirty="0">
                <a:solidFill>
                  <a:srgbClr val="3D3C2C"/>
                </a:solidFill>
                <a:latin typeface="Times New Roman"/>
                <a:cs typeface="Times New Roman"/>
              </a:rPr>
              <a:t>  </a:t>
            </a:r>
            <a:r>
              <a:rPr sz="2200" spc="125" dirty="0">
                <a:solidFill>
                  <a:srgbClr val="3D3C2C"/>
                </a:solidFill>
                <a:latin typeface="Times New Roman"/>
                <a:cs typeface="Times New Roman"/>
              </a:rPr>
              <a:t> </a:t>
            </a:r>
            <a:r>
              <a:rPr sz="2200" spc="-25" dirty="0">
                <a:solidFill>
                  <a:srgbClr val="3D3C2C"/>
                </a:solidFill>
                <a:latin typeface="Century Gothic"/>
                <a:cs typeface="Century Gothic"/>
              </a:rPr>
              <a:t>p</a:t>
            </a:r>
            <a:r>
              <a:rPr sz="2200" spc="-20" dirty="0">
                <a:solidFill>
                  <a:srgbClr val="3D3C2C"/>
                </a:solidFill>
                <a:latin typeface="Century Gothic"/>
                <a:cs typeface="Century Gothic"/>
              </a:rPr>
              <a:t>aral</a:t>
            </a:r>
            <a:r>
              <a:rPr sz="2200" dirty="0">
                <a:solidFill>
                  <a:srgbClr val="3D3C2C"/>
                </a:solidFill>
                <a:latin typeface="Century Gothic"/>
                <a:cs typeface="Century Gothic"/>
              </a:rPr>
              <a:t>l</a:t>
            </a:r>
            <a:r>
              <a:rPr sz="2200" spc="-30" dirty="0">
                <a:solidFill>
                  <a:srgbClr val="3D3C2C"/>
                </a:solidFill>
                <a:latin typeface="Century Gothic"/>
                <a:cs typeface="Century Gothic"/>
              </a:rPr>
              <a:t>e</a:t>
            </a:r>
            <a:r>
              <a:rPr sz="2200" spc="-5" dirty="0">
                <a:solidFill>
                  <a:srgbClr val="3D3C2C"/>
                </a:solidFill>
                <a:latin typeface="Century Gothic"/>
                <a:cs typeface="Century Gothic"/>
              </a:rPr>
              <a:t>l</a:t>
            </a:r>
            <a:r>
              <a:rPr sz="2200" dirty="0">
                <a:solidFill>
                  <a:srgbClr val="3D3C2C"/>
                </a:solidFill>
                <a:latin typeface="Times New Roman"/>
                <a:cs typeface="Times New Roman"/>
              </a:rPr>
              <a:t>  </a:t>
            </a:r>
            <a:r>
              <a:rPr sz="2200" spc="120" dirty="0">
                <a:solidFill>
                  <a:srgbClr val="3D3C2C"/>
                </a:solidFill>
                <a:latin typeface="Times New Roman"/>
                <a:cs typeface="Times New Roman"/>
              </a:rPr>
              <a:t> </a:t>
            </a:r>
            <a:r>
              <a:rPr sz="2200" spc="-20" dirty="0">
                <a:solidFill>
                  <a:srgbClr val="3D3C2C"/>
                </a:solidFill>
                <a:latin typeface="Century Gothic"/>
                <a:cs typeface="Century Gothic"/>
              </a:rPr>
              <a:t>pr</a:t>
            </a:r>
            <a:r>
              <a:rPr sz="2200" spc="-25" dirty="0">
                <a:solidFill>
                  <a:srgbClr val="3D3C2C"/>
                </a:solidFill>
                <a:latin typeface="Century Gothic"/>
                <a:cs typeface="Century Gothic"/>
              </a:rPr>
              <a:t>o</a:t>
            </a:r>
            <a:r>
              <a:rPr sz="2200" spc="-15" dirty="0">
                <a:solidFill>
                  <a:srgbClr val="3D3C2C"/>
                </a:solidFill>
                <a:latin typeface="Century Gothic"/>
                <a:cs typeface="Century Gothic"/>
              </a:rPr>
              <a:t>cessing</a:t>
            </a:r>
            <a:r>
              <a:rPr sz="2200" spc="-10" dirty="0">
                <a:solidFill>
                  <a:srgbClr val="3D3C2C"/>
                </a:solidFill>
                <a:latin typeface="Times New Roman"/>
                <a:cs typeface="Times New Roman"/>
              </a:rPr>
              <a:t> </a:t>
            </a:r>
            <a:r>
              <a:rPr sz="2200" spc="-20" dirty="0">
                <a:solidFill>
                  <a:srgbClr val="3D3C2C"/>
                </a:solidFill>
                <a:latin typeface="Century Gothic"/>
                <a:cs typeface="Century Gothic"/>
              </a:rPr>
              <a:t>becaus</a:t>
            </a:r>
            <a:r>
              <a:rPr sz="2200" spc="-15" dirty="0">
                <a:solidFill>
                  <a:srgbClr val="3D3C2C"/>
                </a:solidFill>
                <a:latin typeface="Century Gothic"/>
                <a:cs typeface="Century Gothic"/>
              </a:rPr>
              <a:t>e</a:t>
            </a:r>
            <a:r>
              <a:rPr sz="2200" spc="70" dirty="0">
                <a:solidFill>
                  <a:srgbClr val="3D3C2C"/>
                </a:solidFill>
                <a:latin typeface="Times New Roman"/>
                <a:cs typeface="Times New Roman"/>
              </a:rPr>
              <a:t> </a:t>
            </a:r>
            <a:r>
              <a:rPr sz="2200" spc="-15" dirty="0">
                <a:solidFill>
                  <a:srgbClr val="3D3C2C"/>
                </a:solidFill>
                <a:latin typeface="Century Gothic"/>
                <a:cs typeface="Century Gothic"/>
              </a:rPr>
              <a:t>one</a:t>
            </a:r>
            <a:r>
              <a:rPr sz="2200" spc="55" dirty="0">
                <a:solidFill>
                  <a:srgbClr val="3D3C2C"/>
                </a:solidFill>
                <a:latin typeface="Times New Roman"/>
                <a:cs typeface="Times New Roman"/>
              </a:rPr>
              <a:t> </a:t>
            </a:r>
            <a:r>
              <a:rPr sz="2200" spc="-20" dirty="0">
                <a:solidFill>
                  <a:srgbClr val="3D3C2C"/>
                </a:solidFill>
                <a:latin typeface="Century Gothic"/>
                <a:cs typeface="Century Gothic"/>
              </a:rPr>
              <a:t>b</a:t>
            </a:r>
            <a:r>
              <a:rPr sz="2200" spc="5" dirty="0">
                <a:solidFill>
                  <a:srgbClr val="3D3C2C"/>
                </a:solidFill>
                <a:latin typeface="Century Gothic"/>
                <a:cs typeface="Century Gothic"/>
              </a:rPr>
              <a:t>i</a:t>
            </a:r>
            <a:r>
              <a:rPr sz="2200" spc="-10" dirty="0">
                <a:solidFill>
                  <a:srgbClr val="3D3C2C"/>
                </a:solidFill>
                <a:latin typeface="Century Gothic"/>
                <a:cs typeface="Century Gothic"/>
              </a:rPr>
              <a:t>t</a:t>
            </a:r>
            <a:r>
              <a:rPr sz="2200" spc="50" dirty="0">
                <a:solidFill>
                  <a:srgbClr val="3D3C2C"/>
                </a:solidFill>
                <a:latin typeface="Times New Roman"/>
                <a:cs typeface="Times New Roman"/>
              </a:rPr>
              <a:t> </a:t>
            </a:r>
            <a:r>
              <a:rPr sz="2200" spc="5" dirty="0">
                <a:solidFill>
                  <a:srgbClr val="3D3C2C"/>
                </a:solidFill>
                <a:latin typeface="Century Gothic"/>
                <a:cs typeface="Century Gothic"/>
              </a:rPr>
              <a:t>i</a:t>
            </a:r>
            <a:r>
              <a:rPr sz="2200" spc="-10" dirty="0">
                <a:solidFill>
                  <a:srgbClr val="3D3C2C"/>
                </a:solidFill>
                <a:latin typeface="Century Gothic"/>
                <a:cs typeface="Century Gothic"/>
              </a:rPr>
              <a:t>s</a:t>
            </a:r>
            <a:r>
              <a:rPr sz="2200" spc="35" dirty="0">
                <a:solidFill>
                  <a:srgbClr val="3D3C2C"/>
                </a:solidFill>
                <a:latin typeface="Times New Roman"/>
                <a:cs typeface="Times New Roman"/>
              </a:rPr>
              <a:t> </a:t>
            </a:r>
            <a:r>
              <a:rPr sz="2200" spc="-20" dirty="0">
                <a:solidFill>
                  <a:srgbClr val="3D3C2C"/>
                </a:solidFill>
                <a:latin typeface="Century Gothic"/>
                <a:cs typeface="Century Gothic"/>
              </a:rPr>
              <a:t>processe</a:t>
            </a:r>
            <a:r>
              <a:rPr sz="2200" spc="-15" dirty="0">
                <a:solidFill>
                  <a:srgbClr val="3D3C2C"/>
                </a:solidFill>
                <a:latin typeface="Century Gothic"/>
                <a:cs typeface="Century Gothic"/>
              </a:rPr>
              <a:t>d</a:t>
            </a:r>
            <a:r>
              <a:rPr sz="2200" spc="70" dirty="0">
                <a:solidFill>
                  <a:srgbClr val="3D3C2C"/>
                </a:solidFill>
                <a:latin typeface="Times New Roman"/>
                <a:cs typeface="Times New Roman"/>
              </a:rPr>
              <a:t> </a:t>
            </a:r>
            <a:r>
              <a:rPr sz="2200" spc="-15" dirty="0">
                <a:solidFill>
                  <a:srgbClr val="3D3C2C"/>
                </a:solidFill>
                <a:latin typeface="Century Gothic"/>
                <a:cs typeface="Century Gothic"/>
              </a:rPr>
              <a:t>at</a:t>
            </a:r>
            <a:r>
              <a:rPr sz="2200" spc="75" dirty="0">
                <a:solidFill>
                  <a:srgbClr val="3D3C2C"/>
                </a:solidFill>
                <a:latin typeface="Times New Roman"/>
                <a:cs typeface="Times New Roman"/>
              </a:rPr>
              <a:t> </a:t>
            </a:r>
            <a:r>
              <a:rPr sz="2200" spc="-15" dirty="0">
                <a:solidFill>
                  <a:srgbClr val="3D3C2C"/>
                </a:solidFill>
                <a:latin typeface="Century Gothic"/>
                <a:cs typeface="Century Gothic"/>
              </a:rPr>
              <a:t>a</a:t>
            </a:r>
            <a:r>
              <a:rPr sz="2200" spc="60" dirty="0">
                <a:solidFill>
                  <a:srgbClr val="3D3C2C"/>
                </a:solidFill>
                <a:latin typeface="Times New Roman"/>
                <a:cs typeface="Times New Roman"/>
              </a:rPr>
              <a:t> </a:t>
            </a:r>
            <a:r>
              <a:rPr sz="2200" spc="-5" dirty="0">
                <a:solidFill>
                  <a:srgbClr val="3D3C2C"/>
                </a:solidFill>
                <a:latin typeface="Century Gothic"/>
                <a:cs typeface="Century Gothic"/>
              </a:rPr>
              <a:t>t</a:t>
            </a:r>
            <a:r>
              <a:rPr sz="2200" spc="5" dirty="0">
                <a:solidFill>
                  <a:srgbClr val="3D3C2C"/>
                </a:solidFill>
                <a:latin typeface="Century Gothic"/>
                <a:cs typeface="Century Gothic"/>
              </a:rPr>
              <a:t>i</a:t>
            </a:r>
            <a:r>
              <a:rPr sz="2200" spc="-25" dirty="0">
                <a:solidFill>
                  <a:srgbClr val="3D3C2C"/>
                </a:solidFill>
                <a:latin typeface="Century Gothic"/>
                <a:cs typeface="Century Gothic"/>
              </a:rPr>
              <a:t>m</a:t>
            </a:r>
            <a:r>
              <a:rPr sz="2200" spc="-10" dirty="0">
                <a:solidFill>
                  <a:srgbClr val="3D3C2C"/>
                </a:solidFill>
                <a:latin typeface="Century Gothic"/>
                <a:cs typeface="Century Gothic"/>
              </a:rPr>
              <a:t>e.</a:t>
            </a:r>
            <a:endParaRPr sz="2200">
              <a:solidFill>
                <a:prstClr val="black"/>
              </a:solidFill>
              <a:latin typeface="Century Gothic"/>
              <a:cs typeface="Century Gothic"/>
            </a:endParaRPr>
          </a:p>
          <a:p>
            <a:pPr>
              <a:spcBef>
                <a:spcPts val="19"/>
              </a:spcBef>
            </a:pPr>
            <a:endParaRPr sz="3200">
              <a:solidFill>
                <a:prstClr val="black"/>
              </a:solidFill>
              <a:latin typeface="Times New Roman"/>
              <a:cs typeface="Times New Roman"/>
            </a:endParaRPr>
          </a:p>
          <a:p>
            <a:pPr marL="286385" marR="8255" indent="-274320" algn="just"/>
            <a:r>
              <a:rPr sz="1650" spc="10" dirty="0">
                <a:solidFill>
                  <a:srgbClr val="93C500"/>
                </a:solidFill>
                <a:latin typeface="Wingdings 2"/>
                <a:cs typeface="Wingdings 2"/>
              </a:rPr>
              <a:t></a:t>
            </a:r>
            <a:r>
              <a:rPr sz="1650" spc="10" dirty="0">
                <a:solidFill>
                  <a:srgbClr val="93C500"/>
                </a:solidFill>
                <a:latin typeface="Times New Roman"/>
                <a:cs typeface="Times New Roman"/>
              </a:rPr>
              <a:t> </a:t>
            </a:r>
            <a:r>
              <a:rPr sz="1650" spc="-155" dirty="0">
                <a:solidFill>
                  <a:srgbClr val="93C500"/>
                </a:solidFill>
                <a:latin typeface="Times New Roman"/>
                <a:cs typeface="Times New Roman"/>
              </a:rPr>
              <a:t> </a:t>
            </a:r>
            <a:r>
              <a:rPr sz="2200" b="1" spc="-20" dirty="0">
                <a:solidFill>
                  <a:srgbClr val="3D3C2C"/>
                </a:solidFill>
                <a:latin typeface="Century Gothic"/>
                <a:cs typeface="Century Gothic"/>
              </a:rPr>
              <a:t>WP</a:t>
            </a:r>
            <a:r>
              <a:rPr sz="2200" b="1" spc="-10" dirty="0">
                <a:solidFill>
                  <a:srgbClr val="3D3C2C"/>
                </a:solidFill>
                <a:latin typeface="Century Gothic"/>
                <a:cs typeface="Century Gothic"/>
              </a:rPr>
              <a:t>B</a:t>
            </a:r>
            <a:r>
              <a:rPr sz="2200" b="1" spc="-15" dirty="0">
                <a:solidFill>
                  <a:srgbClr val="3D3C2C"/>
                </a:solidFill>
                <a:latin typeface="Century Gothic"/>
                <a:cs typeface="Century Gothic"/>
              </a:rPr>
              <a:t>S</a:t>
            </a:r>
            <a:r>
              <a:rPr sz="2200" b="1" spc="70" dirty="0">
                <a:solidFill>
                  <a:srgbClr val="3D3C2C"/>
                </a:solidFill>
                <a:latin typeface="Times New Roman"/>
                <a:cs typeface="Times New Roman"/>
              </a:rPr>
              <a:t> </a:t>
            </a:r>
            <a:r>
              <a:rPr sz="2200" spc="-15" dirty="0">
                <a:solidFill>
                  <a:srgbClr val="3D3C2C"/>
                </a:solidFill>
                <a:latin typeface="Century Gothic"/>
                <a:cs typeface="Century Gothic"/>
              </a:rPr>
              <a:t>has</a:t>
            </a:r>
            <a:r>
              <a:rPr sz="2200" spc="80" dirty="0">
                <a:solidFill>
                  <a:srgbClr val="3D3C2C"/>
                </a:solidFill>
                <a:latin typeface="Times New Roman"/>
                <a:cs typeface="Times New Roman"/>
              </a:rPr>
              <a:t> </a:t>
            </a:r>
            <a:r>
              <a:rPr sz="2200" spc="-20" dirty="0">
                <a:solidFill>
                  <a:srgbClr val="3D3C2C"/>
                </a:solidFill>
                <a:latin typeface="Century Gothic"/>
                <a:cs typeface="Century Gothic"/>
              </a:rPr>
              <a:t>bee</a:t>
            </a:r>
            <a:r>
              <a:rPr sz="2200" spc="-15" dirty="0">
                <a:solidFill>
                  <a:srgbClr val="3D3C2C"/>
                </a:solidFill>
                <a:latin typeface="Century Gothic"/>
                <a:cs typeface="Century Gothic"/>
              </a:rPr>
              <a:t>n</a:t>
            </a:r>
            <a:r>
              <a:rPr sz="2200" spc="80" dirty="0">
                <a:solidFill>
                  <a:srgbClr val="3D3C2C"/>
                </a:solidFill>
                <a:latin typeface="Times New Roman"/>
                <a:cs typeface="Times New Roman"/>
              </a:rPr>
              <a:t> </a:t>
            </a:r>
            <a:r>
              <a:rPr sz="2200" spc="-15" dirty="0">
                <a:solidFill>
                  <a:srgbClr val="3D3C2C"/>
                </a:solidFill>
                <a:latin typeface="Century Gothic"/>
                <a:cs typeface="Century Gothic"/>
              </a:rPr>
              <a:t>called</a:t>
            </a:r>
            <a:r>
              <a:rPr sz="2200" spc="70" dirty="0">
                <a:solidFill>
                  <a:srgbClr val="3D3C2C"/>
                </a:solidFill>
                <a:latin typeface="Times New Roman"/>
                <a:cs typeface="Times New Roman"/>
              </a:rPr>
              <a:t> </a:t>
            </a:r>
            <a:r>
              <a:rPr sz="2200" spc="-25" dirty="0">
                <a:solidFill>
                  <a:srgbClr val="3D3C2C"/>
                </a:solidFill>
                <a:latin typeface="Century Gothic"/>
                <a:cs typeface="Century Gothic"/>
              </a:rPr>
              <a:t>b</a:t>
            </a:r>
            <a:r>
              <a:rPr sz="2200" spc="5" dirty="0">
                <a:solidFill>
                  <a:srgbClr val="3D3C2C"/>
                </a:solidFill>
                <a:latin typeface="Century Gothic"/>
                <a:cs typeface="Century Gothic"/>
              </a:rPr>
              <a:t>i</a:t>
            </a:r>
            <a:r>
              <a:rPr sz="2200" spc="-10" dirty="0">
                <a:solidFill>
                  <a:srgbClr val="3D3C2C"/>
                </a:solidFill>
                <a:latin typeface="Century Gothic"/>
                <a:cs typeface="Century Gothic"/>
              </a:rPr>
              <a:t>t</a:t>
            </a:r>
            <a:r>
              <a:rPr sz="2200" spc="85" dirty="0">
                <a:solidFill>
                  <a:srgbClr val="3D3C2C"/>
                </a:solidFill>
                <a:latin typeface="Times New Roman"/>
                <a:cs typeface="Times New Roman"/>
              </a:rPr>
              <a:t> </a:t>
            </a:r>
            <a:r>
              <a:rPr sz="2200" spc="-25" dirty="0">
                <a:solidFill>
                  <a:srgbClr val="3D3C2C"/>
                </a:solidFill>
                <a:latin typeface="Century Gothic"/>
                <a:cs typeface="Century Gothic"/>
              </a:rPr>
              <a:t>s</a:t>
            </a:r>
            <a:r>
              <a:rPr sz="2200" spc="-15" dirty="0">
                <a:solidFill>
                  <a:srgbClr val="3D3C2C"/>
                </a:solidFill>
                <a:latin typeface="Century Gothic"/>
                <a:cs typeface="Century Gothic"/>
              </a:rPr>
              <a:t>l</a:t>
            </a:r>
            <a:r>
              <a:rPr sz="2200" spc="5" dirty="0">
                <a:solidFill>
                  <a:srgbClr val="3D3C2C"/>
                </a:solidFill>
                <a:latin typeface="Century Gothic"/>
                <a:cs typeface="Century Gothic"/>
              </a:rPr>
              <a:t>i</a:t>
            </a:r>
            <a:r>
              <a:rPr sz="2200" spc="-15" dirty="0">
                <a:solidFill>
                  <a:srgbClr val="3D3C2C"/>
                </a:solidFill>
                <a:latin typeface="Century Gothic"/>
                <a:cs typeface="Century Gothic"/>
              </a:rPr>
              <a:t>ce</a:t>
            </a:r>
            <a:r>
              <a:rPr sz="2200" spc="65" dirty="0">
                <a:solidFill>
                  <a:srgbClr val="3D3C2C"/>
                </a:solidFill>
                <a:latin typeface="Times New Roman"/>
                <a:cs typeface="Times New Roman"/>
              </a:rPr>
              <a:t> </a:t>
            </a:r>
            <a:r>
              <a:rPr sz="2200" spc="-20" dirty="0">
                <a:solidFill>
                  <a:srgbClr val="3D3C2C"/>
                </a:solidFill>
                <a:latin typeface="Century Gothic"/>
                <a:cs typeface="Century Gothic"/>
              </a:rPr>
              <a:t>pr</a:t>
            </a:r>
            <a:r>
              <a:rPr sz="2200" spc="-25" dirty="0">
                <a:solidFill>
                  <a:srgbClr val="3D3C2C"/>
                </a:solidFill>
                <a:latin typeface="Century Gothic"/>
                <a:cs typeface="Century Gothic"/>
              </a:rPr>
              <a:t>o</a:t>
            </a:r>
            <a:r>
              <a:rPr sz="2200" spc="-15" dirty="0">
                <a:solidFill>
                  <a:srgbClr val="3D3C2C"/>
                </a:solidFill>
                <a:latin typeface="Century Gothic"/>
                <a:cs typeface="Century Gothic"/>
              </a:rPr>
              <a:t>cessing</a:t>
            </a:r>
            <a:r>
              <a:rPr sz="2200" spc="75" dirty="0">
                <a:solidFill>
                  <a:srgbClr val="3D3C2C"/>
                </a:solidFill>
                <a:latin typeface="Times New Roman"/>
                <a:cs typeface="Times New Roman"/>
              </a:rPr>
              <a:t> </a:t>
            </a:r>
            <a:r>
              <a:rPr sz="2200" spc="-20" dirty="0">
                <a:solidFill>
                  <a:srgbClr val="3D3C2C"/>
                </a:solidFill>
                <a:latin typeface="Century Gothic"/>
                <a:cs typeface="Century Gothic"/>
              </a:rPr>
              <a:t>b</a:t>
            </a:r>
            <a:r>
              <a:rPr sz="2200" spc="-25" dirty="0">
                <a:solidFill>
                  <a:srgbClr val="3D3C2C"/>
                </a:solidFill>
                <a:latin typeface="Century Gothic"/>
                <a:cs typeface="Century Gothic"/>
              </a:rPr>
              <a:t>e</a:t>
            </a:r>
            <a:r>
              <a:rPr sz="2200" spc="-15" dirty="0">
                <a:solidFill>
                  <a:srgbClr val="3D3C2C"/>
                </a:solidFill>
                <a:latin typeface="Century Gothic"/>
                <a:cs typeface="Century Gothic"/>
              </a:rPr>
              <a:t>ca</a:t>
            </a:r>
            <a:r>
              <a:rPr sz="2200" spc="-25" dirty="0">
                <a:solidFill>
                  <a:srgbClr val="3D3C2C"/>
                </a:solidFill>
                <a:latin typeface="Century Gothic"/>
                <a:cs typeface="Century Gothic"/>
              </a:rPr>
              <a:t>u</a:t>
            </a:r>
            <a:r>
              <a:rPr sz="2200" spc="-20" dirty="0">
                <a:solidFill>
                  <a:srgbClr val="3D3C2C"/>
                </a:solidFill>
                <a:latin typeface="Century Gothic"/>
                <a:cs typeface="Century Gothic"/>
              </a:rPr>
              <a:t>se</a:t>
            </a:r>
            <a:r>
              <a:rPr sz="2200" spc="-15" dirty="0">
                <a:solidFill>
                  <a:srgbClr val="3D3C2C"/>
                </a:solidFill>
                <a:latin typeface="Times New Roman"/>
                <a:cs typeface="Times New Roman"/>
              </a:rPr>
              <a:t> </a:t>
            </a:r>
            <a:r>
              <a:rPr sz="2200" spc="-15" dirty="0">
                <a:solidFill>
                  <a:srgbClr val="3D3C2C"/>
                </a:solidFill>
                <a:latin typeface="Century Gothic"/>
                <a:cs typeface="Century Gothic"/>
              </a:rPr>
              <a:t>m-</a:t>
            </a:r>
            <a:r>
              <a:rPr sz="2200" spc="-20" dirty="0">
                <a:solidFill>
                  <a:srgbClr val="3D3C2C"/>
                </a:solidFill>
                <a:latin typeface="Century Gothic"/>
                <a:cs typeface="Century Gothic"/>
              </a:rPr>
              <a:t>b</a:t>
            </a:r>
            <a:r>
              <a:rPr sz="2200" spc="5" dirty="0">
                <a:solidFill>
                  <a:srgbClr val="3D3C2C"/>
                </a:solidFill>
                <a:latin typeface="Century Gothic"/>
                <a:cs typeface="Century Gothic"/>
              </a:rPr>
              <a:t>i</a:t>
            </a:r>
            <a:r>
              <a:rPr sz="2200" spc="-10" dirty="0">
                <a:solidFill>
                  <a:srgbClr val="3D3C2C"/>
                </a:solidFill>
                <a:latin typeface="Century Gothic"/>
                <a:cs typeface="Century Gothic"/>
              </a:rPr>
              <a:t>t</a:t>
            </a:r>
            <a:r>
              <a:rPr sz="2200" spc="35" dirty="0">
                <a:solidFill>
                  <a:srgbClr val="3D3C2C"/>
                </a:solidFill>
                <a:latin typeface="Times New Roman"/>
                <a:cs typeface="Times New Roman"/>
              </a:rPr>
              <a:t> </a:t>
            </a:r>
            <a:r>
              <a:rPr sz="2200" spc="-15" dirty="0">
                <a:solidFill>
                  <a:srgbClr val="3D3C2C"/>
                </a:solidFill>
                <a:latin typeface="Century Gothic"/>
                <a:cs typeface="Century Gothic"/>
              </a:rPr>
              <a:t>sl</a:t>
            </a:r>
            <a:r>
              <a:rPr sz="2200" spc="5" dirty="0">
                <a:solidFill>
                  <a:srgbClr val="3D3C2C"/>
                </a:solidFill>
                <a:latin typeface="Century Gothic"/>
                <a:cs typeface="Century Gothic"/>
              </a:rPr>
              <a:t>i</a:t>
            </a:r>
            <a:r>
              <a:rPr sz="2200" spc="-15" dirty="0">
                <a:solidFill>
                  <a:srgbClr val="3D3C2C"/>
                </a:solidFill>
                <a:latin typeface="Century Gothic"/>
                <a:cs typeface="Century Gothic"/>
              </a:rPr>
              <a:t>ce</a:t>
            </a:r>
            <a:r>
              <a:rPr sz="2200" spc="50" dirty="0">
                <a:solidFill>
                  <a:srgbClr val="3D3C2C"/>
                </a:solidFill>
                <a:latin typeface="Times New Roman"/>
                <a:cs typeface="Times New Roman"/>
              </a:rPr>
              <a:t> </a:t>
            </a:r>
            <a:r>
              <a:rPr sz="2200" spc="5" dirty="0">
                <a:solidFill>
                  <a:srgbClr val="3D3C2C"/>
                </a:solidFill>
                <a:latin typeface="Century Gothic"/>
                <a:cs typeface="Century Gothic"/>
              </a:rPr>
              <a:t>i</a:t>
            </a:r>
            <a:r>
              <a:rPr sz="2200" spc="-10" dirty="0">
                <a:solidFill>
                  <a:srgbClr val="3D3C2C"/>
                </a:solidFill>
                <a:latin typeface="Century Gothic"/>
                <a:cs typeface="Century Gothic"/>
              </a:rPr>
              <a:t>s</a:t>
            </a:r>
            <a:r>
              <a:rPr sz="2200" spc="35" dirty="0">
                <a:solidFill>
                  <a:srgbClr val="3D3C2C"/>
                </a:solidFill>
                <a:latin typeface="Times New Roman"/>
                <a:cs typeface="Times New Roman"/>
              </a:rPr>
              <a:t> </a:t>
            </a:r>
            <a:r>
              <a:rPr sz="2200" spc="-20" dirty="0">
                <a:solidFill>
                  <a:srgbClr val="3D3C2C"/>
                </a:solidFill>
                <a:latin typeface="Century Gothic"/>
                <a:cs typeface="Century Gothic"/>
              </a:rPr>
              <a:t>processe</a:t>
            </a:r>
            <a:r>
              <a:rPr sz="2200" spc="-10" dirty="0">
                <a:solidFill>
                  <a:srgbClr val="3D3C2C"/>
                </a:solidFill>
                <a:latin typeface="Century Gothic"/>
                <a:cs typeface="Century Gothic"/>
              </a:rPr>
              <a:t>s</a:t>
            </a:r>
            <a:r>
              <a:rPr sz="2200" spc="65" dirty="0">
                <a:solidFill>
                  <a:srgbClr val="3D3C2C"/>
                </a:solidFill>
                <a:latin typeface="Times New Roman"/>
                <a:cs typeface="Times New Roman"/>
              </a:rPr>
              <a:t> </a:t>
            </a:r>
            <a:r>
              <a:rPr sz="2200" spc="-15" dirty="0">
                <a:solidFill>
                  <a:srgbClr val="3D3C2C"/>
                </a:solidFill>
                <a:latin typeface="Century Gothic"/>
                <a:cs typeface="Century Gothic"/>
              </a:rPr>
              <a:t>at</a:t>
            </a:r>
            <a:r>
              <a:rPr sz="2200" spc="60" dirty="0">
                <a:solidFill>
                  <a:srgbClr val="3D3C2C"/>
                </a:solidFill>
                <a:latin typeface="Times New Roman"/>
                <a:cs typeface="Times New Roman"/>
              </a:rPr>
              <a:t> </a:t>
            </a:r>
            <a:r>
              <a:rPr sz="2200" spc="-15" dirty="0">
                <a:solidFill>
                  <a:srgbClr val="3D3C2C"/>
                </a:solidFill>
                <a:latin typeface="Century Gothic"/>
                <a:cs typeface="Century Gothic"/>
              </a:rPr>
              <a:t>a</a:t>
            </a:r>
            <a:r>
              <a:rPr sz="2200" spc="60" dirty="0">
                <a:solidFill>
                  <a:srgbClr val="3D3C2C"/>
                </a:solidFill>
                <a:latin typeface="Times New Roman"/>
                <a:cs typeface="Times New Roman"/>
              </a:rPr>
              <a:t> </a:t>
            </a:r>
            <a:r>
              <a:rPr sz="2200" spc="-5" dirty="0">
                <a:solidFill>
                  <a:srgbClr val="3D3C2C"/>
                </a:solidFill>
                <a:latin typeface="Century Gothic"/>
                <a:cs typeface="Century Gothic"/>
              </a:rPr>
              <a:t>t</a:t>
            </a:r>
            <a:r>
              <a:rPr sz="2200" spc="5" dirty="0">
                <a:solidFill>
                  <a:srgbClr val="3D3C2C"/>
                </a:solidFill>
                <a:latin typeface="Century Gothic"/>
                <a:cs typeface="Century Gothic"/>
              </a:rPr>
              <a:t>i</a:t>
            </a:r>
            <a:r>
              <a:rPr sz="2200" spc="-25" dirty="0">
                <a:solidFill>
                  <a:srgbClr val="3D3C2C"/>
                </a:solidFill>
                <a:latin typeface="Century Gothic"/>
                <a:cs typeface="Century Gothic"/>
              </a:rPr>
              <a:t>m</a:t>
            </a:r>
            <a:r>
              <a:rPr sz="2200" spc="-5" dirty="0">
                <a:solidFill>
                  <a:srgbClr val="3D3C2C"/>
                </a:solidFill>
                <a:latin typeface="Century Gothic"/>
                <a:cs typeface="Century Gothic"/>
              </a:rPr>
              <a:t>e</a:t>
            </a:r>
            <a:r>
              <a:rPr sz="2200" spc="-10" dirty="0">
                <a:solidFill>
                  <a:srgbClr val="3D3C2C"/>
                </a:solidFill>
                <a:latin typeface="Century Gothic"/>
                <a:cs typeface="Century Gothic"/>
              </a:rPr>
              <a:t>.</a:t>
            </a:r>
            <a:endParaRPr sz="2200">
              <a:solidFill>
                <a:prstClr val="black"/>
              </a:solidFill>
              <a:latin typeface="Century Gothic"/>
              <a:cs typeface="Century Gothic"/>
            </a:endParaRPr>
          </a:p>
          <a:p>
            <a:pPr>
              <a:spcBef>
                <a:spcPts val="18"/>
              </a:spcBef>
            </a:pPr>
            <a:endParaRPr sz="3200">
              <a:solidFill>
                <a:prstClr val="black"/>
              </a:solidFill>
              <a:latin typeface="Times New Roman"/>
              <a:cs typeface="Times New Roman"/>
            </a:endParaRPr>
          </a:p>
          <a:p>
            <a:pPr marL="286385" marR="5080" indent="-274320" algn="just"/>
            <a:r>
              <a:rPr sz="1650" spc="10" dirty="0">
                <a:solidFill>
                  <a:srgbClr val="93C500"/>
                </a:solidFill>
                <a:latin typeface="Wingdings 2"/>
                <a:cs typeface="Wingdings 2"/>
              </a:rPr>
              <a:t></a:t>
            </a:r>
            <a:r>
              <a:rPr sz="1650" spc="10" dirty="0">
                <a:solidFill>
                  <a:srgbClr val="93C500"/>
                </a:solidFill>
                <a:latin typeface="Times New Roman"/>
                <a:cs typeface="Times New Roman"/>
              </a:rPr>
              <a:t> </a:t>
            </a:r>
            <a:r>
              <a:rPr sz="1650" spc="-155" dirty="0">
                <a:solidFill>
                  <a:srgbClr val="93C500"/>
                </a:solidFill>
                <a:latin typeface="Times New Roman"/>
                <a:cs typeface="Times New Roman"/>
              </a:rPr>
              <a:t> </a:t>
            </a:r>
            <a:r>
              <a:rPr sz="2200" b="1" spc="-15" dirty="0">
                <a:solidFill>
                  <a:srgbClr val="3D3C2C"/>
                </a:solidFill>
                <a:latin typeface="Century Gothic"/>
                <a:cs typeface="Century Gothic"/>
              </a:rPr>
              <a:t>WSBP</a:t>
            </a:r>
            <a:r>
              <a:rPr sz="2200" b="1" dirty="0">
                <a:solidFill>
                  <a:srgbClr val="3D3C2C"/>
                </a:solidFill>
                <a:latin typeface="Times New Roman"/>
                <a:cs typeface="Times New Roman"/>
              </a:rPr>
              <a:t> </a:t>
            </a:r>
            <a:r>
              <a:rPr sz="2200" b="1" spc="-245" dirty="0">
                <a:solidFill>
                  <a:srgbClr val="3D3C2C"/>
                </a:solidFill>
                <a:latin typeface="Times New Roman"/>
                <a:cs typeface="Times New Roman"/>
              </a:rPr>
              <a:t> </a:t>
            </a:r>
            <a:r>
              <a:rPr sz="2200" spc="5" dirty="0">
                <a:solidFill>
                  <a:srgbClr val="3D3C2C"/>
                </a:solidFill>
                <a:latin typeface="Century Gothic"/>
                <a:cs typeface="Century Gothic"/>
              </a:rPr>
              <a:t>i</a:t>
            </a:r>
            <a:r>
              <a:rPr sz="2200" spc="-10" dirty="0">
                <a:solidFill>
                  <a:srgbClr val="3D3C2C"/>
                </a:solidFill>
                <a:latin typeface="Century Gothic"/>
                <a:cs typeface="Century Gothic"/>
              </a:rPr>
              <a:t>s</a:t>
            </a:r>
            <a:r>
              <a:rPr sz="2200" dirty="0">
                <a:solidFill>
                  <a:srgbClr val="3D3C2C"/>
                </a:solidFill>
                <a:latin typeface="Times New Roman"/>
                <a:cs typeface="Times New Roman"/>
              </a:rPr>
              <a:t> </a:t>
            </a:r>
            <a:r>
              <a:rPr sz="2200" spc="-250" dirty="0">
                <a:solidFill>
                  <a:srgbClr val="3D3C2C"/>
                </a:solidFill>
                <a:latin typeface="Times New Roman"/>
                <a:cs typeface="Times New Roman"/>
              </a:rPr>
              <a:t> </a:t>
            </a:r>
            <a:r>
              <a:rPr sz="2200" spc="-15" dirty="0">
                <a:solidFill>
                  <a:srgbClr val="3D3C2C"/>
                </a:solidFill>
                <a:latin typeface="Century Gothic"/>
                <a:cs typeface="Century Gothic"/>
              </a:rPr>
              <a:t>fo</a:t>
            </a:r>
            <a:r>
              <a:rPr sz="2200" spc="-30" dirty="0">
                <a:solidFill>
                  <a:srgbClr val="3D3C2C"/>
                </a:solidFill>
                <a:latin typeface="Century Gothic"/>
                <a:cs typeface="Century Gothic"/>
              </a:rPr>
              <a:t>u</a:t>
            </a:r>
            <a:r>
              <a:rPr sz="2200" spc="-15" dirty="0">
                <a:solidFill>
                  <a:srgbClr val="3D3C2C"/>
                </a:solidFill>
                <a:latin typeface="Century Gothic"/>
                <a:cs typeface="Century Gothic"/>
              </a:rPr>
              <a:t>nd</a:t>
            </a:r>
            <a:r>
              <a:rPr sz="2200" dirty="0">
                <a:solidFill>
                  <a:srgbClr val="3D3C2C"/>
                </a:solidFill>
                <a:latin typeface="Times New Roman"/>
                <a:cs typeface="Times New Roman"/>
              </a:rPr>
              <a:t> </a:t>
            </a:r>
            <a:r>
              <a:rPr sz="2200" spc="-240" dirty="0">
                <a:solidFill>
                  <a:srgbClr val="3D3C2C"/>
                </a:solidFill>
                <a:latin typeface="Times New Roman"/>
                <a:cs typeface="Times New Roman"/>
              </a:rPr>
              <a:t> </a:t>
            </a:r>
            <a:r>
              <a:rPr sz="2200" spc="-10" dirty="0">
                <a:solidFill>
                  <a:srgbClr val="3D3C2C"/>
                </a:solidFill>
                <a:latin typeface="Century Gothic"/>
                <a:cs typeface="Century Gothic"/>
              </a:rPr>
              <a:t>in</a:t>
            </a:r>
            <a:r>
              <a:rPr sz="2200" dirty="0">
                <a:solidFill>
                  <a:srgbClr val="3D3C2C"/>
                </a:solidFill>
                <a:latin typeface="Times New Roman"/>
                <a:cs typeface="Times New Roman"/>
              </a:rPr>
              <a:t> </a:t>
            </a:r>
            <a:r>
              <a:rPr sz="2200" spc="-235" dirty="0">
                <a:solidFill>
                  <a:srgbClr val="3D3C2C"/>
                </a:solidFill>
                <a:latin typeface="Times New Roman"/>
                <a:cs typeface="Times New Roman"/>
              </a:rPr>
              <a:t> </a:t>
            </a:r>
            <a:r>
              <a:rPr sz="2200" spc="-40" dirty="0">
                <a:solidFill>
                  <a:srgbClr val="3D3C2C"/>
                </a:solidFill>
                <a:latin typeface="Century Gothic"/>
                <a:cs typeface="Century Gothic"/>
              </a:rPr>
              <a:t>m</a:t>
            </a:r>
            <a:r>
              <a:rPr sz="2200" spc="-15" dirty="0">
                <a:solidFill>
                  <a:srgbClr val="3D3C2C"/>
                </a:solidFill>
                <a:latin typeface="Century Gothic"/>
                <a:cs typeface="Century Gothic"/>
              </a:rPr>
              <a:t>ost</a:t>
            </a:r>
            <a:r>
              <a:rPr sz="2200" dirty="0">
                <a:solidFill>
                  <a:srgbClr val="3D3C2C"/>
                </a:solidFill>
                <a:latin typeface="Times New Roman"/>
                <a:cs typeface="Times New Roman"/>
              </a:rPr>
              <a:t> </a:t>
            </a:r>
            <a:r>
              <a:rPr sz="2200" spc="-240" dirty="0">
                <a:solidFill>
                  <a:srgbClr val="3D3C2C"/>
                </a:solidFill>
                <a:latin typeface="Times New Roman"/>
                <a:cs typeface="Times New Roman"/>
              </a:rPr>
              <a:t> </a:t>
            </a:r>
            <a:r>
              <a:rPr sz="2200" spc="-15" dirty="0">
                <a:solidFill>
                  <a:srgbClr val="3D3C2C"/>
                </a:solidFill>
                <a:latin typeface="Century Gothic"/>
                <a:cs typeface="Century Gothic"/>
              </a:rPr>
              <a:t>e</a:t>
            </a:r>
            <a:r>
              <a:rPr sz="2200" spc="-30" dirty="0">
                <a:solidFill>
                  <a:srgbClr val="3D3C2C"/>
                </a:solidFill>
                <a:latin typeface="Century Gothic"/>
                <a:cs typeface="Century Gothic"/>
              </a:rPr>
              <a:t>x</a:t>
            </a:r>
            <a:r>
              <a:rPr sz="2200" spc="-15" dirty="0">
                <a:solidFill>
                  <a:srgbClr val="3D3C2C"/>
                </a:solidFill>
                <a:latin typeface="Century Gothic"/>
                <a:cs typeface="Century Gothic"/>
              </a:rPr>
              <a:t>isting</a:t>
            </a:r>
            <a:r>
              <a:rPr sz="2200" dirty="0">
                <a:solidFill>
                  <a:srgbClr val="3D3C2C"/>
                </a:solidFill>
                <a:latin typeface="Times New Roman"/>
                <a:cs typeface="Times New Roman"/>
              </a:rPr>
              <a:t> </a:t>
            </a:r>
            <a:r>
              <a:rPr sz="2200" spc="-240" dirty="0">
                <a:solidFill>
                  <a:srgbClr val="3D3C2C"/>
                </a:solidFill>
                <a:latin typeface="Times New Roman"/>
                <a:cs typeface="Times New Roman"/>
              </a:rPr>
              <a:t> </a:t>
            </a:r>
            <a:r>
              <a:rPr sz="2200" spc="-20" dirty="0">
                <a:solidFill>
                  <a:srgbClr val="3D3C2C"/>
                </a:solidFill>
                <a:latin typeface="Century Gothic"/>
                <a:cs typeface="Century Gothic"/>
              </a:rPr>
              <a:t>comp</a:t>
            </a:r>
            <a:r>
              <a:rPr sz="2200" spc="-25" dirty="0">
                <a:solidFill>
                  <a:srgbClr val="3D3C2C"/>
                </a:solidFill>
                <a:latin typeface="Century Gothic"/>
                <a:cs typeface="Century Gothic"/>
              </a:rPr>
              <a:t>u</a:t>
            </a:r>
            <a:r>
              <a:rPr sz="2200" spc="-5" dirty="0">
                <a:solidFill>
                  <a:srgbClr val="3D3C2C"/>
                </a:solidFill>
                <a:latin typeface="Century Gothic"/>
                <a:cs typeface="Century Gothic"/>
              </a:rPr>
              <a:t>t</a:t>
            </a:r>
            <a:r>
              <a:rPr sz="2200" spc="-10" dirty="0">
                <a:solidFill>
                  <a:srgbClr val="3D3C2C"/>
                </a:solidFill>
                <a:latin typeface="Century Gothic"/>
                <a:cs typeface="Century Gothic"/>
              </a:rPr>
              <a:t>ers</a:t>
            </a:r>
            <a:r>
              <a:rPr sz="2200" dirty="0">
                <a:solidFill>
                  <a:srgbClr val="3D3C2C"/>
                </a:solidFill>
                <a:latin typeface="Times New Roman"/>
                <a:cs typeface="Times New Roman"/>
              </a:rPr>
              <a:t> </a:t>
            </a:r>
            <a:r>
              <a:rPr sz="2200" spc="-250" dirty="0">
                <a:solidFill>
                  <a:srgbClr val="3D3C2C"/>
                </a:solidFill>
                <a:latin typeface="Times New Roman"/>
                <a:cs typeface="Times New Roman"/>
              </a:rPr>
              <a:t> </a:t>
            </a:r>
            <a:r>
              <a:rPr sz="2200" spc="-20" dirty="0">
                <a:solidFill>
                  <a:srgbClr val="3D3C2C"/>
                </a:solidFill>
                <a:latin typeface="Century Gothic"/>
                <a:cs typeface="Century Gothic"/>
              </a:rPr>
              <a:t>an</a:t>
            </a:r>
            <a:r>
              <a:rPr sz="2200" spc="-15" dirty="0">
                <a:solidFill>
                  <a:srgbClr val="3D3C2C"/>
                </a:solidFill>
                <a:latin typeface="Century Gothic"/>
                <a:cs typeface="Century Gothic"/>
              </a:rPr>
              <a:t>d</a:t>
            </a:r>
            <a:r>
              <a:rPr sz="2200" dirty="0">
                <a:solidFill>
                  <a:srgbClr val="3D3C2C"/>
                </a:solidFill>
                <a:latin typeface="Times New Roman"/>
                <a:cs typeface="Times New Roman"/>
              </a:rPr>
              <a:t> </a:t>
            </a:r>
            <a:r>
              <a:rPr sz="2200" spc="-240" dirty="0">
                <a:solidFill>
                  <a:srgbClr val="3D3C2C"/>
                </a:solidFill>
                <a:latin typeface="Times New Roman"/>
                <a:cs typeface="Times New Roman"/>
              </a:rPr>
              <a:t> </a:t>
            </a:r>
            <a:r>
              <a:rPr sz="2200" spc="-15" dirty="0">
                <a:solidFill>
                  <a:srgbClr val="3D3C2C"/>
                </a:solidFill>
                <a:latin typeface="Century Gothic"/>
                <a:cs typeface="Century Gothic"/>
              </a:rPr>
              <a:t>has</a:t>
            </a:r>
            <a:r>
              <a:rPr sz="2200" spc="-10" dirty="0">
                <a:solidFill>
                  <a:srgbClr val="3D3C2C"/>
                </a:solidFill>
                <a:latin typeface="Times New Roman"/>
                <a:cs typeface="Times New Roman"/>
              </a:rPr>
              <a:t> </a:t>
            </a:r>
            <a:r>
              <a:rPr sz="2200" spc="-20" dirty="0">
                <a:solidFill>
                  <a:srgbClr val="3D3C2C"/>
                </a:solidFill>
                <a:latin typeface="Century Gothic"/>
                <a:cs typeface="Century Gothic"/>
              </a:rPr>
              <a:t>bee</a:t>
            </a:r>
            <a:r>
              <a:rPr sz="2200" spc="-15" dirty="0">
                <a:solidFill>
                  <a:srgbClr val="3D3C2C"/>
                </a:solidFill>
                <a:latin typeface="Century Gothic"/>
                <a:cs typeface="Century Gothic"/>
              </a:rPr>
              <a:t>n</a:t>
            </a:r>
            <a:r>
              <a:rPr sz="2200" dirty="0">
                <a:solidFill>
                  <a:srgbClr val="3D3C2C"/>
                </a:solidFill>
                <a:latin typeface="Times New Roman"/>
                <a:cs typeface="Times New Roman"/>
              </a:rPr>
              <a:t> </a:t>
            </a:r>
            <a:r>
              <a:rPr sz="2200" spc="250" dirty="0">
                <a:solidFill>
                  <a:srgbClr val="3D3C2C"/>
                </a:solidFill>
                <a:latin typeface="Times New Roman"/>
                <a:cs typeface="Times New Roman"/>
              </a:rPr>
              <a:t> </a:t>
            </a:r>
            <a:r>
              <a:rPr sz="2200" spc="-15" dirty="0">
                <a:solidFill>
                  <a:srgbClr val="3D3C2C"/>
                </a:solidFill>
                <a:latin typeface="Century Gothic"/>
                <a:cs typeface="Century Gothic"/>
              </a:rPr>
              <a:t>ca</a:t>
            </a:r>
            <a:r>
              <a:rPr sz="2200" spc="-20" dirty="0">
                <a:solidFill>
                  <a:srgbClr val="3D3C2C"/>
                </a:solidFill>
                <a:latin typeface="Century Gothic"/>
                <a:cs typeface="Century Gothic"/>
              </a:rPr>
              <a:t>l</a:t>
            </a:r>
            <a:r>
              <a:rPr sz="2200" spc="-10" dirty="0">
                <a:solidFill>
                  <a:srgbClr val="3D3C2C"/>
                </a:solidFill>
                <a:latin typeface="Century Gothic"/>
                <a:cs typeface="Century Gothic"/>
              </a:rPr>
              <a:t>l</a:t>
            </a:r>
            <a:r>
              <a:rPr sz="2200" spc="-25" dirty="0">
                <a:solidFill>
                  <a:srgbClr val="3D3C2C"/>
                </a:solidFill>
                <a:latin typeface="Century Gothic"/>
                <a:cs typeface="Century Gothic"/>
              </a:rPr>
              <a:t>e</a:t>
            </a:r>
            <a:r>
              <a:rPr sz="2200" spc="-15" dirty="0">
                <a:solidFill>
                  <a:srgbClr val="3D3C2C"/>
                </a:solidFill>
                <a:latin typeface="Century Gothic"/>
                <a:cs typeface="Century Gothic"/>
              </a:rPr>
              <a:t>d</a:t>
            </a:r>
            <a:r>
              <a:rPr sz="2200" dirty="0">
                <a:solidFill>
                  <a:srgbClr val="3D3C2C"/>
                </a:solidFill>
                <a:latin typeface="Times New Roman"/>
                <a:cs typeface="Times New Roman"/>
              </a:rPr>
              <a:t> </a:t>
            </a:r>
            <a:r>
              <a:rPr sz="2200" spc="240" dirty="0">
                <a:solidFill>
                  <a:srgbClr val="3D3C2C"/>
                </a:solidFill>
                <a:latin typeface="Times New Roman"/>
                <a:cs typeface="Times New Roman"/>
              </a:rPr>
              <a:t> </a:t>
            </a:r>
            <a:r>
              <a:rPr sz="2200" spc="-15" dirty="0">
                <a:solidFill>
                  <a:srgbClr val="3D3C2C"/>
                </a:solidFill>
                <a:latin typeface="Century Gothic"/>
                <a:cs typeface="Century Gothic"/>
              </a:rPr>
              <a:t>as</a:t>
            </a:r>
            <a:r>
              <a:rPr sz="2200" dirty="0">
                <a:solidFill>
                  <a:srgbClr val="3D3C2C"/>
                </a:solidFill>
                <a:latin typeface="Times New Roman"/>
                <a:cs typeface="Times New Roman"/>
              </a:rPr>
              <a:t> </a:t>
            </a:r>
            <a:r>
              <a:rPr sz="2200" spc="265" dirty="0">
                <a:solidFill>
                  <a:srgbClr val="3D3C2C"/>
                </a:solidFill>
                <a:latin typeface="Times New Roman"/>
                <a:cs typeface="Times New Roman"/>
              </a:rPr>
              <a:t> </a:t>
            </a:r>
            <a:r>
              <a:rPr sz="2200" spc="-60" dirty="0">
                <a:solidFill>
                  <a:srgbClr val="3D3C2C"/>
                </a:solidFill>
                <a:latin typeface="Century Gothic"/>
                <a:cs typeface="Century Gothic"/>
              </a:rPr>
              <a:t>W</a:t>
            </a:r>
            <a:r>
              <a:rPr sz="2200" spc="-5" dirty="0">
                <a:solidFill>
                  <a:srgbClr val="3D3C2C"/>
                </a:solidFill>
                <a:latin typeface="Century Gothic"/>
                <a:cs typeface="Century Gothic"/>
              </a:rPr>
              <a:t>or</a:t>
            </a:r>
            <a:r>
              <a:rPr sz="2200" spc="-15" dirty="0">
                <a:solidFill>
                  <a:srgbClr val="3D3C2C"/>
                </a:solidFill>
                <a:latin typeface="Century Gothic"/>
                <a:cs typeface="Century Gothic"/>
              </a:rPr>
              <a:t>d</a:t>
            </a:r>
            <a:r>
              <a:rPr sz="2200" dirty="0">
                <a:solidFill>
                  <a:srgbClr val="3D3C2C"/>
                </a:solidFill>
                <a:latin typeface="Times New Roman"/>
                <a:cs typeface="Times New Roman"/>
              </a:rPr>
              <a:t> </a:t>
            </a:r>
            <a:r>
              <a:rPr sz="2200" spc="254" dirty="0">
                <a:solidFill>
                  <a:srgbClr val="3D3C2C"/>
                </a:solidFill>
                <a:latin typeface="Times New Roman"/>
                <a:cs typeface="Times New Roman"/>
              </a:rPr>
              <a:t> </a:t>
            </a:r>
            <a:r>
              <a:rPr sz="2200" spc="-20" dirty="0">
                <a:solidFill>
                  <a:srgbClr val="3D3C2C"/>
                </a:solidFill>
                <a:latin typeface="Century Gothic"/>
                <a:cs typeface="Century Gothic"/>
              </a:rPr>
              <a:t>S</a:t>
            </a:r>
            <a:r>
              <a:rPr sz="2200" spc="-15" dirty="0">
                <a:solidFill>
                  <a:srgbClr val="3D3C2C"/>
                </a:solidFill>
                <a:latin typeface="Century Gothic"/>
                <a:cs typeface="Century Gothic"/>
              </a:rPr>
              <a:t>l</a:t>
            </a:r>
            <a:r>
              <a:rPr sz="2200" spc="5" dirty="0">
                <a:solidFill>
                  <a:srgbClr val="3D3C2C"/>
                </a:solidFill>
                <a:latin typeface="Century Gothic"/>
                <a:cs typeface="Century Gothic"/>
              </a:rPr>
              <a:t>i</a:t>
            </a:r>
            <a:r>
              <a:rPr sz="2200" spc="-15" dirty="0">
                <a:solidFill>
                  <a:srgbClr val="3D3C2C"/>
                </a:solidFill>
                <a:latin typeface="Century Gothic"/>
                <a:cs typeface="Century Gothic"/>
              </a:rPr>
              <a:t>ce</a:t>
            </a:r>
            <a:r>
              <a:rPr sz="2200" dirty="0">
                <a:solidFill>
                  <a:srgbClr val="3D3C2C"/>
                </a:solidFill>
                <a:latin typeface="Times New Roman"/>
                <a:cs typeface="Times New Roman"/>
              </a:rPr>
              <a:t> </a:t>
            </a:r>
            <a:r>
              <a:rPr sz="2200" spc="240" dirty="0">
                <a:solidFill>
                  <a:srgbClr val="3D3C2C"/>
                </a:solidFill>
                <a:latin typeface="Times New Roman"/>
                <a:cs typeface="Times New Roman"/>
              </a:rPr>
              <a:t> </a:t>
            </a:r>
            <a:r>
              <a:rPr sz="2200" spc="-20" dirty="0">
                <a:solidFill>
                  <a:srgbClr val="3D3C2C"/>
                </a:solidFill>
                <a:latin typeface="Century Gothic"/>
                <a:cs typeface="Century Gothic"/>
              </a:rPr>
              <a:t>processi</a:t>
            </a:r>
            <a:r>
              <a:rPr sz="2200" spc="-10" dirty="0">
                <a:solidFill>
                  <a:srgbClr val="3D3C2C"/>
                </a:solidFill>
                <a:latin typeface="Century Gothic"/>
                <a:cs typeface="Century Gothic"/>
              </a:rPr>
              <a:t>n</a:t>
            </a:r>
            <a:r>
              <a:rPr sz="2200" spc="-15" dirty="0">
                <a:solidFill>
                  <a:srgbClr val="3D3C2C"/>
                </a:solidFill>
                <a:latin typeface="Century Gothic"/>
                <a:cs typeface="Century Gothic"/>
              </a:rPr>
              <a:t>g</a:t>
            </a:r>
            <a:r>
              <a:rPr sz="2200" dirty="0">
                <a:solidFill>
                  <a:srgbClr val="3D3C2C"/>
                </a:solidFill>
                <a:latin typeface="Times New Roman"/>
                <a:cs typeface="Times New Roman"/>
              </a:rPr>
              <a:t> </a:t>
            </a:r>
            <a:r>
              <a:rPr sz="2200" spc="245" dirty="0">
                <a:solidFill>
                  <a:srgbClr val="3D3C2C"/>
                </a:solidFill>
                <a:latin typeface="Times New Roman"/>
                <a:cs typeface="Times New Roman"/>
              </a:rPr>
              <a:t> </a:t>
            </a:r>
            <a:r>
              <a:rPr sz="2200" spc="-20" dirty="0">
                <a:solidFill>
                  <a:srgbClr val="3D3C2C"/>
                </a:solidFill>
                <a:latin typeface="Century Gothic"/>
                <a:cs typeface="Century Gothic"/>
              </a:rPr>
              <a:t>b</a:t>
            </a:r>
            <a:r>
              <a:rPr sz="2200" spc="-25" dirty="0">
                <a:solidFill>
                  <a:srgbClr val="3D3C2C"/>
                </a:solidFill>
                <a:latin typeface="Century Gothic"/>
                <a:cs typeface="Century Gothic"/>
              </a:rPr>
              <a:t>e</a:t>
            </a:r>
            <a:r>
              <a:rPr sz="2200" spc="-15" dirty="0">
                <a:solidFill>
                  <a:srgbClr val="3D3C2C"/>
                </a:solidFill>
                <a:latin typeface="Century Gothic"/>
                <a:cs typeface="Century Gothic"/>
              </a:rPr>
              <a:t>ca</a:t>
            </a:r>
            <a:r>
              <a:rPr sz="2200" spc="-25" dirty="0">
                <a:solidFill>
                  <a:srgbClr val="3D3C2C"/>
                </a:solidFill>
                <a:latin typeface="Century Gothic"/>
                <a:cs typeface="Century Gothic"/>
              </a:rPr>
              <a:t>u</a:t>
            </a:r>
            <a:r>
              <a:rPr sz="2200" spc="-20" dirty="0">
                <a:solidFill>
                  <a:srgbClr val="3D3C2C"/>
                </a:solidFill>
                <a:latin typeface="Century Gothic"/>
                <a:cs typeface="Century Gothic"/>
              </a:rPr>
              <a:t>se</a:t>
            </a:r>
            <a:r>
              <a:rPr sz="2200" spc="-15" dirty="0">
                <a:solidFill>
                  <a:srgbClr val="3D3C2C"/>
                </a:solidFill>
                <a:latin typeface="Times New Roman"/>
                <a:cs typeface="Times New Roman"/>
              </a:rPr>
              <a:t> </a:t>
            </a:r>
            <a:r>
              <a:rPr sz="2200" spc="-15" dirty="0">
                <a:solidFill>
                  <a:srgbClr val="3D3C2C"/>
                </a:solidFill>
                <a:latin typeface="Century Gothic"/>
                <a:cs typeface="Century Gothic"/>
              </a:rPr>
              <a:t>one</a:t>
            </a:r>
            <a:r>
              <a:rPr sz="2200" spc="55" dirty="0">
                <a:solidFill>
                  <a:srgbClr val="3D3C2C"/>
                </a:solidFill>
                <a:latin typeface="Times New Roman"/>
                <a:cs typeface="Times New Roman"/>
              </a:rPr>
              <a:t> </a:t>
            </a:r>
            <a:r>
              <a:rPr sz="2200" spc="-20" dirty="0">
                <a:solidFill>
                  <a:srgbClr val="3D3C2C"/>
                </a:solidFill>
                <a:latin typeface="Century Gothic"/>
                <a:cs typeface="Century Gothic"/>
              </a:rPr>
              <a:t>wor</a:t>
            </a:r>
            <a:r>
              <a:rPr sz="2200" spc="-15" dirty="0">
                <a:solidFill>
                  <a:srgbClr val="3D3C2C"/>
                </a:solidFill>
                <a:latin typeface="Century Gothic"/>
                <a:cs typeface="Century Gothic"/>
              </a:rPr>
              <a:t>d</a:t>
            </a:r>
            <a:r>
              <a:rPr sz="2200" spc="70" dirty="0">
                <a:solidFill>
                  <a:srgbClr val="3D3C2C"/>
                </a:solidFill>
                <a:latin typeface="Times New Roman"/>
                <a:cs typeface="Times New Roman"/>
              </a:rPr>
              <a:t> </a:t>
            </a:r>
            <a:r>
              <a:rPr sz="2200" spc="-15" dirty="0">
                <a:solidFill>
                  <a:srgbClr val="3D3C2C"/>
                </a:solidFill>
                <a:latin typeface="Century Gothic"/>
                <a:cs typeface="Century Gothic"/>
              </a:rPr>
              <a:t>of</a:t>
            </a:r>
            <a:r>
              <a:rPr sz="2200" spc="55" dirty="0">
                <a:solidFill>
                  <a:srgbClr val="3D3C2C"/>
                </a:solidFill>
                <a:latin typeface="Times New Roman"/>
                <a:cs typeface="Times New Roman"/>
              </a:rPr>
              <a:t> </a:t>
            </a:r>
            <a:r>
              <a:rPr sz="2200" spc="-15" dirty="0">
                <a:solidFill>
                  <a:srgbClr val="3D3C2C"/>
                </a:solidFill>
                <a:latin typeface="Century Gothic"/>
                <a:cs typeface="Century Gothic"/>
              </a:rPr>
              <a:t>n</a:t>
            </a:r>
            <a:r>
              <a:rPr sz="2200" spc="65" dirty="0">
                <a:solidFill>
                  <a:srgbClr val="3D3C2C"/>
                </a:solidFill>
                <a:latin typeface="Times New Roman"/>
                <a:cs typeface="Times New Roman"/>
              </a:rPr>
              <a:t> </a:t>
            </a:r>
            <a:r>
              <a:rPr sz="2200" spc="-20" dirty="0">
                <a:solidFill>
                  <a:srgbClr val="3D3C2C"/>
                </a:solidFill>
                <a:latin typeface="Century Gothic"/>
                <a:cs typeface="Century Gothic"/>
              </a:rPr>
              <a:t>b</a:t>
            </a:r>
            <a:r>
              <a:rPr sz="2200" spc="5" dirty="0">
                <a:solidFill>
                  <a:srgbClr val="3D3C2C"/>
                </a:solidFill>
                <a:latin typeface="Century Gothic"/>
                <a:cs typeface="Century Gothic"/>
              </a:rPr>
              <a:t>i</a:t>
            </a:r>
            <a:r>
              <a:rPr sz="2200" spc="-10" dirty="0">
                <a:solidFill>
                  <a:srgbClr val="3D3C2C"/>
                </a:solidFill>
                <a:latin typeface="Century Gothic"/>
                <a:cs typeface="Century Gothic"/>
              </a:rPr>
              <a:t>t</a:t>
            </a:r>
            <a:r>
              <a:rPr sz="2200" spc="50" dirty="0">
                <a:solidFill>
                  <a:srgbClr val="3D3C2C"/>
                </a:solidFill>
                <a:latin typeface="Times New Roman"/>
                <a:cs typeface="Times New Roman"/>
              </a:rPr>
              <a:t> </a:t>
            </a:r>
            <a:r>
              <a:rPr sz="2200" spc="-20" dirty="0">
                <a:solidFill>
                  <a:srgbClr val="3D3C2C"/>
                </a:solidFill>
                <a:latin typeface="Century Gothic"/>
                <a:cs typeface="Century Gothic"/>
              </a:rPr>
              <a:t>processe</a:t>
            </a:r>
            <a:r>
              <a:rPr sz="2200" spc="-15" dirty="0">
                <a:solidFill>
                  <a:srgbClr val="3D3C2C"/>
                </a:solidFill>
                <a:latin typeface="Century Gothic"/>
                <a:cs typeface="Century Gothic"/>
              </a:rPr>
              <a:t>d</a:t>
            </a:r>
            <a:r>
              <a:rPr sz="2200" spc="70" dirty="0">
                <a:solidFill>
                  <a:srgbClr val="3D3C2C"/>
                </a:solidFill>
                <a:latin typeface="Times New Roman"/>
                <a:cs typeface="Times New Roman"/>
              </a:rPr>
              <a:t> </a:t>
            </a:r>
            <a:r>
              <a:rPr sz="2200" spc="-15" dirty="0">
                <a:solidFill>
                  <a:srgbClr val="3D3C2C"/>
                </a:solidFill>
                <a:latin typeface="Century Gothic"/>
                <a:cs typeface="Century Gothic"/>
              </a:rPr>
              <a:t>at</a:t>
            </a:r>
            <a:r>
              <a:rPr sz="2200" spc="60" dirty="0">
                <a:solidFill>
                  <a:srgbClr val="3D3C2C"/>
                </a:solidFill>
                <a:latin typeface="Times New Roman"/>
                <a:cs typeface="Times New Roman"/>
              </a:rPr>
              <a:t> </a:t>
            </a:r>
            <a:r>
              <a:rPr sz="2200" spc="-15" dirty="0">
                <a:solidFill>
                  <a:srgbClr val="3D3C2C"/>
                </a:solidFill>
                <a:latin typeface="Century Gothic"/>
                <a:cs typeface="Century Gothic"/>
              </a:rPr>
              <a:t>a</a:t>
            </a:r>
            <a:r>
              <a:rPr sz="2200" spc="65" dirty="0">
                <a:solidFill>
                  <a:srgbClr val="3D3C2C"/>
                </a:solidFill>
                <a:latin typeface="Times New Roman"/>
                <a:cs typeface="Times New Roman"/>
              </a:rPr>
              <a:t> </a:t>
            </a:r>
            <a:r>
              <a:rPr sz="2200" spc="-5" dirty="0">
                <a:solidFill>
                  <a:srgbClr val="3D3C2C"/>
                </a:solidFill>
                <a:latin typeface="Century Gothic"/>
                <a:cs typeface="Century Gothic"/>
              </a:rPr>
              <a:t>t</a:t>
            </a:r>
            <a:r>
              <a:rPr sz="2200" spc="5" dirty="0">
                <a:solidFill>
                  <a:srgbClr val="3D3C2C"/>
                </a:solidFill>
                <a:latin typeface="Century Gothic"/>
                <a:cs typeface="Century Gothic"/>
              </a:rPr>
              <a:t>i</a:t>
            </a:r>
            <a:r>
              <a:rPr sz="2200" spc="-25" dirty="0">
                <a:solidFill>
                  <a:srgbClr val="3D3C2C"/>
                </a:solidFill>
                <a:latin typeface="Century Gothic"/>
                <a:cs typeface="Century Gothic"/>
              </a:rPr>
              <a:t>m</a:t>
            </a:r>
            <a:r>
              <a:rPr sz="2200" spc="-10" dirty="0">
                <a:solidFill>
                  <a:srgbClr val="3D3C2C"/>
                </a:solidFill>
                <a:latin typeface="Century Gothic"/>
                <a:cs typeface="Century Gothic"/>
              </a:rPr>
              <a:t>e.</a:t>
            </a:r>
            <a:endParaRPr sz="2200">
              <a:solidFill>
                <a:prstClr val="black"/>
              </a:solidFill>
              <a:latin typeface="Century Gothic"/>
              <a:cs typeface="Century Gothic"/>
            </a:endParaRPr>
          </a:p>
          <a:p>
            <a:pPr>
              <a:spcBef>
                <a:spcPts val="19"/>
              </a:spcBef>
            </a:pPr>
            <a:endParaRPr sz="3200">
              <a:solidFill>
                <a:prstClr val="black"/>
              </a:solidFill>
              <a:latin typeface="Times New Roman"/>
              <a:cs typeface="Times New Roman"/>
            </a:endParaRPr>
          </a:p>
          <a:p>
            <a:pPr marL="12700"/>
            <a:r>
              <a:rPr sz="1650" spc="10" dirty="0">
                <a:solidFill>
                  <a:srgbClr val="93C500"/>
                </a:solidFill>
                <a:latin typeface="Wingdings 2"/>
                <a:cs typeface="Wingdings 2"/>
              </a:rPr>
              <a:t></a:t>
            </a:r>
            <a:r>
              <a:rPr sz="1650" spc="10" dirty="0">
                <a:solidFill>
                  <a:srgbClr val="93C500"/>
                </a:solidFill>
                <a:latin typeface="Times New Roman"/>
                <a:cs typeface="Times New Roman"/>
              </a:rPr>
              <a:t> </a:t>
            </a:r>
            <a:r>
              <a:rPr sz="1650" spc="-155" dirty="0">
                <a:solidFill>
                  <a:srgbClr val="93C500"/>
                </a:solidFill>
                <a:latin typeface="Times New Roman"/>
                <a:cs typeface="Times New Roman"/>
              </a:rPr>
              <a:t> </a:t>
            </a:r>
            <a:r>
              <a:rPr sz="2200" b="1" spc="-15" dirty="0">
                <a:solidFill>
                  <a:srgbClr val="3D3C2C"/>
                </a:solidFill>
                <a:latin typeface="Century Gothic"/>
                <a:cs typeface="Century Gothic"/>
              </a:rPr>
              <a:t>WPBP</a:t>
            </a:r>
            <a:r>
              <a:rPr sz="2200" b="1" spc="235" dirty="0">
                <a:solidFill>
                  <a:srgbClr val="3D3C2C"/>
                </a:solidFill>
                <a:latin typeface="Times New Roman"/>
                <a:cs typeface="Times New Roman"/>
              </a:rPr>
              <a:t> </a:t>
            </a:r>
            <a:r>
              <a:rPr sz="2200" spc="5" dirty="0">
                <a:solidFill>
                  <a:srgbClr val="3D3C2C"/>
                </a:solidFill>
                <a:latin typeface="Century Gothic"/>
                <a:cs typeface="Century Gothic"/>
              </a:rPr>
              <a:t>i</a:t>
            </a:r>
            <a:r>
              <a:rPr sz="2200" spc="-10" dirty="0">
                <a:solidFill>
                  <a:srgbClr val="3D3C2C"/>
                </a:solidFill>
                <a:latin typeface="Century Gothic"/>
                <a:cs typeface="Century Gothic"/>
              </a:rPr>
              <a:t>s</a:t>
            </a:r>
            <a:r>
              <a:rPr sz="2200" spc="240" dirty="0">
                <a:solidFill>
                  <a:srgbClr val="3D3C2C"/>
                </a:solidFill>
                <a:latin typeface="Times New Roman"/>
                <a:cs typeface="Times New Roman"/>
              </a:rPr>
              <a:t> </a:t>
            </a:r>
            <a:r>
              <a:rPr sz="2200" spc="-30" dirty="0">
                <a:solidFill>
                  <a:srgbClr val="3D3C2C"/>
                </a:solidFill>
                <a:latin typeface="Century Gothic"/>
                <a:cs typeface="Century Gothic"/>
              </a:rPr>
              <a:t>k</a:t>
            </a:r>
            <a:r>
              <a:rPr sz="2200" spc="-25" dirty="0">
                <a:solidFill>
                  <a:srgbClr val="3D3C2C"/>
                </a:solidFill>
                <a:latin typeface="Century Gothic"/>
                <a:cs typeface="Century Gothic"/>
              </a:rPr>
              <a:t>n</a:t>
            </a:r>
            <a:r>
              <a:rPr sz="2200" spc="-20" dirty="0">
                <a:solidFill>
                  <a:srgbClr val="3D3C2C"/>
                </a:solidFill>
                <a:latin typeface="Century Gothic"/>
                <a:cs typeface="Century Gothic"/>
              </a:rPr>
              <a:t>own</a:t>
            </a:r>
            <a:r>
              <a:rPr sz="2200" spc="240" dirty="0">
                <a:solidFill>
                  <a:srgbClr val="3D3C2C"/>
                </a:solidFill>
                <a:latin typeface="Times New Roman"/>
                <a:cs typeface="Times New Roman"/>
              </a:rPr>
              <a:t> </a:t>
            </a:r>
            <a:r>
              <a:rPr sz="2200" spc="-20" dirty="0">
                <a:solidFill>
                  <a:srgbClr val="3D3C2C"/>
                </a:solidFill>
                <a:latin typeface="Century Gothic"/>
                <a:cs typeface="Century Gothic"/>
              </a:rPr>
              <a:t>a</a:t>
            </a:r>
            <a:r>
              <a:rPr sz="2200" spc="-10" dirty="0">
                <a:solidFill>
                  <a:srgbClr val="3D3C2C"/>
                </a:solidFill>
                <a:latin typeface="Century Gothic"/>
                <a:cs typeface="Century Gothic"/>
              </a:rPr>
              <a:t>s</a:t>
            </a:r>
            <a:r>
              <a:rPr sz="2200" spc="240" dirty="0">
                <a:solidFill>
                  <a:srgbClr val="3D3C2C"/>
                </a:solidFill>
                <a:latin typeface="Times New Roman"/>
                <a:cs typeface="Times New Roman"/>
              </a:rPr>
              <a:t> </a:t>
            </a:r>
            <a:r>
              <a:rPr sz="2200" spc="-10" dirty="0">
                <a:solidFill>
                  <a:srgbClr val="3D3C2C"/>
                </a:solidFill>
                <a:latin typeface="Century Gothic"/>
                <a:cs typeface="Century Gothic"/>
              </a:rPr>
              <a:t>f</a:t>
            </a:r>
            <a:r>
              <a:rPr sz="2200" spc="-30" dirty="0">
                <a:solidFill>
                  <a:srgbClr val="3D3C2C"/>
                </a:solidFill>
                <a:latin typeface="Century Gothic"/>
                <a:cs typeface="Century Gothic"/>
              </a:rPr>
              <a:t>u</a:t>
            </a:r>
            <a:r>
              <a:rPr sz="2200" spc="-10" dirty="0">
                <a:solidFill>
                  <a:srgbClr val="3D3C2C"/>
                </a:solidFill>
                <a:latin typeface="Century Gothic"/>
                <a:cs typeface="Century Gothic"/>
              </a:rPr>
              <a:t>ll</a:t>
            </a:r>
            <a:r>
              <a:rPr sz="2200" spc="-15" dirty="0">
                <a:solidFill>
                  <a:srgbClr val="3D3C2C"/>
                </a:solidFill>
                <a:latin typeface="Century Gothic"/>
                <a:cs typeface="Century Gothic"/>
              </a:rPr>
              <a:t>y</a:t>
            </a:r>
            <a:r>
              <a:rPr sz="2200" spc="225" dirty="0">
                <a:solidFill>
                  <a:srgbClr val="3D3C2C"/>
                </a:solidFill>
                <a:latin typeface="Times New Roman"/>
                <a:cs typeface="Times New Roman"/>
              </a:rPr>
              <a:t> </a:t>
            </a:r>
            <a:r>
              <a:rPr sz="2200" spc="-20" dirty="0">
                <a:solidFill>
                  <a:srgbClr val="3D3C2C"/>
                </a:solidFill>
                <a:latin typeface="Century Gothic"/>
                <a:cs typeface="Century Gothic"/>
              </a:rPr>
              <a:t>paralle</a:t>
            </a:r>
            <a:r>
              <a:rPr sz="2200" spc="-5" dirty="0">
                <a:solidFill>
                  <a:srgbClr val="3D3C2C"/>
                </a:solidFill>
                <a:latin typeface="Century Gothic"/>
                <a:cs typeface="Century Gothic"/>
              </a:rPr>
              <a:t>l</a:t>
            </a:r>
            <a:r>
              <a:rPr sz="2200" spc="250" dirty="0">
                <a:solidFill>
                  <a:srgbClr val="3D3C2C"/>
                </a:solidFill>
                <a:latin typeface="Times New Roman"/>
                <a:cs typeface="Times New Roman"/>
              </a:rPr>
              <a:t> </a:t>
            </a:r>
            <a:r>
              <a:rPr sz="2200" spc="-30" dirty="0">
                <a:solidFill>
                  <a:srgbClr val="3D3C2C"/>
                </a:solidFill>
                <a:latin typeface="Century Gothic"/>
                <a:cs typeface="Century Gothic"/>
              </a:rPr>
              <a:t>p</a:t>
            </a:r>
            <a:r>
              <a:rPr sz="2200" spc="-15" dirty="0">
                <a:solidFill>
                  <a:srgbClr val="3D3C2C"/>
                </a:solidFill>
                <a:latin typeface="Century Gothic"/>
                <a:cs typeface="Century Gothic"/>
              </a:rPr>
              <a:t>ro</a:t>
            </a:r>
            <a:r>
              <a:rPr sz="2200" spc="-25" dirty="0">
                <a:solidFill>
                  <a:srgbClr val="3D3C2C"/>
                </a:solidFill>
                <a:latin typeface="Century Gothic"/>
                <a:cs typeface="Century Gothic"/>
              </a:rPr>
              <a:t>c</a:t>
            </a:r>
            <a:r>
              <a:rPr sz="2200" spc="-15" dirty="0">
                <a:solidFill>
                  <a:srgbClr val="3D3C2C"/>
                </a:solidFill>
                <a:latin typeface="Century Gothic"/>
                <a:cs typeface="Century Gothic"/>
              </a:rPr>
              <a:t>essing</a:t>
            </a:r>
            <a:r>
              <a:rPr sz="2200" spc="229" dirty="0">
                <a:solidFill>
                  <a:srgbClr val="3D3C2C"/>
                </a:solidFill>
                <a:latin typeface="Times New Roman"/>
                <a:cs typeface="Times New Roman"/>
              </a:rPr>
              <a:t> </a:t>
            </a:r>
            <a:r>
              <a:rPr sz="2200" spc="-15" dirty="0">
                <a:solidFill>
                  <a:srgbClr val="3D3C2C"/>
                </a:solidFill>
                <a:latin typeface="Century Gothic"/>
                <a:cs typeface="Century Gothic"/>
              </a:rPr>
              <a:t>in</a:t>
            </a:r>
            <a:r>
              <a:rPr sz="2200" spc="245" dirty="0">
                <a:solidFill>
                  <a:srgbClr val="3D3C2C"/>
                </a:solidFill>
                <a:latin typeface="Times New Roman"/>
                <a:cs typeface="Times New Roman"/>
              </a:rPr>
              <a:t> </a:t>
            </a:r>
            <a:r>
              <a:rPr sz="2200" spc="-25" dirty="0">
                <a:solidFill>
                  <a:srgbClr val="3D3C2C"/>
                </a:solidFill>
                <a:latin typeface="Century Gothic"/>
                <a:cs typeface="Century Gothic"/>
              </a:rPr>
              <a:t>w</a:t>
            </a:r>
            <a:r>
              <a:rPr sz="2200" spc="-30" dirty="0">
                <a:solidFill>
                  <a:srgbClr val="3D3C2C"/>
                </a:solidFill>
                <a:latin typeface="Century Gothic"/>
                <a:cs typeface="Century Gothic"/>
              </a:rPr>
              <a:t>h</a:t>
            </a:r>
            <a:r>
              <a:rPr sz="2200" spc="10" dirty="0">
                <a:solidFill>
                  <a:srgbClr val="3D3C2C"/>
                </a:solidFill>
                <a:latin typeface="Century Gothic"/>
                <a:cs typeface="Century Gothic"/>
              </a:rPr>
              <a:t>i</a:t>
            </a:r>
            <a:r>
              <a:rPr sz="2200" spc="-15" dirty="0">
                <a:solidFill>
                  <a:srgbClr val="3D3C2C"/>
                </a:solidFill>
                <a:latin typeface="Century Gothic"/>
                <a:cs typeface="Century Gothic"/>
              </a:rPr>
              <a:t>ch</a:t>
            </a:r>
            <a:endParaRPr sz="2200">
              <a:solidFill>
                <a:prstClr val="black"/>
              </a:solidFill>
              <a:latin typeface="Century Gothic"/>
              <a:cs typeface="Century Gothic"/>
            </a:endParaRPr>
          </a:p>
          <a:p>
            <a:pPr marL="286385"/>
            <a:r>
              <a:rPr sz="2200" spc="-15" dirty="0">
                <a:solidFill>
                  <a:srgbClr val="3D3C2C"/>
                </a:solidFill>
                <a:latin typeface="Century Gothic"/>
                <a:cs typeface="Century Gothic"/>
              </a:rPr>
              <a:t>an</a:t>
            </a:r>
            <a:r>
              <a:rPr sz="2200" spc="50" dirty="0">
                <a:solidFill>
                  <a:srgbClr val="3D3C2C"/>
                </a:solidFill>
                <a:latin typeface="Times New Roman"/>
                <a:cs typeface="Times New Roman"/>
              </a:rPr>
              <a:t> </a:t>
            </a:r>
            <a:r>
              <a:rPr sz="2200" spc="-20" dirty="0">
                <a:solidFill>
                  <a:srgbClr val="3D3C2C"/>
                </a:solidFill>
                <a:latin typeface="Century Gothic"/>
                <a:cs typeface="Century Gothic"/>
              </a:rPr>
              <a:t>arra</a:t>
            </a:r>
            <a:r>
              <a:rPr sz="2200" spc="-15" dirty="0">
                <a:solidFill>
                  <a:srgbClr val="3D3C2C"/>
                </a:solidFill>
                <a:latin typeface="Century Gothic"/>
                <a:cs typeface="Century Gothic"/>
              </a:rPr>
              <a:t>y</a:t>
            </a:r>
            <a:r>
              <a:rPr sz="2200" spc="75" dirty="0">
                <a:solidFill>
                  <a:srgbClr val="3D3C2C"/>
                </a:solidFill>
                <a:latin typeface="Times New Roman"/>
                <a:cs typeface="Times New Roman"/>
              </a:rPr>
              <a:t> </a:t>
            </a:r>
            <a:r>
              <a:rPr sz="2200" spc="-15" dirty="0">
                <a:solidFill>
                  <a:srgbClr val="3D3C2C"/>
                </a:solidFill>
                <a:latin typeface="Century Gothic"/>
                <a:cs typeface="Century Gothic"/>
              </a:rPr>
              <a:t>on</a:t>
            </a:r>
            <a:r>
              <a:rPr sz="2200" spc="50" dirty="0">
                <a:solidFill>
                  <a:srgbClr val="3D3C2C"/>
                </a:solidFill>
                <a:latin typeface="Times New Roman"/>
                <a:cs typeface="Times New Roman"/>
              </a:rPr>
              <a:t> </a:t>
            </a:r>
            <a:r>
              <a:rPr sz="2200" spc="-15" dirty="0">
                <a:solidFill>
                  <a:srgbClr val="3D3C2C"/>
                </a:solidFill>
                <a:latin typeface="Century Gothic"/>
                <a:cs typeface="Century Gothic"/>
              </a:rPr>
              <a:t>n</a:t>
            </a:r>
            <a:r>
              <a:rPr sz="2200" spc="65" dirty="0">
                <a:solidFill>
                  <a:srgbClr val="3D3C2C"/>
                </a:solidFill>
                <a:latin typeface="Times New Roman"/>
                <a:cs typeface="Times New Roman"/>
              </a:rPr>
              <a:t> </a:t>
            </a:r>
            <a:r>
              <a:rPr sz="2200" spc="-15" dirty="0">
                <a:solidFill>
                  <a:srgbClr val="3D3C2C"/>
                </a:solidFill>
                <a:latin typeface="Century Gothic"/>
                <a:cs typeface="Century Gothic"/>
              </a:rPr>
              <a:t>x</a:t>
            </a:r>
            <a:r>
              <a:rPr sz="2200" spc="50" dirty="0">
                <a:solidFill>
                  <a:srgbClr val="3D3C2C"/>
                </a:solidFill>
                <a:latin typeface="Times New Roman"/>
                <a:cs typeface="Times New Roman"/>
              </a:rPr>
              <a:t> </a:t>
            </a:r>
            <a:r>
              <a:rPr sz="2200" spc="-25" dirty="0">
                <a:solidFill>
                  <a:srgbClr val="3D3C2C"/>
                </a:solidFill>
                <a:latin typeface="Century Gothic"/>
                <a:cs typeface="Century Gothic"/>
              </a:rPr>
              <a:t>m</a:t>
            </a:r>
            <a:r>
              <a:rPr sz="2200" spc="65" dirty="0">
                <a:solidFill>
                  <a:srgbClr val="3D3C2C"/>
                </a:solidFill>
                <a:latin typeface="Times New Roman"/>
                <a:cs typeface="Times New Roman"/>
              </a:rPr>
              <a:t> </a:t>
            </a:r>
            <a:r>
              <a:rPr sz="2200" spc="-20" dirty="0">
                <a:solidFill>
                  <a:srgbClr val="3D3C2C"/>
                </a:solidFill>
                <a:latin typeface="Century Gothic"/>
                <a:cs typeface="Century Gothic"/>
              </a:rPr>
              <a:t>b</a:t>
            </a:r>
            <a:r>
              <a:rPr sz="2200" spc="5" dirty="0">
                <a:solidFill>
                  <a:srgbClr val="3D3C2C"/>
                </a:solidFill>
                <a:latin typeface="Century Gothic"/>
                <a:cs typeface="Century Gothic"/>
              </a:rPr>
              <a:t>i</a:t>
            </a:r>
            <a:r>
              <a:rPr sz="2200" spc="-5" dirty="0">
                <a:solidFill>
                  <a:srgbClr val="3D3C2C"/>
                </a:solidFill>
                <a:latin typeface="Century Gothic"/>
                <a:cs typeface="Century Gothic"/>
              </a:rPr>
              <a:t>t</a:t>
            </a:r>
            <a:r>
              <a:rPr sz="2200" spc="-10" dirty="0">
                <a:solidFill>
                  <a:srgbClr val="3D3C2C"/>
                </a:solidFill>
                <a:latin typeface="Century Gothic"/>
                <a:cs typeface="Century Gothic"/>
              </a:rPr>
              <a:t>s</a:t>
            </a:r>
            <a:r>
              <a:rPr sz="2200" spc="40" dirty="0">
                <a:solidFill>
                  <a:srgbClr val="3D3C2C"/>
                </a:solidFill>
                <a:latin typeface="Times New Roman"/>
                <a:cs typeface="Times New Roman"/>
              </a:rPr>
              <a:t> </a:t>
            </a:r>
            <a:r>
              <a:rPr sz="2200" spc="5" dirty="0">
                <a:solidFill>
                  <a:srgbClr val="3D3C2C"/>
                </a:solidFill>
                <a:latin typeface="Century Gothic"/>
                <a:cs typeface="Century Gothic"/>
              </a:rPr>
              <a:t>i</a:t>
            </a:r>
            <a:r>
              <a:rPr sz="2200" spc="-10" dirty="0">
                <a:solidFill>
                  <a:srgbClr val="3D3C2C"/>
                </a:solidFill>
                <a:latin typeface="Century Gothic"/>
                <a:cs typeface="Century Gothic"/>
              </a:rPr>
              <a:t>s</a:t>
            </a:r>
            <a:r>
              <a:rPr sz="2200" spc="35" dirty="0">
                <a:solidFill>
                  <a:srgbClr val="3D3C2C"/>
                </a:solidFill>
                <a:latin typeface="Times New Roman"/>
                <a:cs typeface="Times New Roman"/>
              </a:rPr>
              <a:t> </a:t>
            </a:r>
            <a:r>
              <a:rPr sz="2200" spc="-20" dirty="0">
                <a:solidFill>
                  <a:srgbClr val="3D3C2C"/>
                </a:solidFill>
                <a:latin typeface="Century Gothic"/>
                <a:cs typeface="Century Gothic"/>
              </a:rPr>
              <a:t>processe</a:t>
            </a:r>
            <a:r>
              <a:rPr sz="2200" spc="-10" dirty="0">
                <a:solidFill>
                  <a:srgbClr val="3D3C2C"/>
                </a:solidFill>
                <a:latin typeface="Century Gothic"/>
                <a:cs typeface="Century Gothic"/>
              </a:rPr>
              <a:t>s</a:t>
            </a:r>
            <a:r>
              <a:rPr sz="2200" spc="65" dirty="0">
                <a:solidFill>
                  <a:srgbClr val="3D3C2C"/>
                </a:solidFill>
                <a:latin typeface="Times New Roman"/>
                <a:cs typeface="Times New Roman"/>
              </a:rPr>
              <a:t> </a:t>
            </a:r>
            <a:r>
              <a:rPr sz="2200" spc="-15" dirty="0">
                <a:solidFill>
                  <a:srgbClr val="3D3C2C"/>
                </a:solidFill>
                <a:latin typeface="Century Gothic"/>
                <a:cs typeface="Century Gothic"/>
              </a:rPr>
              <a:t>at</a:t>
            </a:r>
            <a:r>
              <a:rPr sz="2200" spc="70" dirty="0">
                <a:solidFill>
                  <a:srgbClr val="3D3C2C"/>
                </a:solidFill>
                <a:latin typeface="Times New Roman"/>
                <a:cs typeface="Times New Roman"/>
              </a:rPr>
              <a:t> </a:t>
            </a:r>
            <a:r>
              <a:rPr sz="2200" spc="-15" dirty="0">
                <a:solidFill>
                  <a:srgbClr val="3D3C2C"/>
                </a:solidFill>
                <a:latin typeface="Century Gothic"/>
                <a:cs typeface="Century Gothic"/>
              </a:rPr>
              <a:t>one</a:t>
            </a:r>
            <a:r>
              <a:rPr sz="2200" spc="55" dirty="0">
                <a:solidFill>
                  <a:srgbClr val="3D3C2C"/>
                </a:solidFill>
                <a:latin typeface="Times New Roman"/>
                <a:cs typeface="Times New Roman"/>
              </a:rPr>
              <a:t> </a:t>
            </a:r>
            <a:r>
              <a:rPr sz="2200" spc="-5" dirty="0">
                <a:solidFill>
                  <a:srgbClr val="3D3C2C"/>
                </a:solidFill>
                <a:latin typeface="Century Gothic"/>
                <a:cs typeface="Century Gothic"/>
              </a:rPr>
              <a:t>t</a:t>
            </a:r>
            <a:r>
              <a:rPr sz="2200" spc="5" dirty="0">
                <a:solidFill>
                  <a:srgbClr val="3D3C2C"/>
                </a:solidFill>
                <a:latin typeface="Century Gothic"/>
                <a:cs typeface="Century Gothic"/>
              </a:rPr>
              <a:t>i</a:t>
            </a:r>
            <a:r>
              <a:rPr sz="2200" spc="-25" dirty="0">
                <a:solidFill>
                  <a:srgbClr val="3D3C2C"/>
                </a:solidFill>
                <a:latin typeface="Century Gothic"/>
                <a:cs typeface="Century Gothic"/>
              </a:rPr>
              <a:t>m</a:t>
            </a:r>
            <a:r>
              <a:rPr sz="2200" spc="-5" dirty="0">
                <a:solidFill>
                  <a:srgbClr val="3D3C2C"/>
                </a:solidFill>
                <a:latin typeface="Century Gothic"/>
                <a:cs typeface="Century Gothic"/>
              </a:rPr>
              <a:t>e</a:t>
            </a:r>
            <a:r>
              <a:rPr sz="2200" spc="-10" dirty="0">
                <a:solidFill>
                  <a:srgbClr val="3D3C2C"/>
                </a:solidFill>
                <a:latin typeface="Century Gothic"/>
                <a:cs typeface="Century Gothic"/>
              </a:rPr>
              <a:t>.</a:t>
            </a:r>
            <a:endParaRPr sz="2200">
              <a:solidFill>
                <a:prstClr val="black"/>
              </a:solidFill>
              <a:latin typeface="Century Gothic"/>
              <a:cs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611E-9C2D-4C84-93E4-4B2D94B9DBCE}"/>
              </a:ext>
            </a:extLst>
          </p:cNvPr>
          <p:cNvSpPr>
            <a:spLocks noGrp="1"/>
          </p:cNvSpPr>
          <p:nvPr>
            <p:ph type="title"/>
          </p:nvPr>
        </p:nvSpPr>
        <p:spPr/>
        <p:txBody>
          <a:bodyPr/>
          <a:lstStyle/>
          <a:p>
            <a:r>
              <a:rPr lang="en-US" dirty="0"/>
              <a:t>1. Computer Development Milestones</a:t>
            </a:r>
          </a:p>
        </p:txBody>
      </p:sp>
      <p:sp>
        <p:nvSpPr>
          <p:cNvPr id="3" name="Content Placeholder 2">
            <a:extLst>
              <a:ext uri="{FF2B5EF4-FFF2-40B4-BE49-F238E27FC236}">
                <a16:creationId xmlns:a16="http://schemas.microsoft.com/office/drawing/2014/main" id="{91AA91A1-6F87-4C7A-8C6D-853DF2D7D7EE}"/>
              </a:ext>
            </a:extLst>
          </p:cNvPr>
          <p:cNvSpPr>
            <a:spLocks noGrp="1"/>
          </p:cNvSpPr>
          <p:nvPr>
            <p:ph idx="1"/>
          </p:nvPr>
        </p:nvSpPr>
        <p:spPr/>
        <p:txBody>
          <a:bodyPr>
            <a:normAutofit fontScale="85000" lnSpcReduction="10000"/>
          </a:bodyPr>
          <a:lstStyle/>
          <a:p>
            <a:r>
              <a:rPr lang="en-US" dirty="0"/>
              <a:t>Prior to I945, computers were made with mechanical or electromechanical parts. The earliest mechanical computer can be </a:t>
            </a:r>
            <a:r>
              <a:rPr lang="en-US"/>
              <a:t>traced back </a:t>
            </a:r>
            <a:r>
              <a:rPr lang="en-US" dirty="0"/>
              <a:t>to 5110 BC in the form of the abacus used in China.</a:t>
            </a:r>
          </a:p>
          <a:p>
            <a:r>
              <a:rPr lang="en-US" dirty="0"/>
              <a:t>Blaise Pascal built a mechanical adder/ subtractor in France in 1642.</a:t>
            </a:r>
          </a:p>
          <a:p>
            <a:r>
              <a:rPr lang="en-US" dirty="0"/>
              <a:t>Charles Babbage designed a difference engine in England for polynomial evaluation in 1827.</a:t>
            </a:r>
          </a:p>
          <a:p>
            <a:r>
              <a:rPr lang="en-US" dirty="0"/>
              <a:t>Konrad </a:t>
            </a:r>
            <a:r>
              <a:rPr lang="en-US" dirty="0" err="1"/>
              <a:t>Zusc</a:t>
            </a:r>
            <a:r>
              <a:rPr lang="en-US" dirty="0"/>
              <a:t> built the first binary mechanical computer in Germany in 1941.</a:t>
            </a:r>
          </a:p>
          <a:p>
            <a:r>
              <a:rPr lang="en-US" dirty="0"/>
              <a:t>Howard Aiken proposed the very first electromechanical decimal computer, which was built as the Harvard Mark I by IBM in 1944. Both </a:t>
            </a:r>
            <a:r>
              <a:rPr lang="en-US" dirty="0" err="1"/>
              <a:t>Zusc’s</a:t>
            </a:r>
            <a:r>
              <a:rPr lang="en-US" dirty="0"/>
              <a:t> and Aiken’s machines were designed for general purpose computations.</a:t>
            </a:r>
          </a:p>
          <a:p>
            <a:endParaRPr lang="en-US" dirty="0"/>
          </a:p>
          <a:p>
            <a:endParaRPr lang="en-US" dirty="0"/>
          </a:p>
          <a:p>
            <a:endParaRPr lang="en-US" dirty="0"/>
          </a:p>
        </p:txBody>
      </p:sp>
    </p:spTree>
    <p:extLst>
      <p:ext uri="{BB962C8B-B14F-4D97-AF65-F5344CB8AC3E}">
        <p14:creationId xmlns:p14="http://schemas.microsoft.com/office/powerpoint/2010/main" val="6549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00016" y="0"/>
            <a:ext cx="228600" cy="6858000"/>
          </a:xfrm>
          <a:custGeom>
            <a:avLst/>
            <a:gdLst/>
            <a:ahLst/>
            <a:cxnLst/>
            <a:rect l="l" t="t" r="r" b="b"/>
            <a:pathLst>
              <a:path w="228600" h="6858000">
                <a:moveTo>
                  <a:pt x="0" y="6857999"/>
                </a:moveTo>
                <a:lnTo>
                  <a:pt x="228600" y="6857999"/>
                </a:lnTo>
                <a:lnTo>
                  <a:pt x="228600"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 name="object 3"/>
          <p:cNvSpPr/>
          <p:nvPr/>
        </p:nvSpPr>
        <p:spPr>
          <a:xfrm>
            <a:off x="1828617" y="0"/>
            <a:ext cx="194310" cy="6858000"/>
          </a:xfrm>
          <a:custGeom>
            <a:avLst/>
            <a:gdLst/>
            <a:ahLst/>
            <a:cxnLst/>
            <a:rect l="l" t="t" r="r" b="b"/>
            <a:pathLst>
              <a:path w="194309" h="6858000">
                <a:moveTo>
                  <a:pt x="0" y="6857999"/>
                </a:moveTo>
                <a:lnTo>
                  <a:pt x="194309" y="6857999"/>
                </a:lnTo>
                <a:lnTo>
                  <a:pt x="194309"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4" name="object 4"/>
          <p:cNvSpPr/>
          <p:nvPr/>
        </p:nvSpPr>
        <p:spPr>
          <a:xfrm>
            <a:off x="3013527" y="0"/>
            <a:ext cx="1482090" cy="334010"/>
          </a:xfrm>
          <a:custGeom>
            <a:avLst/>
            <a:gdLst/>
            <a:ahLst/>
            <a:cxnLst/>
            <a:rect l="l" t="t" r="r" b="b"/>
            <a:pathLst>
              <a:path w="1482089" h="334010">
                <a:moveTo>
                  <a:pt x="0" y="333493"/>
                </a:moveTo>
                <a:lnTo>
                  <a:pt x="1482077" y="333493"/>
                </a:lnTo>
                <a:lnTo>
                  <a:pt x="1482077"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5" name="object 5"/>
          <p:cNvSpPr/>
          <p:nvPr/>
        </p:nvSpPr>
        <p:spPr>
          <a:xfrm>
            <a:off x="3013527" y="6519135"/>
            <a:ext cx="1482090" cy="339090"/>
          </a:xfrm>
          <a:custGeom>
            <a:avLst/>
            <a:gdLst/>
            <a:ahLst/>
            <a:cxnLst/>
            <a:rect l="l" t="t" r="r" b="b"/>
            <a:pathLst>
              <a:path w="1482089" h="339090">
                <a:moveTo>
                  <a:pt x="0" y="338864"/>
                </a:moveTo>
                <a:lnTo>
                  <a:pt x="1482077" y="338864"/>
                </a:lnTo>
                <a:lnTo>
                  <a:pt x="1482077"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6" name="object 6"/>
          <p:cNvSpPr/>
          <p:nvPr/>
        </p:nvSpPr>
        <p:spPr>
          <a:xfrm>
            <a:off x="2022927" y="0"/>
            <a:ext cx="228600" cy="334010"/>
          </a:xfrm>
          <a:custGeom>
            <a:avLst/>
            <a:gdLst/>
            <a:ahLst/>
            <a:cxnLst/>
            <a:rect l="l" t="t" r="r" b="b"/>
            <a:pathLst>
              <a:path w="228600" h="334010">
                <a:moveTo>
                  <a:pt x="0" y="333493"/>
                </a:moveTo>
                <a:lnTo>
                  <a:pt x="228599" y="333493"/>
                </a:lnTo>
                <a:lnTo>
                  <a:pt x="228599"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7" name="object 7"/>
          <p:cNvSpPr/>
          <p:nvPr/>
        </p:nvSpPr>
        <p:spPr>
          <a:xfrm>
            <a:off x="2022927" y="6519135"/>
            <a:ext cx="228600" cy="339090"/>
          </a:xfrm>
          <a:custGeom>
            <a:avLst/>
            <a:gdLst/>
            <a:ahLst/>
            <a:cxnLst/>
            <a:rect l="l" t="t" r="r" b="b"/>
            <a:pathLst>
              <a:path w="228600" h="339090">
                <a:moveTo>
                  <a:pt x="0" y="338864"/>
                </a:moveTo>
                <a:lnTo>
                  <a:pt x="228599" y="338864"/>
                </a:lnTo>
                <a:lnTo>
                  <a:pt x="2285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8" name="object 8"/>
          <p:cNvSpPr/>
          <p:nvPr/>
        </p:nvSpPr>
        <p:spPr>
          <a:xfrm>
            <a:off x="2251527" y="0"/>
            <a:ext cx="762000" cy="334010"/>
          </a:xfrm>
          <a:custGeom>
            <a:avLst/>
            <a:gdLst/>
            <a:ahLst/>
            <a:cxnLst/>
            <a:rect l="l" t="t" r="r" b="b"/>
            <a:pathLst>
              <a:path w="762000" h="334010">
                <a:moveTo>
                  <a:pt x="0" y="333493"/>
                </a:moveTo>
                <a:lnTo>
                  <a:pt x="761999" y="333493"/>
                </a:lnTo>
                <a:lnTo>
                  <a:pt x="761999"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9" name="object 9"/>
          <p:cNvSpPr/>
          <p:nvPr/>
        </p:nvSpPr>
        <p:spPr>
          <a:xfrm>
            <a:off x="2251527" y="6519135"/>
            <a:ext cx="762000" cy="339090"/>
          </a:xfrm>
          <a:custGeom>
            <a:avLst/>
            <a:gdLst/>
            <a:ahLst/>
            <a:cxnLst/>
            <a:rect l="l" t="t" r="r" b="b"/>
            <a:pathLst>
              <a:path w="762000" h="339090">
                <a:moveTo>
                  <a:pt x="0" y="338864"/>
                </a:moveTo>
                <a:lnTo>
                  <a:pt x="761999" y="338864"/>
                </a:lnTo>
                <a:lnTo>
                  <a:pt x="7619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0" name="object 10"/>
          <p:cNvSpPr/>
          <p:nvPr/>
        </p:nvSpPr>
        <p:spPr>
          <a:xfrm>
            <a:off x="8229414" y="6519135"/>
            <a:ext cx="1524000" cy="339090"/>
          </a:xfrm>
          <a:custGeom>
            <a:avLst/>
            <a:gdLst/>
            <a:ahLst/>
            <a:cxnLst/>
            <a:rect l="l" t="t" r="r" b="b"/>
            <a:pathLst>
              <a:path w="1524000" h="339090">
                <a:moveTo>
                  <a:pt x="0" y="338864"/>
                </a:moveTo>
                <a:lnTo>
                  <a:pt x="1523999" y="338864"/>
                </a:lnTo>
                <a:lnTo>
                  <a:pt x="15239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1" name="object 11"/>
          <p:cNvSpPr/>
          <p:nvPr/>
        </p:nvSpPr>
        <p:spPr>
          <a:xfrm>
            <a:off x="10515414" y="0"/>
            <a:ext cx="151130" cy="6858000"/>
          </a:xfrm>
          <a:custGeom>
            <a:avLst/>
            <a:gdLst/>
            <a:ahLst/>
            <a:cxnLst/>
            <a:rect l="l" t="t" r="r" b="b"/>
            <a:pathLst>
              <a:path w="151129" h="6858000">
                <a:moveTo>
                  <a:pt x="0" y="6857999"/>
                </a:moveTo>
                <a:lnTo>
                  <a:pt x="150998" y="6857999"/>
                </a:lnTo>
                <a:lnTo>
                  <a:pt x="150998"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2" name="object 12"/>
          <p:cNvSpPr/>
          <p:nvPr/>
        </p:nvSpPr>
        <p:spPr>
          <a:xfrm>
            <a:off x="9753414" y="0"/>
            <a:ext cx="762000" cy="6858000"/>
          </a:xfrm>
          <a:custGeom>
            <a:avLst/>
            <a:gdLst/>
            <a:ahLst/>
            <a:cxnLst/>
            <a:rect l="l" t="t" r="r" b="b"/>
            <a:pathLst>
              <a:path w="762000" h="6858000">
                <a:moveTo>
                  <a:pt x="0" y="6857999"/>
                </a:moveTo>
                <a:lnTo>
                  <a:pt x="761999" y="6857999"/>
                </a:lnTo>
                <a:lnTo>
                  <a:pt x="761999" y="0"/>
                </a:lnTo>
                <a:lnTo>
                  <a:pt x="0" y="0"/>
                </a:lnTo>
                <a:lnTo>
                  <a:pt x="0" y="6857999"/>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3" name="object 13"/>
          <p:cNvSpPr/>
          <p:nvPr/>
        </p:nvSpPr>
        <p:spPr>
          <a:xfrm>
            <a:off x="5486214" y="0"/>
            <a:ext cx="597535" cy="334010"/>
          </a:xfrm>
          <a:custGeom>
            <a:avLst/>
            <a:gdLst/>
            <a:ahLst/>
            <a:cxnLst/>
            <a:rect l="l" t="t" r="r" b="b"/>
            <a:pathLst>
              <a:path w="597535" h="334010">
                <a:moveTo>
                  <a:pt x="0" y="333493"/>
                </a:moveTo>
                <a:lnTo>
                  <a:pt x="597407" y="333493"/>
                </a:lnTo>
                <a:lnTo>
                  <a:pt x="597407"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4" name="object 14"/>
          <p:cNvSpPr/>
          <p:nvPr/>
        </p:nvSpPr>
        <p:spPr>
          <a:xfrm>
            <a:off x="5486213" y="6519135"/>
            <a:ext cx="2743200" cy="339090"/>
          </a:xfrm>
          <a:custGeom>
            <a:avLst/>
            <a:gdLst/>
            <a:ahLst/>
            <a:cxnLst/>
            <a:rect l="l" t="t" r="r" b="b"/>
            <a:pathLst>
              <a:path w="2743200" h="339090">
                <a:moveTo>
                  <a:pt x="0" y="338864"/>
                </a:moveTo>
                <a:lnTo>
                  <a:pt x="2743199" y="338864"/>
                </a:lnTo>
                <a:lnTo>
                  <a:pt x="27431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5" name="object 15"/>
          <p:cNvSpPr/>
          <p:nvPr/>
        </p:nvSpPr>
        <p:spPr>
          <a:xfrm>
            <a:off x="4495604" y="0"/>
            <a:ext cx="228600" cy="334010"/>
          </a:xfrm>
          <a:custGeom>
            <a:avLst/>
            <a:gdLst/>
            <a:ahLst/>
            <a:cxnLst/>
            <a:rect l="l" t="t" r="r" b="b"/>
            <a:pathLst>
              <a:path w="228600" h="334010">
                <a:moveTo>
                  <a:pt x="0" y="333493"/>
                </a:moveTo>
                <a:lnTo>
                  <a:pt x="228609" y="333493"/>
                </a:lnTo>
                <a:lnTo>
                  <a:pt x="228609"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6" name="object 16"/>
          <p:cNvSpPr/>
          <p:nvPr/>
        </p:nvSpPr>
        <p:spPr>
          <a:xfrm>
            <a:off x="4495604" y="6519135"/>
            <a:ext cx="228600" cy="339090"/>
          </a:xfrm>
          <a:custGeom>
            <a:avLst/>
            <a:gdLst/>
            <a:ahLst/>
            <a:cxnLst/>
            <a:rect l="l" t="t" r="r" b="b"/>
            <a:pathLst>
              <a:path w="228600" h="339090">
                <a:moveTo>
                  <a:pt x="0" y="338864"/>
                </a:moveTo>
                <a:lnTo>
                  <a:pt x="228609" y="338864"/>
                </a:lnTo>
                <a:lnTo>
                  <a:pt x="22860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7" name="object 17"/>
          <p:cNvSpPr/>
          <p:nvPr/>
        </p:nvSpPr>
        <p:spPr>
          <a:xfrm>
            <a:off x="4724214" y="0"/>
            <a:ext cx="762000" cy="334010"/>
          </a:xfrm>
          <a:custGeom>
            <a:avLst/>
            <a:gdLst/>
            <a:ahLst/>
            <a:cxnLst/>
            <a:rect l="l" t="t" r="r" b="b"/>
            <a:pathLst>
              <a:path w="762000" h="334010">
                <a:moveTo>
                  <a:pt x="0" y="333493"/>
                </a:moveTo>
                <a:lnTo>
                  <a:pt x="761999" y="333493"/>
                </a:lnTo>
                <a:lnTo>
                  <a:pt x="761999" y="0"/>
                </a:lnTo>
                <a:lnTo>
                  <a:pt x="0" y="0"/>
                </a:lnTo>
                <a:lnTo>
                  <a:pt x="0" y="333493"/>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8" name="object 18"/>
          <p:cNvSpPr/>
          <p:nvPr/>
        </p:nvSpPr>
        <p:spPr>
          <a:xfrm>
            <a:off x="4724214" y="6519135"/>
            <a:ext cx="762000" cy="339090"/>
          </a:xfrm>
          <a:custGeom>
            <a:avLst/>
            <a:gdLst/>
            <a:ahLst/>
            <a:cxnLst/>
            <a:rect l="l" t="t" r="r" b="b"/>
            <a:pathLst>
              <a:path w="762000" h="339090">
                <a:moveTo>
                  <a:pt x="0" y="338864"/>
                </a:moveTo>
                <a:lnTo>
                  <a:pt x="761999" y="338864"/>
                </a:lnTo>
                <a:lnTo>
                  <a:pt x="761999" y="0"/>
                </a:lnTo>
                <a:lnTo>
                  <a:pt x="0" y="0"/>
                </a:lnTo>
                <a:lnTo>
                  <a:pt x="0" y="338864"/>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9" name="object 19"/>
          <p:cNvSpPr/>
          <p:nvPr/>
        </p:nvSpPr>
        <p:spPr>
          <a:xfrm>
            <a:off x="1588147" y="5068681"/>
            <a:ext cx="9078595" cy="1133475"/>
          </a:xfrm>
          <a:custGeom>
            <a:avLst/>
            <a:gdLst/>
            <a:ahLst/>
            <a:cxnLst/>
            <a:rect l="l" t="t" r="r" b="b"/>
            <a:pathLst>
              <a:path w="9078595" h="1133475">
                <a:moveTo>
                  <a:pt x="0" y="1082731"/>
                </a:moveTo>
                <a:lnTo>
                  <a:pt x="74095" y="1087180"/>
                </a:lnTo>
                <a:lnTo>
                  <a:pt x="148336" y="1091598"/>
                </a:lnTo>
                <a:lnTo>
                  <a:pt x="222866" y="1095953"/>
                </a:lnTo>
                <a:lnTo>
                  <a:pt x="297830" y="1100215"/>
                </a:lnTo>
                <a:lnTo>
                  <a:pt x="373374" y="1104352"/>
                </a:lnTo>
                <a:lnTo>
                  <a:pt x="449641" y="1108333"/>
                </a:lnTo>
                <a:lnTo>
                  <a:pt x="526776" y="1112127"/>
                </a:lnTo>
                <a:lnTo>
                  <a:pt x="604925" y="1115703"/>
                </a:lnTo>
                <a:lnTo>
                  <a:pt x="684231" y="1119029"/>
                </a:lnTo>
                <a:lnTo>
                  <a:pt x="764841" y="1122075"/>
                </a:lnTo>
                <a:lnTo>
                  <a:pt x="846897" y="1124809"/>
                </a:lnTo>
                <a:lnTo>
                  <a:pt x="930546" y="1127200"/>
                </a:lnTo>
                <a:lnTo>
                  <a:pt x="1015932" y="1129216"/>
                </a:lnTo>
                <a:lnTo>
                  <a:pt x="1103199" y="1130828"/>
                </a:lnTo>
                <a:lnTo>
                  <a:pt x="1192493" y="1132003"/>
                </a:lnTo>
                <a:lnTo>
                  <a:pt x="1283958" y="1132710"/>
                </a:lnTo>
                <a:lnTo>
                  <a:pt x="1377739" y="1132918"/>
                </a:lnTo>
                <a:lnTo>
                  <a:pt x="1473980" y="1132596"/>
                </a:lnTo>
                <a:lnTo>
                  <a:pt x="1572826" y="1131713"/>
                </a:lnTo>
                <a:lnTo>
                  <a:pt x="1674423" y="1130237"/>
                </a:lnTo>
                <a:lnTo>
                  <a:pt x="1778607" y="1128432"/>
                </a:lnTo>
                <a:lnTo>
                  <a:pt x="1885074" y="1126539"/>
                </a:lnTo>
                <a:lnTo>
                  <a:pt x="1993762" y="1124500"/>
                </a:lnTo>
                <a:lnTo>
                  <a:pt x="2104607" y="1122258"/>
                </a:lnTo>
                <a:lnTo>
                  <a:pt x="2217548" y="1119755"/>
                </a:lnTo>
                <a:lnTo>
                  <a:pt x="2332523" y="1116932"/>
                </a:lnTo>
                <a:lnTo>
                  <a:pt x="2449468" y="1113733"/>
                </a:lnTo>
                <a:lnTo>
                  <a:pt x="2568321" y="1110098"/>
                </a:lnTo>
                <a:lnTo>
                  <a:pt x="2689021" y="1105970"/>
                </a:lnTo>
                <a:lnTo>
                  <a:pt x="2811504" y="1101292"/>
                </a:lnTo>
                <a:lnTo>
                  <a:pt x="2935708" y="1096005"/>
                </a:lnTo>
                <a:lnTo>
                  <a:pt x="3061571" y="1090052"/>
                </a:lnTo>
                <a:lnTo>
                  <a:pt x="3189030" y="1083374"/>
                </a:lnTo>
                <a:lnTo>
                  <a:pt x="3318022" y="1075914"/>
                </a:lnTo>
                <a:lnTo>
                  <a:pt x="3448487" y="1067614"/>
                </a:lnTo>
                <a:lnTo>
                  <a:pt x="3580360" y="1058415"/>
                </a:lnTo>
                <a:lnTo>
                  <a:pt x="3713579" y="1048261"/>
                </a:lnTo>
                <a:lnTo>
                  <a:pt x="3848083" y="1037093"/>
                </a:lnTo>
                <a:lnTo>
                  <a:pt x="3983808" y="1024853"/>
                </a:lnTo>
                <a:lnTo>
                  <a:pt x="4120693" y="1011484"/>
                </a:lnTo>
                <a:lnTo>
                  <a:pt x="4260918" y="996946"/>
                </a:lnTo>
                <a:lnTo>
                  <a:pt x="4406239" y="981279"/>
                </a:lnTo>
                <a:lnTo>
                  <a:pt x="4556024" y="964540"/>
                </a:lnTo>
                <a:lnTo>
                  <a:pt x="4709640" y="946787"/>
                </a:lnTo>
                <a:lnTo>
                  <a:pt x="4866455" y="928078"/>
                </a:lnTo>
                <a:lnTo>
                  <a:pt x="5025837" y="908472"/>
                </a:lnTo>
                <a:lnTo>
                  <a:pt x="5187154" y="888025"/>
                </a:lnTo>
                <a:lnTo>
                  <a:pt x="5349773" y="866795"/>
                </a:lnTo>
                <a:lnTo>
                  <a:pt x="5513062" y="844842"/>
                </a:lnTo>
                <a:lnTo>
                  <a:pt x="5676388" y="822221"/>
                </a:lnTo>
                <a:lnTo>
                  <a:pt x="5839120" y="798993"/>
                </a:lnTo>
                <a:lnTo>
                  <a:pt x="6000625" y="775213"/>
                </a:lnTo>
                <a:lnTo>
                  <a:pt x="6160271" y="750940"/>
                </a:lnTo>
                <a:lnTo>
                  <a:pt x="6317426" y="726233"/>
                </a:lnTo>
                <a:lnTo>
                  <a:pt x="6471457" y="701148"/>
                </a:lnTo>
                <a:lnTo>
                  <a:pt x="6621732" y="675744"/>
                </a:lnTo>
                <a:lnTo>
                  <a:pt x="6767618" y="650079"/>
                </a:lnTo>
                <a:lnTo>
                  <a:pt x="6908484" y="624210"/>
                </a:lnTo>
                <a:lnTo>
                  <a:pt x="7043697" y="598196"/>
                </a:lnTo>
                <a:lnTo>
                  <a:pt x="7172625" y="572094"/>
                </a:lnTo>
                <a:lnTo>
                  <a:pt x="7298295" y="545222"/>
                </a:lnTo>
                <a:lnTo>
                  <a:pt x="7423811" y="516975"/>
                </a:lnTo>
                <a:lnTo>
                  <a:pt x="7548723" y="487524"/>
                </a:lnTo>
                <a:lnTo>
                  <a:pt x="7672580" y="457036"/>
                </a:lnTo>
                <a:lnTo>
                  <a:pt x="7794935" y="425681"/>
                </a:lnTo>
                <a:lnTo>
                  <a:pt x="7915336" y="393629"/>
                </a:lnTo>
                <a:lnTo>
                  <a:pt x="8033335" y="361049"/>
                </a:lnTo>
                <a:lnTo>
                  <a:pt x="8148481" y="328110"/>
                </a:lnTo>
                <a:lnTo>
                  <a:pt x="8260324" y="294982"/>
                </a:lnTo>
                <a:lnTo>
                  <a:pt x="8368416" y="261833"/>
                </a:lnTo>
                <a:lnTo>
                  <a:pt x="8472306" y="228833"/>
                </a:lnTo>
                <a:lnTo>
                  <a:pt x="8571545" y="196152"/>
                </a:lnTo>
                <a:lnTo>
                  <a:pt x="8665683" y="163959"/>
                </a:lnTo>
                <a:lnTo>
                  <a:pt x="8754269" y="132423"/>
                </a:lnTo>
                <a:lnTo>
                  <a:pt x="8836856" y="101713"/>
                </a:lnTo>
                <a:lnTo>
                  <a:pt x="8912992" y="71998"/>
                </a:lnTo>
                <a:lnTo>
                  <a:pt x="8982228" y="43449"/>
                </a:lnTo>
                <a:lnTo>
                  <a:pt x="9044115" y="16234"/>
                </a:lnTo>
                <a:lnTo>
                  <a:pt x="9078265" y="0"/>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0" name="object 20"/>
          <p:cNvSpPr/>
          <p:nvPr/>
        </p:nvSpPr>
        <p:spPr>
          <a:xfrm>
            <a:off x="1588147" y="3486901"/>
            <a:ext cx="9078595" cy="871855"/>
          </a:xfrm>
          <a:custGeom>
            <a:avLst/>
            <a:gdLst/>
            <a:ahLst/>
            <a:cxnLst/>
            <a:rect l="l" t="t" r="r" b="b"/>
            <a:pathLst>
              <a:path w="9078595" h="871854">
                <a:moveTo>
                  <a:pt x="0" y="871358"/>
                </a:moveTo>
                <a:lnTo>
                  <a:pt x="39517" y="850422"/>
                </a:lnTo>
                <a:lnTo>
                  <a:pt x="79226" y="829488"/>
                </a:lnTo>
                <a:lnTo>
                  <a:pt x="119317" y="808559"/>
                </a:lnTo>
                <a:lnTo>
                  <a:pt x="159984" y="787637"/>
                </a:lnTo>
                <a:lnTo>
                  <a:pt x="201416" y="766725"/>
                </a:lnTo>
                <a:lnTo>
                  <a:pt x="243805" y="745823"/>
                </a:lnTo>
                <a:lnTo>
                  <a:pt x="287344" y="724936"/>
                </a:lnTo>
                <a:lnTo>
                  <a:pt x="332223" y="704065"/>
                </a:lnTo>
                <a:lnTo>
                  <a:pt x="378633" y="683212"/>
                </a:lnTo>
                <a:lnTo>
                  <a:pt x="426768" y="662379"/>
                </a:lnTo>
                <a:lnTo>
                  <a:pt x="476817" y="641570"/>
                </a:lnTo>
                <a:lnTo>
                  <a:pt x="528972" y="620785"/>
                </a:lnTo>
                <a:lnTo>
                  <a:pt x="583425" y="600028"/>
                </a:lnTo>
                <a:lnTo>
                  <a:pt x="640368" y="579301"/>
                </a:lnTo>
                <a:lnTo>
                  <a:pt x="699991" y="558606"/>
                </a:lnTo>
                <a:lnTo>
                  <a:pt x="762487" y="537944"/>
                </a:lnTo>
                <a:lnTo>
                  <a:pt x="828047" y="517320"/>
                </a:lnTo>
                <a:lnTo>
                  <a:pt x="896862" y="496734"/>
                </a:lnTo>
                <a:lnTo>
                  <a:pt x="969123" y="476189"/>
                </a:lnTo>
                <a:lnTo>
                  <a:pt x="1045023" y="455687"/>
                </a:lnTo>
                <a:lnTo>
                  <a:pt x="1124418" y="434758"/>
                </a:lnTo>
                <a:lnTo>
                  <a:pt x="1206974" y="413025"/>
                </a:lnTo>
                <a:lnTo>
                  <a:pt x="1292582" y="390635"/>
                </a:lnTo>
                <a:lnTo>
                  <a:pt x="1381136" y="367735"/>
                </a:lnTo>
                <a:lnTo>
                  <a:pt x="1472529" y="344473"/>
                </a:lnTo>
                <a:lnTo>
                  <a:pt x="1566654" y="320994"/>
                </a:lnTo>
                <a:lnTo>
                  <a:pt x="1663404" y="297446"/>
                </a:lnTo>
                <a:lnTo>
                  <a:pt x="1762671" y="273977"/>
                </a:lnTo>
                <a:lnTo>
                  <a:pt x="1864349" y="250733"/>
                </a:lnTo>
                <a:lnTo>
                  <a:pt x="1968331" y="227860"/>
                </a:lnTo>
                <a:lnTo>
                  <a:pt x="2074509" y="205507"/>
                </a:lnTo>
                <a:lnTo>
                  <a:pt x="2182777" y="183820"/>
                </a:lnTo>
                <a:lnTo>
                  <a:pt x="2293027" y="162947"/>
                </a:lnTo>
                <a:lnTo>
                  <a:pt x="2405152" y="143033"/>
                </a:lnTo>
                <a:lnTo>
                  <a:pt x="2519045" y="124227"/>
                </a:lnTo>
                <a:lnTo>
                  <a:pt x="2634599" y="106675"/>
                </a:lnTo>
                <a:lnTo>
                  <a:pt x="2751708" y="90524"/>
                </a:lnTo>
                <a:lnTo>
                  <a:pt x="2870263" y="75921"/>
                </a:lnTo>
                <a:lnTo>
                  <a:pt x="2990159" y="63014"/>
                </a:lnTo>
                <a:lnTo>
                  <a:pt x="3111287" y="51949"/>
                </a:lnTo>
                <a:lnTo>
                  <a:pt x="3234303" y="42331"/>
                </a:lnTo>
                <a:lnTo>
                  <a:pt x="3359815" y="33672"/>
                </a:lnTo>
                <a:lnTo>
                  <a:pt x="3487708" y="25981"/>
                </a:lnTo>
                <a:lnTo>
                  <a:pt x="3617866" y="19267"/>
                </a:lnTo>
                <a:lnTo>
                  <a:pt x="3750172" y="13540"/>
                </a:lnTo>
                <a:lnTo>
                  <a:pt x="3884512" y="8807"/>
                </a:lnTo>
                <a:lnTo>
                  <a:pt x="4020769" y="5077"/>
                </a:lnTo>
                <a:lnTo>
                  <a:pt x="4158828" y="2361"/>
                </a:lnTo>
                <a:lnTo>
                  <a:pt x="4298572" y="665"/>
                </a:lnTo>
                <a:lnTo>
                  <a:pt x="4439887" y="0"/>
                </a:lnTo>
                <a:lnTo>
                  <a:pt x="4582656" y="373"/>
                </a:lnTo>
                <a:lnTo>
                  <a:pt x="4726764" y="1794"/>
                </a:lnTo>
                <a:lnTo>
                  <a:pt x="4872094" y="4272"/>
                </a:lnTo>
                <a:lnTo>
                  <a:pt x="5018532" y="7816"/>
                </a:lnTo>
                <a:lnTo>
                  <a:pt x="5165961" y="12434"/>
                </a:lnTo>
                <a:lnTo>
                  <a:pt x="5314265" y="18135"/>
                </a:lnTo>
                <a:lnTo>
                  <a:pt x="5463329" y="24928"/>
                </a:lnTo>
                <a:lnTo>
                  <a:pt x="5613037" y="32822"/>
                </a:lnTo>
                <a:lnTo>
                  <a:pt x="5763274" y="41826"/>
                </a:lnTo>
                <a:lnTo>
                  <a:pt x="5913923" y="51949"/>
                </a:lnTo>
                <a:lnTo>
                  <a:pt x="6069551" y="64188"/>
                </a:lnTo>
                <a:lnTo>
                  <a:pt x="6233894" y="79312"/>
                </a:lnTo>
                <a:lnTo>
                  <a:pt x="6405602" y="97000"/>
                </a:lnTo>
                <a:lnTo>
                  <a:pt x="6583326" y="116933"/>
                </a:lnTo>
                <a:lnTo>
                  <a:pt x="6765716" y="138789"/>
                </a:lnTo>
                <a:lnTo>
                  <a:pt x="6951424" y="162248"/>
                </a:lnTo>
                <a:lnTo>
                  <a:pt x="7139100" y="186989"/>
                </a:lnTo>
                <a:lnTo>
                  <a:pt x="7327395" y="212692"/>
                </a:lnTo>
                <a:lnTo>
                  <a:pt x="7514959" y="239036"/>
                </a:lnTo>
                <a:lnTo>
                  <a:pt x="7700443" y="265700"/>
                </a:lnTo>
                <a:lnTo>
                  <a:pt x="7882498" y="292364"/>
                </a:lnTo>
                <a:lnTo>
                  <a:pt x="8059775" y="318708"/>
                </a:lnTo>
                <a:lnTo>
                  <a:pt x="8230923" y="344410"/>
                </a:lnTo>
                <a:lnTo>
                  <a:pt x="8394594" y="369151"/>
                </a:lnTo>
                <a:lnTo>
                  <a:pt x="8549439" y="392608"/>
                </a:lnTo>
                <a:lnTo>
                  <a:pt x="8694108" y="414463"/>
                </a:lnTo>
                <a:lnTo>
                  <a:pt x="8827252" y="434394"/>
                </a:lnTo>
                <a:lnTo>
                  <a:pt x="8947522" y="452081"/>
                </a:lnTo>
                <a:lnTo>
                  <a:pt x="9053568" y="467203"/>
                </a:lnTo>
                <a:lnTo>
                  <a:pt x="9078265" y="470544"/>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1" name="object 21"/>
          <p:cNvSpPr/>
          <p:nvPr/>
        </p:nvSpPr>
        <p:spPr>
          <a:xfrm>
            <a:off x="1576264" y="5640775"/>
            <a:ext cx="3004820" cy="1211580"/>
          </a:xfrm>
          <a:custGeom>
            <a:avLst/>
            <a:gdLst/>
            <a:ahLst/>
            <a:cxnLst/>
            <a:rect l="l" t="t" r="r" b="b"/>
            <a:pathLst>
              <a:path w="3004820" h="1211579">
                <a:moveTo>
                  <a:pt x="0" y="0"/>
                </a:moveTo>
                <a:lnTo>
                  <a:pt x="165473" y="75223"/>
                </a:lnTo>
                <a:lnTo>
                  <a:pt x="330719" y="150225"/>
                </a:lnTo>
                <a:lnTo>
                  <a:pt x="495506" y="224787"/>
                </a:lnTo>
                <a:lnTo>
                  <a:pt x="659605" y="298688"/>
                </a:lnTo>
                <a:lnTo>
                  <a:pt x="822787" y="371707"/>
                </a:lnTo>
                <a:lnTo>
                  <a:pt x="984823" y="443624"/>
                </a:lnTo>
                <a:lnTo>
                  <a:pt x="1145483" y="514218"/>
                </a:lnTo>
                <a:lnTo>
                  <a:pt x="1304537" y="583269"/>
                </a:lnTo>
                <a:lnTo>
                  <a:pt x="1461757" y="650557"/>
                </a:lnTo>
                <a:lnTo>
                  <a:pt x="1616912" y="715861"/>
                </a:lnTo>
                <a:lnTo>
                  <a:pt x="1769773" y="778961"/>
                </a:lnTo>
                <a:lnTo>
                  <a:pt x="1920112" y="839635"/>
                </a:lnTo>
                <a:lnTo>
                  <a:pt x="2067697" y="897665"/>
                </a:lnTo>
                <a:lnTo>
                  <a:pt x="2212301" y="952828"/>
                </a:lnTo>
                <a:lnTo>
                  <a:pt x="2353693" y="1004905"/>
                </a:lnTo>
                <a:lnTo>
                  <a:pt x="2491644" y="1053676"/>
                </a:lnTo>
                <a:lnTo>
                  <a:pt x="2625925" y="1098920"/>
                </a:lnTo>
                <a:lnTo>
                  <a:pt x="2756305" y="1140416"/>
                </a:lnTo>
                <a:lnTo>
                  <a:pt x="2882557" y="1177944"/>
                </a:lnTo>
                <a:lnTo>
                  <a:pt x="3004450" y="1211283"/>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2" name="object 22"/>
          <p:cNvSpPr/>
          <p:nvPr/>
        </p:nvSpPr>
        <p:spPr>
          <a:xfrm>
            <a:off x="1588147" y="5284471"/>
            <a:ext cx="9078595" cy="1467485"/>
          </a:xfrm>
          <a:custGeom>
            <a:avLst/>
            <a:gdLst/>
            <a:ahLst/>
            <a:cxnLst/>
            <a:rect l="l" t="t" r="r" b="b"/>
            <a:pathLst>
              <a:path w="9078595" h="1467484">
                <a:moveTo>
                  <a:pt x="0" y="0"/>
                </a:moveTo>
                <a:lnTo>
                  <a:pt x="42929" y="14998"/>
                </a:lnTo>
                <a:lnTo>
                  <a:pt x="86043" y="30030"/>
                </a:lnTo>
                <a:lnTo>
                  <a:pt x="129527" y="45128"/>
                </a:lnTo>
                <a:lnTo>
                  <a:pt x="173566" y="60327"/>
                </a:lnTo>
                <a:lnTo>
                  <a:pt x="218344" y="75659"/>
                </a:lnTo>
                <a:lnTo>
                  <a:pt x="264046" y="91159"/>
                </a:lnTo>
                <a:lnTo>
                  <a:pt x="310857" y="106859"/>
                </a:lnTo>
                <a:lnTo>
                  <a:pt x="358961" y="122793"/>
                </a:lnTo>
                <a:lnTo>
                  <a:pt x="408545" y="138994"/>
                </a:lnTo>
                <a:lnTo>
                  <a:pt x="459792" y="155497"/>
                </a:lnTo>
                <a:lnTo>
                  <a:pt x="512886" y="172334"/>
                </a:lnTo>
                <a:lnTo>
                  <a:pt x="568014" y="189538"/>
                </a:lnTo>
                <a:lnTo>
                  <a:pt x="625360" y="207145"/>
                </a:lnTo>
                <a:lnTo>
                  <a:pt x="685108" y="225185"/>
                </a:lnTo>
                <a:lnTo>
                  <a:pt x="747443" y="243695"/>
                </a:lnTo>
                <a:lnTo>
                  <a:pt x="812551" y="262706"/>
                </a:lnTo>
                <a:lnTo>
                  <a:pt x="880615" y="282252"/>
                </a:lnTo>
                <a:lnTo>
                  <a:pt x="951821" y="302366"/>
                </a:lnTo>
                <a:lnTo>
                  <a:pt x="1026354" y="323083"/>
                </a:lnTo>
                <a:lnTo>
                  <a:pt x="1104398" y="344436"/>
                </a:lnTo>
                <a:lnTo>
                  <a:pt x="1186199" y="366667"/>
                </a:lnTo>
                <a:lnTo>
                  <a:pt x="1271726" y="389950"/>
                </a:lnTo>
                <a:lnTo>
                  <a:pt x="1360756" y="414178"/>
                </a:lnTo>
                <a:lnTo>
                  <a:pt x="1453066" y="439243"/>
                </a:lnTo>
                <a:lnTo>
                  <a:pt x="1548435" y="465038"/>
                </a:lnTo>
                <a:lnTo>
                  <a:pt x="1646638" y="491458"/>
                </a:lnTo>
                <a:lnTo>
                  <a:pt x="1747454" y="518394"/>
                </a:lnTo>
                <a:lnTo>
                  <a:pt x="1850660" y="545740"/>
                </a:lnTo>
                <a:lnTo>
                  <a:pt x="1956034" y="573389"/>
                </a:lnTo>
                <a:lnTo>
                  <a:pt x="2063351" y="601234"/>
                </a:lnTo>
                <a:lnTo>
                  <a:pt x="2172391" y="629168"/>
                </a:lnTo>
                <a:lnTo>
                  <a:pt x="2282930" y="657085"/>
                </a:lnTo>
                <a:lnTo>
                  <a:pt x="2394746" y="684877"/>
                </a:lnTo>
                <a:lnTo>
                  <a:pt x="2507615" y="712438"/>
                </a:lnTo>
                <a:lnTo>
                  <a:pt x="2621316" y="739660"/>
                </a:lnTo>
                <a:lnTo>
                  <a:pt x="2735626" y="766437"/>
                </a:lnTo>
                <a:lnTo>
                  <a:pt x="2850321" y="792662"/>
                </a:lnTo>
                <a:lnTo>
                  <a:pt x="2965180" y="818228"/>
                </a:lnTo>
                <a:lnTo>
                  <a:pt x="3079980" y="843027"/>
                </a:lnTo>
                <a:lnTo>
                  <a:pt x="3194497" y="866954"/>
                </a:lnTo>
                <a:lnTo>
                  <a:pt x="3310259" y="890443"/>
                </a:lnTo>
                <a:lnTo>
                  <a:pt x="3428741" y="913967"/>
                </a:lnTo>
                <a:lnTo>
                  <a:pt x="3549636" y="937473"/>
                </a:lnTo>
                <a:lnTo>
                  <a:pt x="3672636" y="960909"/>
                </a:lnTo>
                <a:lnTo>
                  <a:pt x="3797434" y="984220"/>
                </a:lnTo>
                <a:lnTo>
                  <a:pt x="3923724" y="1007353"/>
                </a:lnTo>
                <a:lnTo>
                  <a:pt x="4051198" y="1030254"/>
                </a:lnTo>
                <a:lnTo>
                  <a:pt x="4179550" y="1052871"/>
                </a:lnTo>
                <a:lnTo>
                  <a:pt x="4308473" y="1075149"/>
                </a:lnTo>
                <a:lnTo>
                  <a:pt x="4437658" y="1097036"/>
                </a:lnTo>
                <a:lnTo>
                  <a:pt x="4566800" y="1118477"/>
                </a:lnTo>
                <a:lnTo>
                  <a:pt x="4695592" y="1139420"/>
                </a:lnTo>
                <a:lnTo>
                  <a:pt x="4823725" y="1159810"/>
                </a:lnTo>
                <a:lnTo>
                  <a:pt x="4950894" y="1179594"/>
                </a:lnTo>
                <a:lnTo>
                  <a:pt x="5076791" y="1198720"/>
                </a:lnTo>
                <a:lnTo>
                  <a:pt x="5201109" y="1217133"/>
                </a:lnTo>
                <a:lnTo>
                  <a:pt x="5323542" y="1234779"/>
                </a:lnTo>
                <a:lnTo>
                  <a:pt x="5443781" y="1251606"/>
                </a:lnTo>
                <a:lnTo>
                  <a:pt x="5561521" y="1267561"/>
                </a:lnTo>
                <a:lnTo>
                  <a:pt x="5676453" y="1282588"/>
                </a:lnTo>
                <a:lnTo>
                  <a:pt x="5790254" y="1296710"/>
                </a:lnTo>
                <a:lnTo>
                  <a:pt x="5904652" y="1310007"/>
                </a:lnTo>
                <a:lnTo>
                  <a:pt x="6019354" y="1322514"/>
                </a:lnTo>
                <a:lnTo>
                  <a:pt x="6134065" y="1334268"/>
                </a:lnTo>
                <a:lnTo>
                  <a:pt x="6248491" y="1345302"/>
                </a:lnTo>
                <a:lnTo>
                  <a:pt x="6362339" y="1355654"/>
                </a:lnTo>
                <a:lnTo>
                  <a:pt x="6475315" y="1365359"/>
                </a:lnTo>
                <a:lnTo>
                  <a:pt x="6587123" y="1374453"/>
                </a:lnTo>
                <a:lnTo>
                  <a:pt x="6697471" y="1382970"/>
                </a:lnTo>
                <a:lnTo>
                  <a:pt x="6806065" y="1390947"/>
                </a:lnTo>
                <a:lnTo>
                  <a:pt x="6912609" y="1398420"/>
                </a:lnTo>
                <a:lnTo>
                  <a:pt x="7016811" y="1405423"/>
                </a:lnTo>
                <a:lnTo>
                  <a:pt x="7118377" y="1411993"/>
                </a:lnTo>
                <a:lnTo>
                  <a:pt x="7217011" y="1418165"/>
                </a:lnTo>
                <a:lnTo>
                  <a:pt x="7312420" y="1423974"/>
                </a:lnTo>
                <a:lnTo>
                  <a:pt x="7404311" y="1429457"/>
                </a:lnTo>
                <a:lnTo>
                  <a:pt x="7492389" y="1434649"/>
                </a:lnTo>
                <a:lnTo>
                  <a:pt x="7576360" y="1439586"/>
                </a:lnTo>
                <a:lnTo>
                  <a:pt x="7655930" y="1444303"/>
                </a:lnTo>
                <a:lnTo>
                  <a:pt x="7730805" y="1448835"/>
                </a:lnTo>
                <a:lnTo>
                  <a:pt x="7800624" y="1452969"/>
                </a:lnTo>
                <a:lnTo>
                  <a:pt x="7865421" y="1456490"/>
                </a:lnTo>
                <a:lnTo>
                  <a:pt x="7925547" y="1459438"/>
                </a:lnTo>
                <a:lnTo>
                  <a:pt x="7981354" y="1461853"/>
                </a:lnTo>
                <a:lnTo>
                  <a:pt x="8033194" y="1463775"/>
                </a:lnTo>
                <a:lnTo>
                  <a:pt x="8081418" y="1465244"/>
                </a:lnTo>
                <a:lnTo>
                  <a:pt x="8126379" y="1466300"/>
                </a:lnTo>
                <a:lnTo>
                  <a:pt x="8168428" y="1466984"/>
                </a:lnTo>
                <a:lnTo>
                  <a:pt x="8207916" y="1467335"/>
                </a:lnTo>
                <a:lnTo>
                  <a:pt x="8245197" y="1467394"/>
                </a:lnTo>
                <a:lnTo>
                  <a:pt x="8280621" y="1467201"/>
                </a:lnTo>
                <a:lnTo>
                  <a:pt x="8347307" y="1466217"/>
                </a:lnTo>
                <a:lnTo>
                  <a:pt x="8410789" y="1464705"/>
                </a:lnTo>
                <a:lnTo>
                  <a:pt x="8473880" y="1462985"/>
                </a:lnTo>
                <a:lnTo>
                  <a:pt x="8506159" y="1462147"/>
                </a:lnTo>
                <a:lnTo>
                  <a:pt x="8539396" y="1461378"/>
                </a:lnTo>
                <a:lnTo>
                  <a:pt x="8573943" y="1460718"/>
                </a:lnTo>
                <a:lnTo>
                  <a:pt x="8608776" y="1460036"/>
                </a:lnTo>
                <a:lnTo>
                  <a:pt x="8675574" y="1458172"/>
                </a:lnTo>
                <a:lnTo>
                  <a:pt x="8738887" y="1455704"/>
                </a:lnTo>
                <a:lnTo>
                  <a:pt x="8799127" y="1452702"/>
                </a:lnTo>
                <a:lnTo>
                  <a:pt x="8856702" y="1449237"/>
                </a:lnTo>
                <a:lnTo>
                  <a:pt x="8912022" y="1445380"/>
                </a:lnTo>
                <a:lnTo>
                  <a:pt x="8965496" y="1441204"/>
                </a:lnTo>
                <a:lnTo>
                  <a:pt x="9017535" y="1436778"/>
                </a:lnTo>
                <a:lnTo>
                  <a:pt x="9068549" y="1432176"/>
                </a:lnTo>
                <a:lnTo>
                  <a:pt x="9078265" y="1431273"/>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3" name="object 23"/>
          <p:cNvSpPr/>
          <p:nvPr/>
        </p:nvSpPr>
        <p:spPr>
          <a:xfrm>
            <a:off x="3737545" y="5137581"/>
            <a:ext cx="6929120" cy="1714500"/>
          </a:xfrm>
          <a:custGeom>
            <a:avLst/>
            <a:gdLst/>
            <a:ahLst/>
            <a:cxnLst/>
            <a:rect l="l" t="t" r="r" b="b"/>
            <a:pathLst>
              <a:path w="6929120" h="1714500">
                <a:moveTo>
                  <a:pt x="0" y="1714477"/>
                </a:moveTo>
                <a:lnTo>
                  <a:pt x="48751" y="1659570"/>
                </a:lnTo>
                <a:lnTo>
                  <a:pt x="97859" y="1604752"/>
                </a:lnTo>
                <a:lnTo>
                  <a:pt x="147680" y="1550112"/>
                </a:lnTo>
                <a:lnTo>
                  <a:pt x="198571" y="1495738"/>
                </a:lnTo>
                <a:lnTo>
                  <a:pt x="250888" y="1441721"/>
                </a:lnTo>
                <a:lnTo>
                  <a:pt x="304988" y="1388149"/>
                </a:lnTo>
                <a:lnTo>
                  <a:pt x="332819" y="1361558"/>
                </a:lnTo>
                <a:lnTo>
                  <a:pt x="361229" y="1335112"/>
                </a:lnTo>
                <a:lnTo>
                  <a:pt x="390263" y="1308821"/>
                </a:lnTo>
                <a:lnTo>
                  <a:pt x="419965" y="1282698"/>
                </a:lnTo>
                <a:lnTo>
                  <a:pt x="450381" y="1256753"/>
                </a:lnTo>
                <a:lnTo>
                  <a:pt x="481555" y="1230997"/>
                </a:lnTo>
                <a:lnTo>
                  <a:pt x="513531" y="1205442"/>
                </a:lnTo>
                <a:lnTo>
                  <a:pt x="546353" y="1180099"/>
                </a:lnTo>
                <a:lnTo>
                  <a:pt x="580217" y="1154769"/>
                </a:lnTo>
                <a:lnTo>
                  <a:pt x="615257" y="1129284"/>
                </a:lnTo>
                <a:lnTo>
                  <a:pt x="651370" y="1103699"/>
                </a:lnTo>
                <a:lnTo>
                  <a:pt x="688454" y="1078065"/>
                </a:lnTo>
                <a:lnTo>
                  <a:pt x="726406" y="1052438"/>
                </a:lnTo>
                <a:lnTo>
                  <a:pt x="765124" y="1026870"/>
                </a:lnTo>
                <a:lnTo>
                  <a:pt x="804505" y="1001415"/>
                </a:lnTo>
                <a:lnTo>
                  <a:pt x="844445" y="976126"/>
                </a:lnTo>
                <a:lnTo>
                  <a:pt x="884844" y="951057"/>
                </a:lnTo>
                <a:lnTo>
                  <a:pt x="925597" y="926260"/>
                </a:lnTo>
                <a:lnTo>
                  <a:pt x="966603" y="901791"/>
                </a:lnTo>
                <a:lnTo>
                  <a:pt x="1007759" y="877701"/>
                </a:lnTo>
                <a:lnTo>
                  <a:pt x="1048962" y="854045"/>
                </a:lnTo>
                <a:lnTo>
                  <a:pt x="1090110" y="830876"/>
                </a:lnTo>
                <a:lnTo>
                  <a:pt x="1131100" y="808247"/>
                </a:lnTo>
                <a:lnTo>
                  <a:pt x="1171829" y="786212"/>
                </a:lnTo>
                <a:lnTo>
                  <a:pt x="1212194" y="764824"/>
                </a:lnTo>
                <a:lnTo>
                  <a:pt x="1252094" y="744136"/>
                </a:lnTo>
                <a:lnTo>
                  <a:pt x="1291425" y="724203"/>
                </a:lnTo>
                <a:lnTo>
                  <a:pt x="1330086" y="705077"/>
                </a:lnTo>
                <a:lnTo>
                  <a:pt x="1367670" y="686881"/>
                </a:lnTo>
                <a:lnTo>
                  <a:pt x="1403981" y="669644"/>
                </a:lnTo>
                <a:lnTo>
                  <a:pt x="1439228" y="653285"/>
                </a:lnTo>
                <a:lnTo>
                  <a:pt x="1507366" y="622883"/>
                </a:lnTo>
                <a:lnTo>
                  <a:pt x="1573757" y="595035"/>
                </a:lnTo>
                <a:lnTo>
                  <a:pt x="1640072" y="569099"/>
                </a:lnTo>
                <a:lnTo>
                  <a:pt x="1707986" y="544435"/>
                </a:lnTo>
                <a:lnTo>
                  <a:pt x="1779170" y="520403"/>
                </a:lnTo>
                <a:lnTo>
                  <a:pt x="1816511" y="508423"/>
                </a:lnTo>
                <a:lnTo>
                  <a:pt x="1855297" y="496360"/>
                </a:lnTo>
                <a:lnTo>
                  <a:pt x="1895737" y="484135"/>
                </a:lnTo>
                <a:lnTo>
                  <a:pt x="1938040" y="471667"/>
                </a:lnTo>
                <a:lnTo>
                  <a:pt x="1982415" y="458877"/>
                </a:lnTo>
                <a:lnTo>
                  <a:pt x="2029071" y="445684"/>
                </a:lnTo>
                <a:lnTo>
                  <a:pt x="2078217" y="432007"/>
                </a:lnTo>
                <a:lnTo>
                  <a:pt x="2130690" y="417775"/>
                </a:lnTo>
                <a:lnTo>
                  <a:pt x="2186892" y="403061"/>
                </a:lnTo>
                <a:lnTo>
                  <a:pt x="2246395" y="387946"/>
                </a:lnTo>
                <a:lnTo>
                  <a:pt x="2308772" y="372508"/>
                </a:lnTo>
                <a:lnTo>
                  <a:pt x="2373596" y="356827"/>
                </a:lnTo>
                <a:lnTo>
                  <a:pt x="2440438" y="340985"/>
                </a:lnTo>
                <a:lnTo>
                  <a:pt x="2508873" y="325060"/>
                </a:lnTo>
                <a:lnTo>
                  <a:pt x="2578472" y="309132"/>
                </a:lnTo>
                <a:lnTo>
                  <a:pt x="2648807" y="293282"/>
                </a:lnTo>
                <a:lnTo>
                  <a:pt x="2719452" y="277589"/>
                </a:lnTo>
                <a:lnTo>
                  <a:pt x="2789978" y="262133"/>
                </a:lnTo>
                <a:lnTo>
                  <a:pt x="2859959" y="246995"/>
                </a:lnTo>
                <a:lnTo>
                  <a:pt x="2928967" y="232253"/>
                </a:lnTo>
                <a:lnTo>
                  <a:pt x="2996574" y="217988"/>
                </a:lnTo>
                <a:lnTo>
                  <a:pt x="3062353" y="204280"/>
                </a:lnTo>
                <a:lnTo>
                  <a:pt x="3125877" y="191209"/>
                </a:lnTo>
                <a:lnTo>
                  <a:pt x="3186718" y="178854"/>
                </a:lnTo>
                <a:lnTo>
                  <a:pt x="3244448" y="167296"/>
                </a:lnTo>
                <a:lnTo>
                  <a:pt x="3298640" y="156614"/>
                </a:lnTo>
                <a:lnTo>
                  <a:pt x="3348868" y="146888"/>
                </a:lnTo>
                <a:lnTo>
                  <a:pt x="3394998" y="138151"/>
                </a:lnTo>
                <a:lnTo>
                  <a:pt x="3437438" y="130298"/>
                </a:lnTo>
                <a:lnTo>
                  <a:pt x="3476567" y="123262"/>
                </a:lnTo>
                <a:lnTo>
                  <a:pt x="3546404" y="111372"/>
                </a:lnTo>
                <a:lnTo>
                  <a:pt x="3607538" y="101948"/>
                </a:lnTo>
                <a:lnTo>
                  <a:pt x="3663000" y="94454"/>
                </a:lnTo>
                <a:lnTo>
                  <a:pt x="3715818" y="88355"/>
                </a:lnTo>
                <a:lnTo>
                  <a:pt x="3769023" y="83116"/>
                </a:lnTo>
                <a:lnTo>
                  <a:pt x="3825644" y="78203"/>
                </a:lnTo>
                <a:lnTo>
                  <a:pt x="3888711" y="73079"/>
                </a:lnTo>
                <a:lnTo>
                  <a:pt x="3923608" y="70271"/>
                </a:lnTo>
                <a:lnTo>
                  <a:pt x="3961253" y="67211"/>
                </a:lnTo>
                <a:lnTo>
                  <a:pt x="4002023" y="63830"/>
                </a:lnTo>
                <a:lnTo>
                  <a:pt x="4045662" y="60254"/>
                </a:lnTo>
                <a:lnTo>
                  <a:pt x="4091545" y="56661"/>
                </a:lnTo>
                <a:lnTo>
                  <a:pt x="4139449" y="53065"/>
                </a:lnTo>
                <a:lnTo>
                  <a:pt x="4189152" y="49479"/>
                </a:lnTo>
                <a:lnTo>
                  <a:pt x="4240430" y="45915"/>
                </a:lnTo>
                <a:lnTo>
                  <a:pt x="4293060" y="42389"/>
                </a:lnTo>
                <a:lnTo>
                  <a:pt x="4346820" y="38913"/>
                </a:lnTo>
                <a:lnTo>
                  <a:pt x="4401486" y="35500"/>
                </a:lnTo>
                <a:lnTo>
                  <a:pt x="4456834" y="32165"/>
                </a:lnTo>
                <a:lnTo>
                  <a:pt x="4512643" y="28919"/>
                </a:lnTo>
                <a:lnTo>
                  <a:pt x="4568689" y="25778"/>
                </a:lnTo>
                <a:lnTo>
                  <a:pt x="4624750" y="22754"/>
                </a:lnTo>
                <a:lnTo>
                  <a:pt x="4680601" y="19861"/>
                </a:lnTo>
                <a:lnTo>
                  <a:pt x="4736020" y="17111"/>
                </a:lnTo>
                <a:lnTo>
                  <a:pt x="4790783" y="14520"/>
                </a:lnTo>
                <a:lnTo>
                  <a:pt x="4844669" y="12099"/>
                </a:lnTo>
                <a:lnTo>
                  <a:pt x="4897454" y="9863"/>
                </a:lnTo>
                <a:lnTo>
                  <a:pt x="4948914" y="7824"/>
                </a:lnTo>
                <a:lnTo>
                  <a:pt x="4998827" y="5997"/>
                </a:lnTo>
                <a:lnTo>
                  <a:pt x="5046969" y="4394"/>
                </a:lnTo>
                <a:lnTo>
                  <a:pt x="5095686" y="3053"/>
                </a:lnTo>
                <a:lnTo>
                  <a:pt x="5147051" y="1987"/>
                </a:lnTo>
                <a:lnTo>
                  <a:pt x="5200510" y="1173"/>
                </a:lnTo>
                <a:lnTo>
                  <a:pt x="5255506" y="590"/>
                </a:lnTo>
                <a:lnTo>
                  <a:pt x="5311481" y="215"/>
                </a:lnTo>
                <a:lnTo>
                  <a:pt x="5367879" y="26"/>
                </a:lnTo>
                <a:lnTo>
                  <a:pt x="5424143" y="0"/>
                </a:lnTo>
                <a:lnTo>
                  <a:pt x="5479717" y="115"/>
                </a:lnTo>
                <a:lnTo>
                  <a:pt x="5534045" y="349"/>
                </a:lnTo>
                <a:lnTo>
                  <a:pt x="5586568" y="679"/>
                </a:lnTo>
                <a:lnTo>
                  <a:pt x="5636731" y="1084"/>
                </a:lnTo>
                <a:lnTo>
                  <a:pt x="5683978" y="1541"/>
                </a:lnTo>
                <a:lnTo>
                  <a:pt x="5727750" y="2028"/>
                </a:lnTo>
                <a:lnTo>
                  <a:pt x="5767493" y="2522"/>
                </a:lnTo>
                <a:lnTo>
                  <a:pt x="5832660" y="3443"/>
                </a:lnTo>
                <a:lnTo>
                  <a:pt x="5875026" y="4127"/>
                </a:lnTo>
                <a:lnTo>
                  <a:pt x="5890137" y="4394"/>
                </a:lnTo>
                <a:lnTo>
                  <a:pt x="6495806" y="4394"/>
                </a:lnTo>
                <a:lnTo>
                  <a:pt x="6545814" y="5859"/>
                </a:lnTo>
                <a:lnTo>
                  <a:pt x="6594633" y="7817"/>
                </a:lnTo>
                <a:lnTo>
                  <a:pt x="6641907" y="10158"/>
                </a:lnTo>
                <a:lnTo>
                  <a:pt x="6687277" y="12774"/>
                </a:lnTo>
                <a:lnTo>
                  <a:pt x="6730387" y="15556"/>
                </a:lnTo>
                <a:lnTo>
                  <a:pt x="6770880" y="18396"/>
                </a:lnTo>
                <a:lnTo>
                  <a:pt x="6825932" y="22524"/>
                </a:lnTo>
                <a:lnTo>
                  <a:pt x="6858321" y="25030"/>
                </a:lnTo>
                <a:lnTo>
                  <a:pt x="6873088" y="26168"/>
                </a:lnTo>
                <a:lnTo>
                  <a:pt x="6886844" y="27212"/>
                </a:lnTo>
                <a:lnTo>
                  <a:pt x="6899544" y="28147"/>
                </a:lnTo>
                <a:lnTo>
                  <a:pt x="6919129" y="29591"/>
                </a:lnTo>
                <a:lnTo>
                  <a:pt x="6928866" y="30327"/>
                </a:lnTo>
              </a:path>
            </a:pathLst>
          </a:custGeom>
          <a:ln w="6349">
            <a:solidFill>
              <a:srgbClr val="FFFFFF"/>
            </a:solidFill>
          </a:ln>
        </p:spPr>
        <p:txBody>
          <a:bodyPr wrap="square" lIns="0" tIns="0" rIns="0" bIns="0" rtlCol="0"/>
          <a:lstStyle/>
          <a:p>
            <a:endParaRPr>
              <a:solidFill>
                <a:prstClr val="black"/>
              </a:solidFill>
              <a:latin typeface="Calibri"/>
            </a:endParaRPr>
          </a:p>
        </p:txBody>
      </p:sp>
      <p:sp>
        <p:nvSpPr>
          <p:cNvPr id="24" name="object 24"/>
          <p:cNvSpPr/>
          <p:nvPr/>
        </p:nvSpPr>
        <p:spPr>
          <a:xfrm>
            <a:off x="4699587" y="2750059"/>
            <a:ext cx="1395095" cy="1607185"/>
          </a:xfrm>
          <a:custGeom>
            <a:avLst/>
            <a:gdLst/>
            <a:ahLst/>
            <a:cxnLst/>
            <a:rect l="l" t="t" r="r" b="b"/>
            <a:pathLst>
              <a:path w="1395095" h="1607185">
                <a:moveTo>
                  <a:pt x="694029" y="0"/>
                </a:moveTo>
                <a:lnTo>
                  <a:pt x="3931" y="402976"/>
                </a:lnTo>
                <a:lnTo>
                  <a:pt x="0" y="1202186"/>
                </a:lnTo>
                <a:lnTo>
                  <a:pt x="700521" y="1606676"/>
                </a:lnTo>
                <a:lnTo>
                  <a:pt x="1390771" y="1203710"/>
                </a:lnTo>
                <a:lnTo>
                  <a:pt x="1394581" y="404378"/>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25" name="object 25"/>
          <p:cNvSpPr/>
          <p:nvPr/>
        </p:nvSpPr>
        <p:spPr>
          <a:xfrm>
            <a:off x="4699587" y="2750059"/>
            <a:ext cx="1395095" cy="1607185"/>
          </a:xfrm>
          <a:custGeom>
            <a:avLst/>
            <a:gdLst/>
            <a:ahLst/>
            <a:cxnLst/>
            <a:rect l="l" t="t" r="r" b="b"/>
            <a:pathLst>
              <a:path w="1395095" h="1607185">
                <a:moveTo>
                  <a:pt x="3931" y="402976"/>
                </a:moveTo>
                <a:lnTo>
                  <a:pt x="694029" y="0"/>
                </a:lnTo>
                <a:lnTo>
                  <a:pt x="1394581" y="404378"/>
                </a:lnTo>
                <a:lnTo>
                  <a:pt x="1390771" y="1203710"/>
                </a:lnTo>
                <a:lnTo>
                  <a:pt x="700521" y="1606676"/>
                </a:lnTo>
                <a:lnTo>
                  <a:pt x="0" y="1202186"/>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26" name="object 26"/>
          <p:cNvSpPr/>
          <p:nvPr/>
        </p:nvSpPr>
        <p:spPr>
          <a:xfrm>
            <a:off x="5423487" y="4016884"/>
            <a:ext cx="1395095" cy="1607185"/>
          </a:xfrm>
          <a:custGeom>
            <a:avLst/>
            <a:gdLst/>
            <a:ahLst/>
            <a:cxnLst/>
            <a:rect l="l" t="t" r="r" b="b"/>
            <a:pathLst>
              <a:path w="1395095" h="1607185">
                <a:moveTo>
                  <a:pt x="3931" y="402966"/>
                </a:moveTo>
                <a:lnTo>
                  <a:pt x="694029" y="0"/>
                </a:lnTo>
                <a:lnTo>
                  <a:pt x="1394581" y="404372"/>
                </a:lnTo>
                <a:lnTo>
                  <a:pt x="1390771" y="1203710"/>
                </a:lnTo>
                <a:lnTo>
                  <a:pt x="700521" y="1606652"/>
                </a:lnTo>
                <a:lnTo>
                  <a:pt x="0" y="1202186"/>
                </a:lnTo>
                <a:lnTo>
                  <a:pt x="3931" y="40296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27" name="object 27"/>
          <p:cNvSpPr/>
          <p:nvPr/>
        </p:nvSpPr>
        <p:spPr>
          <a:xfrm>
            <a:off x="5432996" y="1483218"/>
            <a:ext cx="1395095" cy="1607185"/>
          </a:xfrm>
          <a:custGeom>
            <a:avLst/>
            <a:gdLst/>
            <a:ahLst/>
            <a:cxnLst/>
            <a:rect l="l" t="t" r="r" b="b"/>
            <a:pathLst>
              <a:path w="1395095" h="1607185">
                <a:moveTo>
                  <a:pt x="694060" y="0"/>
                </a:moveTo>
                <a:lnTo>
                  <a:pt x="3931" y="402976"/>
                </a:lnTo>
                <a:lnTo>
                  <a:pt x="0" y="1202192"/>
                </a:lnTo>
                <a:lnTo>
                  <a:pt x="700521" y="1606692"/>
                </a:lnTo>
                <a:lnTo>
                  <a:pt x="1390771" y="1203716"/>
                </a:lnTo>
                <a:lnTo>
                  <a:pt x="1394581" y="404378"/>
                </a:lnTo>
                <a:lnTo>
                  <a:pt x="69406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28" name="object 28"/>
          <p:cNvSpPr/>
          <p:nvPr/>
        </p:nvSpPr>
        <p:spPr>
          <a:xfrm>
            <a:off x="5432996" y="1483218"/>
            <a:ext cx="1395095" cy="1607185"/>
          </a:xfrm>
          <a:custGeom>
            <a:avLst/>
            <a:gdLst/>
            <a:ahLst/>
            <a:cxnLst/>
            <a:rect l="l" t="t" r="r" b="b"/>
            <a:pathLst>
              <a:path w="1395095" h="1607185">
                <a:moveTo>
                  <a:pt x="3931" y="402976"/>
                </a:moveTo>
                <a:lnTo>
                  <a:pt x="694060" y="0"/>
                </a:lnTo>
                <a:lnTo>
                  <a:pt x="1394581" y="404378"/>
                </a:lnTo>
                <a:lnTo>
                  <a:pt x="1390771" y="1203716"/>
                </a:lnTo>
                <a:lnTo>
                  <a:pt x="700521" y="1606692"/>
                </a:lnTo>
                <a:lnTo>
                  <a:pt x="0" y="1202192"/>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29" name="object 29"/>
          <p:cNvSpPr/>
          <p:nvPr/>
        </p:nvSpPr>
        <p:spPr>
          <a:xfrm>
            <a:off x="4680537" y="216409"/>
            <a:ext cx="1395095" cy="1607185"/>
          </a:xfrm>
          <a:custGeom>
            <a:avLst/>
            <a:gdLst/>
            <a:ahLst/>
            <a:cxnLst/>
            <a:rect l="l" t="t" r="r" b="b"/>
            <a:pathLst>
              <a:path w="1395095" h="1607185">
                <a:moveTo>
                  <a:pt x="694029" y="0"/>
                </a:moveTo>
                <a:lnTo>
                  <a:pt x="3931" y="402976"/>
                </a:lnTo>
                <a:lnTo>
                  <a:pt x="0" y="1202192"/>
                </a:lnTo>
                <a:lnTo>
                  <a:pt x="700521" y="1606661"/>
                </a:lnTo>
                <a:lnTo>
                  <a:pt x="1390771" y="1203716"/>
                </a:lnTo>
                <a:lnTo>
                  <a:pt x="1394581" y="404378"/>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0" name="object 30"/>
          <p:cNvSpPr/>
          <p:nvPr/>
        </p:nvSpPr>
        <p:spPr>
          <a:xfrm>
            <a:off x="4680537" y="216409"/>
            <a:ext cx="1395095" cy="1607185"/>
          </a:xfrm>
          <a:custGeom>
            <a:avLst/>
            <a:gdLst/>
            <a:ahLst/>
            <a:cxnLst/>
            <a:rect l="l" t="t" r="r" b="b"/>
            <a:pathLst>
              <a:path w="1395095" h="1607185">
                <a:moveTo>
                  <a:pt x="3931" y="402976"/>
                </a:moveTo>
                <a:lnTo>
                  <a:pt x="694029" y="0"/>
                </a:lnTo>
                <a:lnTo>
                  <a:pt x="1394581" y="404378"/>
                </a:lnTo>
                <a:lnTo>
                  <a:pt x="1390771" y="1203716"/>
                </a:lnTo>
                <a:lnTo>
                  <a:pt x="700521" y="1606661"/>
                </a:lnTo>
                <a:lnTo>
                  <a:pt x="0" y="1202192"/>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1" name="object 31"/>
          <p:cNvSpPr/>
          <p:nvPr/>
        </p:nvSpPr>
        <p:spPr>
          <a:xfrm>
            <a:off x="6166437" y="5274184"/>
            <a:ext cx="1395095" cy="1584325"/>
          </a:xfrm>
          <a:custGeom>
            <a:avLst/>
            <a:gdLst/>
            <a:ahLst/>
            <a:cxnLst/>
            <a:rect l="l" t="t" r="r" b="b"/>
            <a:pathLst>
              <a:path w="1395095" h="1584325">
                <a:moveTo>
                  <a:pt x="694029" y="0"/>
                </a:moveTo>
                <a:lnTo>
                  <a:pt x="3931" y="402954"/>
                </a:lnTo>
                <a:lnTo>
                  <a:pt x="0" y="1202222"/>
                </a:lnTo>
                <a:lnTo>
                  <a:pt x="660966" y="1583816"/>
                </a:lnTo>
                <a:lnTo>
                  <a:pt x="739635" y="1583816"/>
                </a:lnTo>
                <a:lnTo>
                  <a:pt x="1390771" y="1203661"/>
                </a:lnTo>
                <a:lnTo>
                  <a:pt x="1394581" y="404408"/>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2" name="object 32"/>
          <p:cNvSpPr/>
          <p:nvPr/>
        </p:nvSpPr>
        <p:spPr>
          <a:xfrm>
            <a:off x="6170368" y="5274184"/>
            <a:ext cx="1390650" cy="1584325"/>
          </a:xfrm>
          <a:custGeom>
            <a:avLst/>
            <a:gdLst/>
            <a:ahLst/>
            <a:cxnLst/>
            <a:rect l="l" t="t" r="r" b="b"/>
            <a:pathLst>
              <a:path w="1390650" h="1584325">
                <a:moveTo>
                  <a:pt x="0" y="402954"/>
                </a:moveTo>
                <a:lnTo>
                  <a:pt x="690097" y="0"/>
                </a:lnTo>
                <a:lnTo>
                  <a:pt x="1390649" y="404408"/>
                </a:lnTo>
                <a:lnTo>
                  <a:pt x="1386839" y="1203661"/>
                </a:lnTo>
                <a:lnTo>
                  <a:pt x="735704" y="1583816"/>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3" name="object 33"/>
          <p:cNvSpPr/>
          <p:nvPr/>
        </p:nvSpPr>
        <p:spPr>
          <a:xfrm>
            <a:off x="6166437" y="5677137"/>
            <a:ext cx="661035" cy="1181100"/>
          </a:xfrm>
          <a:custGeom>
            <a:avLst/>
            <a:gdLst/>
            <a:ahLst/>
            <a:cxnLst/>
            <a:rect l="l" t="t" r="r" b="b"/>
            <a:pathLst>
              <a:path w="661035" h="1181100">
                <a:moveTo>
                  <a:pt x="660966" y="1180862"/>
                </a:moveTo>
                <a:lnTo>
                  <a:pt x="0" y="799267"/>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4" name="object 34"/>
          <p:cNvSpPr/>
          <p:nvPr/>
        </p:nvSpPr>
        <p:spPr>
          <a:xfrm>
            <a:off x="1596624" y="4007359"/>
            <a:ext cx="802005" cy="1607185"/>
          </a:xfrm>
          <a:custGeom>
            <a:avLst/>
            <a:gdLst/>
            <a:ahLst/>
            <a:cxnLst/>
            <a:rect l="l" t="t" r="r" b="b"/>
            <a:pathLst>
              <a:path w="802005" h="1607185">
                <a:moveTo>
                  <a:pt x="101357" y="0"/>
                </a:moveTo>
                <a:lnTo>
                  <a:pt x="0" y="62864"/>
                </a:lnTo>
                <a:lnTo>
                  <a:pt x="3428" y="1545966"/>
                </a:lnTo>
                <a:lnTo>
                  <a:pt x="107751" y="1606652"/>
                </a:lnTo>
                <a:lnTo>
                  <a:pt x="797979" y="1203710"/>
                </a:lnTo>
                <a:lnTo>
                  <a:pt x="801874" y="404372"/>
                </a:lnTo>
                <a:lnTo>
                  <a:pt x="101357"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5" name="object 35"/>
          <p:cNvSpPr/>
          <p:nvPr/>
        </p:nvSpPr>
        <p:spPr>
          <a:xfrm>
            <a:off x="1596624" y="4007359"/>
            <a:ext cx="802005" cy="1607185"/>
          </a:xfrm>
          <a:custGeom>
            <a:avLst/>
            <a:gdLst/>
            <a:ahLst/>
            <a:cxnLst/>
            <a:rect l="l" t="t" r="r" b="b"/>
            <a:pathLst>
              <a:path w="802005" h="1607185">
                <a:moveTo>
                  <a:pt x="0" y="62864"/>
                </a:moveTo>
                <a:lnTo>
                  <a:pt x="101357" y="0"/>
                </a:lnTo>
                <a:lnTo>
                  <a:pt x="801874" y="404372"/>
                </a:lnTo>
                <a:lnTo>
                  <a:pt x="797979" y="1203710"/>
                </a:lnTo>
                <a:lnTo>
                  <a:pt x="107751" y="1606652"/>
                </a:lnTo>
                <a:lnTo>
                  <a:pt x="3428" y="1545966"/>
                </a:lnTo>
                <a:lnTo>
                  <a:pt x="0" y="62864"/>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6" name="object 36"/>
          <p:cNvSpPr/>
          <p:nvPr/>
        </p:nvSpPr>
        <p:spPr>
          <a:xfrm>
            <a:off x="1731653" y="5293234"/>
            <a:ext cx="1391285" cy="1565275"/>
          </a:xfrm>
          <a:custGeom>
            <a:avLst/>
            <a:gdLst/>
            <a:ahLst/>
            <a:cxnLst/>
            <a:rect l="l" t="t" r="r" b="b"/>
            <a:pathLst>
              <a:path w="1391285" h="1565275">
                <a:moveTo>
                  <a:pt x="0" y="402954"/>
                </a:moveTo>
                <a:lnTo>
                  <a:pt x="690230" y="0"/>
                </a:lnTo>
                <a:lnTo>
                  <a:pt x="1390709" y="404408"/>
                </a:lnTo>
                <a:lnTo>
                  <a:pt x="1386899" y="1203661"/>
                </a:lnTo>
                <a:lnTo>
                  <a:pt x="768368" y="1564766"/>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7" name="object 37"/>
          <p:cNvSpPr/>
          <p:nvPr/>
        </p:nvSpPr>
        <p:spPr>
          <a:xfrm>
            <a:off x="1727772" y="5696187"/>
            <a:ext cx="628015" cy="1162050"/>
          </a:xfrm>
          <a:custGeom>
            <a:avLst/>
            <a:gdLst/>
            <a:ahLst/>
            <a:cxnLst/>
            <a:rect l="l" t="t" r="r" b="b"/>
            <a:pathLst>
              <a:path w="628015" h="1162050">
                <a:moveTo>
                  <a:pt x="627953" y="1161812"/>
                </a:moveTo>
                <a:lnTo>
                  <a:pt x="0" y="799267"/>
                </a:lnTo>
                <a:lnTo>
                  <a:pt x="388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38" name="object 38"/>
          <p:cNvSpPr/>
          <p:nvPr/>
        </p:nvSpPr>
        <p:spPr>
          <a:xfrm>
            <a:off x="1756347" y="2740518"/>
            <a:ext cx="1395095" cy="1607185"/>
          </a:xfrm>
          <a:custGeom>
            <a:avLst/>
            <a:gdLst/>
            <a:ahLst/>
            <a:cxnLst/>
            <a:rect l="l" t="t" r="r" b="b"/>
            <a:pathLst>
              <a:path w="1395095" h="1607185">
                <a:moveTo>
                  <a:pt x="694121" y="0"/>
                </a:moveTo>
                <a:lnTo>
                  <a:pt x="3881" y="402976"/>
                </a:lnTo>
                <a:lnTo>
                  <a:pt x="0" y="1202201"/>
                </a:lnTo>
                <a:lnTo>
                  <a:pt x="700503" y="1606692"/>
                </a:lnTo>
                <a:lnTo>
                  <a:pt x="1390781" y="1203725"/>
                </a:lnTo>
                <a:lnTo>
                  <a:pt x="1394591" y="404378"/>
                </a:lnTo>
                <a:lnTo>
                  <a:pt x="694121"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9" name="object 39"/>
          <p:cNvSpPr/>
          <p:nvPr/>
        </p:nvSpPr>
        <p:spPr>
          <a:xfrm>
            <a:off x="1756347" y="2740518"/>
            <a:ext cx="1395095" cy="1607185"/>
          </a:xfrm>
          <a:custGeom>
            <a:avLst/>
            <a:gdLst/>
            <a:ahLst/>
            <a:cxnLst/>
            <a:rect l="l" t="t" r="r" b="b"/>
            <a:pathLst>
              <a:path w="1395095" h="1607185">
                <a:moveTo>
                  <a:pt x="3881" y="402976"/>
                </a:moveTo>
                <a:lnTo>
                  <a:pt x="694121" y="0"/>
                </a:lnTo>
                <a:lnTo>
                  <a:pt x="1394591" y="404378"/>
                </a:lnTo>
                <a:lnTo>
                  <a:pt x="1390781" y="1203725"/>
                </a:lnTo>
                <a:lnTo>
                  <a:pt x="700503" y="1606692"/>
                </a:lnTo>
                <a:lnTo>
                  <a:pt x="0" y="1202201"/>
                </a:lnTo>
                <a:lnTo>
                  <a:pt x="388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0" name="object 40"/>
          <p:cNvSpPr/>
          <p:nvPr/>
        </p:nvSpPr>
        <p:spPr>
          <a:xfrm>
            <a:off x="2480246" y="4016884"/>
            <a:ext cx="1395095" cy="1607185"/>
          </a:xfrm>
          <a:custGeom>
            <a:avLst/>
            <a:gdLst/>
            <a:ahLst/>
            <a:cxnLst/>
            <a:rect l="l" t="t" r="r" b="b"/>
            <a:pathLst>
              <a:path w="1395095" h="1607185">
                <a:moveTo>
                  <a:pt x="3880" y="402966"/>
                </a:moveTo>
                <a:lnTo>
                  <a:pt x="694050" y="0"/>
                </a:lnTo>
                <a:lnTo>
                  <a:pt x="1394591" y="404372"/>
                </a:lnTo>
                <a:lnTo>
                  <a:pt x="1390781" y="1203710"/>
                </a:lnTo>
                <a:lnTo>
                  <a:pt x="700527" y="1606652"/>
                </a:lnTo>
                <a:lnTo>
                  <a:pt x="0" y="1202186"/>
                </a:lnTo>
                <a:lnTo>
                  <a:pt x="3880" y="40296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1" name="object 41"/>
          <p:cNvSpPr/>
          <p:nvPr/>
        </p:nvSpPr>
        <p:spPr>
          <a:xfrm>
            <a:off x="3217612" y="5302758"/>
            <a:ext cx="1390650" cy="1555750"/>
          </a:xfrm>
          <a:custGeom>
            <a:avLst/>
            <a:gdLst/>
            <a:ahLst/>
            <a:cxnLst/>
            <a:rect l="l" t="t" r="r" b="b"/>
            <a:pathLst>
              <a:path w="1390650" h="1555750">
                <a:moveTo>
                  <a:pt x="0" y="402954"/>
                </a:moveTo>
                <a:lnTo>
                  <a:pt x="690109" y="0"/>
                </a:lnTo>
                <a:lnTo>
                  <a:pt x="1390656" y="404408"/>
                </a:lnTo>
                <a:lnTo>
                  <a:pt x="1386846" y="1203661"/>
                </a:lnTo>
                <a:lnTo>
                  <a:pt x="784645" y="1555241"/>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2" name="object 42"/>
          <p:cNvSpPr/>
          <p:nvPr/>
        </p:nvSpPr>
        <p:spPr>
          <a:xfrm>
            <a:off x="3213671" y="5705713"/>
            <a:ext cx="611505" cy="1152525"/>
          </a:xfrm>
          <a:custGeom>
            <a:avLst/>
            <a:gdLst/>
            <a:ahLst/>
            <a:cxnLst/>
            <a:rect l="l" t="t" r="r" b="b"/>
            <a:pathLst>
              <a:path w="611505" h="1152525">
                <a:moveTo>
                  <a:pt x="611476" y="1152287"/>
                </a:moveTo>
                <a:lnTo>
                  <a:pt x="0" y="799267"/>
                </a:lnTo>
                <a:lnTo>
                  <a:pt x="394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3" name="object 43"/>
          <p:cNvSpPr/>
          <p:nvPr/>
        </p:nvSpPr>
        <p:spPr>
          <a:xfrm>
            <a:off x="3232721" y="2750059"/>
            <a:ext cx="1395095" cy="1607185"/>
          </a:xfrm>
          <a:custGeom>
            <a:avLst/>
            <a:gdLst/>
            <a:ahLst/>
            <a:cxnLst/>
            <a:rect l="l" t="t" r="r" b="b"/>
            <a:pathLst>
              <a:path w="1395095" h="1607185">
                <a:moveTo>
                  <a:pt x="694050" y="0"/>
                </a:moveTo>
                <a:lnTo>
                  <a:pt x="3941" y="402976"/>
                </a:lnTo>
                <a:lnTo>
                  <a:pt x="0" y="1202186"/>
                </a:lnTo>
                <a:lnTo>
                  <a:pt x="700527" y="1606676"/>
                </a:lnTo>
                <a:lnTo>
                  <a:pt x="1390787" y="1203710"/>
                </a:lnTo>
                <a:lnTo>
                  <a:pt x="1394597" y="404378"/>
                </a:lnTo>
                <a:lnTo>
                  <a:pt x="694050"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44" name="object 44"/>
          <p:cNvSpPr/>
          <p:nvPr/>
        </p:nvSpPr>
        <p:spPr>
          <a:xfrm>
            <a:off x="3232721" y="2750059"/>
            <a:ext cx="1395095" cy="1607185"/>
          </a:xfrm>
          <a:custGeom>
            <a:avLst/>
            <a:gdLst/>
            <a:ahLst/>
            <a:cxnLst/>
            <a:rect l="l" t="t" r="r" b="b"/>
            <a:pathLst>
              <a:path w="1395095" h="1607185">
                <a:moveTo>
                  <a:pt x="3941" y="402976"/>
                </a:moveTo>
                <a:lnTo>
                  <a:pt x="694050" y="0"/>
                </a:lnTo>
                <a:lnTo>
                  <a:pt x="1394597" y="404378"/>
                </a:lnTo>
                <a:lnTo>
                  <a:pt x="1390787" y="1203710"/>
                </a:lnTo>
                <a:lnTo>
                  <a:pt x="700527" y="1606676"/>
                </a:lnTo>
                <a:lnTo>
                  <a:pt x="0" y="1202186"/>
                </a:lnTo>
                <a:lnTo>
                  <a:pt x="394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5" name="object 45"/>
          <p:cNvSpPr/>
          <p:nvPr/>
        </p:nvSpPr>
        <p:spPr>
          <a:xfrm>
            <a:off x="2499296" y="1454659"/>
            <a:ext cx="1395095" cy="1607185"/>
          </a:xfrm>
          <a:custGeom>
            <a:avLst/>
            <a:gdLst/>
            <a:ahLst/>
            <a:cxnLst/>
            <a:rect l="l" t="t" r="r" b="b"/>
            <a:pathLst>
              <a:path w="1395095" h="1607185">
                <a:moveTo>
                  <a:pt x="3880" y="402976"/>
                </a:moveTo>
                <a:lnTo>
                  <a:pt x="694050" y="0"/>
                </a:lnTo>
                <a:lnTo>
                  <a:pt x="1394591" y="404378"/>
                </a:lnTo>
                <a:lnTo>
                  <a:pt x="1390781" y="1203716"/>
                </a:lnTo>
                <a:lnTo>
                  <a:pt x="700527" y="1606661"/>
                </a:lnTo>
                <a:lnTo>
                  <a:pt x="0" y="1202192"/>
                </a:lnTo>
                <a:lnTo>
                  <a:pt x="3880"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6" name="object 46"/>
          <p:cNvSpPr/>
          <p:nvPr/>
        </p:nvSpPr>
        <p:spPr>
          <a:xfrm>
            <a:off x="8509587" y="4035934"/>
            <a:ext cx="1395095" cy="1607185"/>
          </a:xfrm>
          <a:custGeom>
            <a:avLst/>
            <a:gdLst/>
            <a:ahLst/>
            <a:cxnLst/>
            <a:rect l="l" t="t" r="r" b="b"/>
            <a:pathLst>
              <a:path w="1395095" h="1607185">
                <a:moveTo>
                  <a:pt x="694029" y="0"/>
                </a:moveTo>
                <a:lnTo>
                  <a:pt x="3931" y="402966"/>
                </a:lnTo>
                <a:lnTo>
                  <a:pt x="0" y="1202186"/>
                </a:lnTo>
                <a:lnTo>
                  <a:pt x="700521" y="1606652"/>
                </a:lnTo>
                <a:lnTo>
                  <a:pt x="1390771" y="1203710"/>
                </a:lnTo>
                <a:lnTo>
                  <a:pt x="1394581" y="404372"/>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47" name="object 47"/>
          <p:cNvSpPr/>
          <p:nvPr/>
        </p:nvSpPr>
        <p:spPr>
          <a:xfrm>
            <a:off x="8509587" y="4035934"/>
            <a:ext cx="1395095" cy="1607185"/>
          </a:xfrm>
          <a:custGeom>
            <a:avLst/>
            <a:gdLst/>
            <a:ahLst/>
            <a:cxnLst/>
            <a:rect l="l" t="t" r="r" b="b"/>
            <a:pathLst>
              <a:path w="1395095" h="1607185">
                <a:moveTo>
                  <a:pt x="3931" y="402966"/>
                </a:moveTo>
                <a:lnTo>
                  <a:pt x="694029" y="0"/>
                </a:lnTo>
                <a:lnTo>
                  <a:pt x="1394581" y="404372"/>
                </a:lnTo>
                <a:lnTo>
                  <a:pt x="1390771" y="1203710"/>
                </a:lnTo>
                <a:lnTo>
                  <a:pt x="700521" y="1606652"/>
                </a:lnTo>
                <a:lnTo>
                  <a:pt x="0" y="1202186"/>
                </a:lnTo>
                <a:lnTo>
                  <a:pt x="3931" y="40296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8" name="object 48"/>
          <p:cNvSpPr/>
          <p:nvPr/>
        </p:nvSpPr>
        <p:spPr>
          <a:xfrm>
            <a:off x="9256467" y="5312284"/>
            <a:ext cx="1390650" cy="1546225"/>
          </a:xfrm>
          <a:custGeom>
            <a:avLst/>
            <a:gdLst/>
            <a:ahLst/>
            <a:cxnLst/>
            <a:rect l="l" t="t" r="r" b="b"/>
            <a:pathLst>
              <a:path w="1390650" h="1546225">
                <a:moveTo>
                  <a:pt x="0" y="402954"/>
                </a:moveTo>
                <a:lnTo>
                  <a:pt x="690097" y="0"/>
                </a:lnTo>
                <a:lnTo>
                  <a:pt x="1390649" y="404408"/>
                </a:lnTo>
                <a:lnTo>
                  <a:pt x="1386839" y="1203661"/>
                </a:lnTo>
                <a:lnTo>
                  <a:pt x="800962" y="1545716"/>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49" name="object 49"/>
          <p:cNvSpPr/>
          <p:nvPr/>
        </p:nvSpPr>
        <p:spPr>
          <a:xfrm>
            <a:off x="9252537" y="5715237"/>
            <a:ext cx="594995" cy="1143000"/>
          </a:xfrm>
          <a:custGeom>
            <a:avLst/>
            <a:gdLst/>
            <a:ahLst/>
            <a:cxnLst/>
            <a:rect l="l" t="t" r="r" b="b"/>
            <a:pathLst>
              <a:path w="594995" h="1143000">
                <a:moveTo>
                  <a:pt x="594973" y="1142762"/>
                </a:moveTo>
                <a:lnTo>
                  <a:pt x="0" y="799267"/>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0" name="object 50"/>
          <p:cNvSpPr/>
          <p:nvPr/>
        </p:nvSpPr>
        <p:spPr>
          <a:xfrm>
            <a:off x="9252537" y="2759568"/>
            <a:ext cx="1395095" cy="1607185"/>
          </a:xfrm>
          <a:custGeom>
            <a:avLst/>
            <a:gdLst/>
            <a:ahLst/>
            <a:cxnLst/>
            <a:rect l="l" t="t" r="r" b="b"/>
            <a:pathLst>
              <a:path w="1395095" h="1607185">
                <a:moveTo>
                  <a:pt x="694029" y="0"/>
                </a:moveTo>
                <a:lnTo>
                  <a:pt x="3931" y="402976"/>
                </a:lnTo>
                <a:lnTo>
                  <a:pt x="0" y="1202201"/>
                </a:lnTo>
                <a:lnTo>
                  <a:pt x="700521" y="1606692"/>
                </a:lnTo>
                <a:lnTo>
                  <a:pt x="1390771" y="1203725"/>
                </a:lnTo>
                <a:lnTo>
                  <a:pt x="1394581" y="404378"/>
                </a:lnTo>
                <a:lnTo>
                  <a:pt x="694029"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51" name="object 51"/>
          <p:cNvSpPr/>
          <p:nvPr/>
        </p:nvSpPr>
        <p:spPr>
          <a:xfrm>
            <a:off x="9252537" y="2759568"/>
            <a:ext cx="1395095" cy="1607185"/>
          </a:xfrm>
          <a:custGeom>
            <a:avLst/>
            <a:gdLst/>
            <a:ahLst/>
            <a:cxnLst/>
            <a:rect l="l" t="t" r="r" b="b"/>
            <a:pathLst>
              <a:path w="1395095" h="1607185">
                <a:moveTo>
                  <a:pt x="3931" y="402976"/>
                </a:moveTo>
                <a:lnTo>
                  <a:pt x="694029" y="0"/>
                </a:lnTo>
                <a:lnTo>
                  <a:pt x="1394581" y="404378"/>
                </a:lnTo>
                <a:lnTo>
                  <a:pt x="1390771" y="1203725"/>
                </a:lnTo>
                <a:lnTo>
                  <a:pt x="700521" y="1606692"/>
                </a:lnTo>
                <a:lnTo>
                  <a:pt x="0" y="1202201"/>
                </a:lnTo>
                <a:lnTo>
                  <a:pt x="3931" y="402976"/>
                </a:lnTo>
                <a:close/>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2" name="object 52"/>
          <p:cNvSpPr/>
          <p:nvPr/>
        </p:nvSpPr>
        <p:spPr>
          <a:xfrm>
            <a:off x="9985945" y="4043870"/>
            <a:ext cx="680720" cy="1587500"/>
          </a:xfrm>
          <a:custGeom>
            <a:avLst/>
            <a:gdLst/>
            <a:ahLst/>
            <a:cxnLst/>
            <a:rect l="l" t="t" r="r" b="b"/>
            <a:pathLst>
              <a:path w="680720" h="1587500">
                <a:moveTo>
                  <a:pt x="680466" y="0"/>
                </a:moveTo>
                <a:lnTo>
                  <a:pt x="3931" y="395029"/>
                </a:lnTo>
                <a:lnTo>
                  <a:pt x="0" y="1194248"/>
                </a:lnTo>
                <a:lnTo>
                  <a:pt x="680466" y="1587135"/>
                </a:lnTo>
                <a:lnTo>
                  <a:pt x="680466" y="0"/>
                </a:lnTo>
              </a:path>
            </a:pathLst>
          </a:custGeom>
          <a:solidFill>
            <a:srgbClr val="FFFFFF"/>
          </a:solidFill>
        </p:spPr>
        <p:txBody>
          <a:bodyPr wrap="square" lIns="0" tIns="0" rIns="0" bIns="0" rtlCol="0"/>
          <a:lstStyle/>
          <a:p>
            <a:endParaRPr>
              <a:solidFill>
                <a:prstClr val="black"/>
              </a:solidFill>
              <a:latin typeface="Calibri"/>
            </a:endParaRPr>
          </a:p>
        </p:txBody>
      </p:sp>
      <p:sp>
        <p:nvSpPr>
          <p:cNvPr id="53" name="object 53"/>
          <p:cNvSpPr/>
          <p:nvPr/>
        </p:nvSpPr>
        <p:spPr>
          <a:xfrm>
            <a:off x="9989878" y="4043871"/>
            <a:ext cx="676910" cy="395605"/>
          </a:xfrm>
          <a:custGeom>
            <a:avLst/>
            <a:gdLst/>
            <a:ahLst/>
            <a:cxnLst/>
            <a:rect l="l" t="t" r="r" b="b"/>
            <a:pathLst>
              <a:path w="676909" h="395604">
                <a:moveTo>
                  <a:pt x="0" y="395029"/>
                </a:moveTo>
                <a:lnTo>
                  <a:pt x="676534"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4" name="object 54"/>
          <p:cNvSpPr/>
          <p:nvPr/>
        </p:nvSpPr>
        <p:spPr>
          <a:xfrm>
            <a:off x="9985945" y="4438899"/>
            <a:ext cx="680720" cy="1192530"/>
          </a:xfrm>
          <a:custGeom>
            <a:avLst/>
            <a:gdLst/>
            <a:ahLst/>
            <a:cxnLst/>
            <a:rect l="l" t="t" r="r" b="b"/>
            <a:pathLst>
              <a:path w="680720" h="1192529">
                <a:moveTo>
                  <a:pt x="680466" y="1192105"/>
                </a:moveTo>
                <a:lnTo>
                  <a:pt x="0" y="799219"/>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5" name="object 55"/>
          <p:cNvSpPr/>
          <p:nvPr/>
        </p:nvSpPr>
        <p:spPr>
          <a:xfrm>
            <a:off x="9989878" y="1500696"/>
            <a:ext cx="676910" cy="395605"/>
          </a:xfrm>
          <a:custGeom>
            <a:avLst/>
            <a:gdLst/>
            <a:ahLst/>
            <a:cxnLst/>
            <a:rect l="l" t="t" r="r" b="b"/>
            <a:pathLst>
              <a:path w="676909" h="395605">
                <a:moveTo>
                  <a:pt x="0" y="395038"/>
                </a:moveTo>
                <a:lnTo>
                  <a:pt x="676534"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6" name="object 56"/>
          <p:cNvSpPr/>
          <p:nvPr/>
        </p:nvSpPr>
        <p:spPr>
          <a:xfrm>
            <a:off x="9985945" y="1895734"/>
            <a:ext cx="680720" cy="1192530"/>
          </a:xfrm>
          <a:custGeom>
            <a:avLst/>
            <a:gdLst/>
            <a:ahLst/>
            <a:cxnLst/>
            <a:rect l="l" t="t" r="r" b="b"/>
            <a:pathLst>
              <a:path w="680720" h="1192530">
                <a:moveTo>
                  <a:pt x="680466" y="1192105"/>
                </a:moveTo>
                <a:lnTo>
                  <a:pt x="0" y="799216"/>
                </a:lnTo>
                <a:lnTo>
                  <a:pt x="3931" y="0"/>
                </a:lnTo>
              </a:path>
            </a:pathLst>
          </a:custGeom>
          <a:ln w="12700">
            <a:solidFill>
              <a:srgbClr val="FFFFFF"/>
            </a:solidFill>
          </a:ln>
        </p:spPr>
        <p:txBody>
          <a:bodyPr wrap="square" lIns="0" tIns="0" rIns="0" bIns="0" rtlCol="0"/>
          <a:lstStyle/>
          <a:p>
            <a:endParaRPr>
              <a:solidFill>
                <a:prstClr val="black"/>
              </a:solidFill>
              <a:latin typeface="Calibri"/>
            </a:endParaRPr>
          </a:p>
        </p:txBody>
      </p:sp>
      <p:sp>
        <p:nvSpPr>
          <p:cNvPr id="57" name="object 57"/>
          <p:cNvSpPr/>
          <p:nvPr/>
        </p:nvSpPr>
        <p:spPr>
          <a:xfrm>
            <a:off x="1979612" y="333494"/>
            <a:ext cx="8229600" cy="6186170"/>
          </a:xfrm>
          <a:custGeom>
            <a:avLst/>
            <a:gdLst/>
            <a:ahLst/>
            <a:cxnLst/>
            <a:rect l="l" t="t" r="r" b="b"/>
            <a:pathLst>
              <a:path w="8229600" h="6186170">
                <a:moveTo>
                  <a:pt x="0" y="6185641"/>
                </a:moveTo>
                <a:lnTo>
                  <a:pt x="8229599" y="6185641"/>
                </a:lnTo>
                <a:lnTo>
                  <a:pt x="8229599" y="0"/>
                </a:lnTo>
                <a:lnTo>
                  <a:pt x="0" y="0"/>
                </a:lnTo>
                <a:lnTo>
                  <a:pt x="0" y="6185641"/>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58" name="object 58"/>
          <p:cNvSpPr/>
          <p:nvPr/>
        </p:nvSpPr>
        <p:spPr>
          <a:xfrm>
            <a:off x="1979612" y="333494"/>
            <a:ext cx="8229600" cy="6186170"/>
          </a:xfrm>
          <a:custGeom>
            <a:avLst/>
            <a:gdLst/>
            <a:ahLst/>
            <a:cxnLst/>
            <a:rect l="l" t="t" r="r" b="b"/>
            <a:pathLst>
              <a:path w="8229600" h="6186170">
                <a:moveTo>
                  <a:pt x="0" y="6185641"/>
                </a:moveTo>
                <a:lnTo>
                  <a:pt x="8229599" y="6185641"/>
                </a:lnTo>
                <a:lnTo>
                  <a:pt x="8229599" y="0"/>
                </a:lnTo>
                <a:lnTo>
                  <a:pt x="0" y="0"/>
                </a:lnTo>
                <a:lnTo>
                  <a:pt x="0" y="6185641"/>
                </a:lnTo>
                <a:close/>
              </a:path>
            </a:pathLst>
          </a:custGeom>
          <a:ln w="6349">
            <a:solidFill>
              <a:srgbClr val="000000"/>
            </a:solidFill>
          </a:ln>
        </p:spPr>
        <p:txBody>
          <a:bodyPr wrap="square" lIns="0" tIns="0" rIns="0" bIns="0" rtlCol="0"/>
          <a:lstStyle/>
          <a:p>
            <a:endParaRPr>
              <a:solidFill>
                <a:prstClr val="black"/>
              </a:solidFill>
              <a:latin typeface="Calibri"/>
            </a:endParaRPr>
          </a:p>
        </p:txBody>
      </p:sp>
      <p:sp>
        <p:nvSpPr>
          <p:cNvPr id="59" name="object 59"/>
          <p:cNvSpPr/>
          <p:nvPr/>
        </p:nvSpPr>
        <p:spPr>
          <a:xfrm>
            <a:off x="6083621" y="0"/>
            <a:ext cx="3679190" cy="678180"/>
          </a:xfrm>
          <a:custGeom>
            <a:avLst/>
            <a:gdLst/>
            <a:ahLst/>
            <a:cxnLst/>
            <a:rect l="l" t="t" r="r" b="b"/>
            <a:pathLst>
              <a:path w="3679190" h="678180">
                <a:moveTo>
                  <a:pt x="0" y="677662"/>
                </a:moveTo>
                <a:lnTo>
                  <a:pt x="3679057" y="677662"/>
                </a:lnTo>
                <a:lnTo>
                  <a:pt x="3679057" y="0"/>
                </a:lnTo>
                <a:lnTo>
                  <a:pt x="0" y="0"/>
                </a:lnTo>
                <a:lnTo>
                  <a:pt x="0" y="677662"/>
                </a:lnTo>
              </a:path>
            </a:pathLst>
          </a:custGeom>
          <a:solidFill>
            <a:srgbClr val="F5F5F5"/>
          </a:solidFill>
        </p:spPr>
        <p:txBody>
          <a:bodyPr wrap="square" lIns="0" tIns="0" rIns="0" bIns="0" rtlCol="0"/>
          <a:lstStyle/>
          <a:p>
            <a:endParaRPr>
              <a:solidFill>
                <a:prstClr val="black"/>
              </a:solidFill>
              <a:latin typeface="Calibri"/>
            </a:endParaRPr>
          </a:p>
        </p:txBody>
      </p:sp>
      <p:sp>
        <p:nvSpPr>
          <p:cNvPr id="60" name="object 60"/>
          <p:cNvSpPr/>
          <p:nvPr/>
        </p:nvSpPr>
        <p:spPr>
          <a:xfrm>
            <a:off x="6083621" y="0"/>
            <a:ext cx="3679190" cy="678180"/>
          </a:xfrm>
          <a:custGeom>
            <a:avLst/>
            <a:gdLst/>
            <a:ahLst/>
            <a:cxnLst/>
            <a:rect l="l" t="t" r="r" b="b"/>
            <a:pathLst>
              <a:path w="3679190" h="678180">
                <a:moveTo>
                  <a:pt x="0" y="677662"/>
                </a:moveTo>
                <a:lnTo>
                  <a:pt x="3679057" y="677662"/>
                </a:lnTo>
                <a:lnTo>
                  <a:pt x="3679057" y="0"/>
                </a:lnTo>
              </a:path>
            </a:pathLst>
          </a:custGeom>
          <a:ln w="15874">
            <a:solidFill>
              <a:srgbClr val="74A40F"/>
            </a:solidFill>
          </a:ln>
        </p:spPr>
        <p:txBody>
          <a:bodyPr wrap="square" lIns="0" tIns="0" rIns="0" bIns="0" rtlCol="0"/>
          <a:lstStyle/>
          <a:p>
            <a:endParaRPr>
              <a:solidFill>
                <a:prstClr val="black"/>
              </a:solidFill>
              <a:latin typeface="Calibri"/>
            </a:endParaRPr>
          </a:p>
        </p:txBody>
      </p:sp>
      <p:sp>
        <p:nvSpPr>
          <p:cNvPr id="61" name="object 61"/>
          <p:cNvSpPr/>
          <p:nvPr/>
        </p:nvSpPr>
        <p:spPr>
          <a:xfrm>
            <a:off x="6083621" y="0"/>
            <a:ext cx="0" cy="678180"/>
          </a:xfrm>
          <a:custGeom>
            <a:avLst/>
            <a:gdLst/>
            <a:ahLst/>
            <a:cxnLst/>
            <a:rect l="l" t="t" r="r" b="b"/>
            <a:pathLst>
              <a:path h="678180">
                <a:moveTo>
                  <a:pt x="0" y="0"/>
                </a:moveTo>
                <a:lnTo>
                  <a:pt x="0" y="677662"/>
                </a:lnTo>
              </a:path>
            </a:pathLst>
          </a:custGeom>
          <a:ln w="15874">
            <a:solidFill>
              <a:srgbClr val="74A40F"/>
            </a:solidFill>
          </a:ln>
        </p:spPr>
        <p:txBody>
          <a:bodyPr wrap="square" lIns="0" tIns="0" rIns="0" bIns="0" rtlCol="0"/>
          <a:lstStyle/>
          <a:p>
            <a:endParaRPr>
              <a:solidFill>
                <a:prstClr val="black"/>
              </a:solidFill>
              <a:latin typeface="Calibri"/>
            </a:endParaRPr>
          </a:p>
        </p:txBody>
      </p:sp>
      <p:sp>
        <p:nvSpPr>
          <p:cNvPr id="62" name="object 62"/>
          <p:cNvSpPr/>
          <p:nvPr/>
        </p:nvSpPr>
        <p:spPr>
          <a:xfrm>
            <a:off x="6171495" y="1"/>
            <a:ext cx="3505200" cy="602615"/>
          </a:xfrm>
          <a:custGeom>
            <a:avLst/>
            <a:gdLst/>
            <a:ahLst/>
            <a:cxnLst/>
            <a:rect l="l" t="t" r="r" b="b"/>
            <a:pathLst>
              <a:path w="3505200" h="602615">
                <a:moveTo>
                  <a:pt x="0" y="602498"/>
                </a:moveTo>
                <a:lnTo>
                  <a:pt x="3505199" y="602498"/>
                </a:lnTo>
                <a:lnTo>
                  <a:pt x="3505199" y="0"/>
                </a:lnTo>
                <a:lnTo>
                  <a:pt x="0" y="0"/>
                </a:lnTo>
                <a:lnTo>
                  <a:pt x="0" y="602498"/>
                </a:lnTo>
              </a:path>
            </a:pathLst>
          </a:custGeom>
          <a:solidFill>
            <a:srgbClr val="70685A"/>
          </a:solidFill>
        </p:spPr>
        <p:txBody>
          <a:bodyPr wrap="square" lIns="0" tIns="0" rIns="0" bIns="0" rtlCol="0"/>
          <a:lstStyle/>
          <a:p>
            <a:endParaRPr>
              <a:solidFill>
                <a:prstClr val="black"/>
              </a:solidFill>
              <a:latin typeface="Calibri"/>
            </a:endParaRPr>
          </a:p>
        </p:txBody>
      </p:sp>
      <p:sp>
        <p:nvSpPr>
          <p:cNvPr id="63" name="object 63"/>
          <p:cNvSpPr/>
          <p:nvPr/>
        </p:nvSpPr>
        <p:spPr>
          <a:xfrm>
            <a:off x="2055813" y="990661"/>
            <a:ext cx="8000999" cy="5257738"/>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8518" y="1089608"/>
            <a:ext cx="9196614" cy="1114292"/>
          </a:xfrm>
          <a:prstGeom prst="rect">
            <a:avLst/>
          </a:prstGeom>
        </p:spPr>
        <p:txBody>
          <a:bodyPr vert="horz" wrap="square" lIns="0" tIns="493915" rIns="0" bIns="0" rtlCol="0">
            <a:spAutoFit/>
          </a:bodyPr>
          <a:lstStyle/>
          <a:p>
            <a:pPr marL="12700"/>
            <a:r>
              <a:rPr b="1" spc="-30" dirty="0"/>
              <a:t>Handle</a:t>
            </a:r>
            <a:r>
              <a:rPr b="1" spc="-15" dirty="0"/>
              <a:t>r</a:t>
            </a:r>
            <a:r>
              <a:rPr b="1" spc="140" dirty="0">
                <a:latin typeface="Times New Roman"/>
                <a:cs typeface="Times New Roman"/>
              </a:rPr>
              <a:t> </a:t>
            </a:r>
            <a:r>
              <a:rPr b="1" spc="-25" dirty="0"/>
              <a:t>Cla</a:t>
            </a:r>
            <a:r>
              <a:rPr b="1" spc="-15" dirty="0"/>
              <a:t>s</a:t>
            </a:r>
            <a:r>
              <a:rPr b="1" spc="-20" dirty="0"/>
              <a:t>sification</a:t>
            </a:r>
          </a:p>
        </p:txBody>
      </p:sp>
      <p:sp>
        <p:nvSpPr>
          <p:cNvPr id="3" name="object 3"/>
          <p:cNvSpPr txBox="1"/>
          <p:nvPr/>
        </p:nvSpPr>
        <p:spPr>
          <a:xfrm>
            <a:off x="2713364" y="2337880"/>
            <a:ext cx="6552565" cy="3107690"/>
          </a:xfrm>
          <a:prstGeom prst="rect">
            <a:avLst/>
          </a:prstGeom>
        </p:spPr>
        <p:txBody>
          <a:bodyPr vert="horz" wrap="square" lIns="0" tIns="0" rIns="0" bIns="0" rtlCol="0">
            <a:spAutoFit/>
          </a:bodyPr>
          <a:lstStyle/>
          <a:p>
            <a:pPr marL="287020" marR="6985" indent="-274955" algn="just">
              <a:lnSpc>
                <a:spcPct val="80000"/>
              </a:lnSpc>
            </a:pPr>
            <a:r>
              <a:rPr sz="1450" spc="-15" dirty="0">
                <a:solidFill>
                  <a:srgbClr val="93C500"/>
                </a:solidFill>
                <a:latin typeface="Wingdings 2"/>
                <a:cs typeface="Wingdings 2"/>
              </a:rPr>
              <a:t></a:t>
            </a:r>
            <a:r>
              <a:rPr sz="1450" spc="-15" dirty="0">
                <a:solidFill>
                  <a:srgbClr val="93C500"/>
                </a:solidFill>
                <a:latin typeface="Times New Roman"/>
                <a:cs typeface="Times New Roman"/>
              </a:rPr>
              <a:t> </a:t>
            </a:r>
            <a:r>
              <a:rPr sz="1450" spc="150" dirty="0">
                <a:solidFill>
                  <a:srgbClr val="93C500"/>
                </a:solidFill>
                <a:latin typeface="Times New Roman"/>
                <a:cs typeface="Times New Roman"/>
              </a:rPr>
              <a:t> </a:t>
            </a:r>
            <a:r>
              <a:rPr sz="1900" spc="-20" dirty="0">
                <a:solidFill>
                  <a:srgbClr val="3D3C2C"/>
                </a:solidFill>
                <a:latin typeface="Century Gothic"/>
                <a:cs typeface="Century Gothic"/>
              </a:rPr>
              <a:t>Wo</a:t>
            </a:r>
            <a:r>
              <a:rPr sz="1900" spc="-15" dirty="0">
                <a:solidFill>
                  <a:srgbClr val="3D3C2C"/>
                </a:solidFill>
                <a:latin typeface="Century Gothic"/>
                <a:cs typeface="Century Gothic"/>
              </a:rPr>
              <a:t>l</a:t>
            </a:r>
            <a:r>
              <a:rPr sz="1900" dirty="0">
                <a:solidFill>
                  <a:srgbClr val="3D3C2C"/>
                </a:solidFill>
                <a:latin typeface="Century Gothic"/>
                <a:cs typeface="Century Gothic"/>
              </a:rPr>
              <a:t>f</a:t>
            </a:r>
            <a:r>
              <a:rPr sz="1900" spc="-15" dirty="0">
                <a:solidFill>
                  <a:srgbClr val="3D3C2C"/>
                </a:solidFill>
                <a:latin typeface="Century Gothic"/>
                <a:cs typeface="Century Gothic"/>
              </a:rPr>
              <a:t>g</a:t>
            </a:r>
            <a:r>
              <a:rPr sz="1900" spc="-10" dirty="0">
                <a:solidFill>
                  <a:srgbClr val="3D3C2C"/>
                </a:solidFill>
                <a:latin typeface="Century Gothic"/>
                <a:cs typeface="Century Gothic"/>
              </a:rPr>
              <a:t>a</a:t>
            </a:r>
            <a:r>
              <a:rPr sz="1900" spc="-15" dirty="0">
                <a:solidFill>
                  <a:srgbClr val="3D3C2C"/>
                </a:solidFill>
                <a:latin typeface="Century Gothic"/>
                <a:cs typeface="Century Gothic"/>
              </a:rPr>
              <a:t>ng</a:t>
            </a:r>
            <a:r>
              <a:rPr sz="1900" dirty="0">
                <a:solidFill>
                  <a:srgbClr val="3D3C2C"/>
                </a:solidFill>
                <a:latin typeface="Times New Roman"/>
                <a:cs typeface="Times New Roman"/>
              </a:rPr>
              <a:t>  </a:t>
            </a:r>
            <a:r>
              <a:rPr sz="1900" spc="130" dirty="0">
                <a:solidFill>
                  <a:srgbClr val="3D3C2C"/>
                </a:solidFill>
                <a:latin typeface="Times New Roman"/>
                <a:cs typeface="Times New Roman"/>
              </a:rPr>
              <a:t> </a:t>
            </a:r>
            <a:r>
              <a:rPr sz="1900" spc="-5" dirty="0">
                <a:solidFill>
                  <a:srgbClr val="3D3C2C"/>
                </a:solidFill>
                <a:latin typeface="Century Gothic"/>
                <a:cs typeface="Century Gothic"/>
              </a:rPr>
              <a:t>H</a:t>
            </a:r>
            <a:r>
              <a:rPr sz="1900" spc="-20" dirty="0">
                <a:solidFill>
                  <a:srgbClr val="3D3C2C"/>
                </a:solidFill>
                <a:latin typeface="Century Gothic"/>
                <a:cs typeface="Century Gothic"/>
              </a:rPr>
              <a:t>a</a:t>
            </a:r>
            <a:r>
              <a:rPr sz="1900" spc="-10" dirty="0">
                <a:solidFill>
                  <a:srgbClr val="3D3C2C"/>
                </a:solidFill>
                <a:latin typeface="Century Gothic"/>
                <a:cs typeface="Century Gothic"/>
              </a:rPr>
              <a:t>n</a:t>
            </a:r>
            <a:r>
              <a:rPr sz="1900" spc="-20" dirty="0">
                <a:solidFill>
                  <a:srgbClr val="3D3C2C"/>
                </a:solidFill>
                <a:latin typeface="Century Gothic"/>
                <a:cs typeface="Century Gothic"/>
              </a:rPr>
              <a:t>d</a:t>
            </a:r>
            <a:r>
              <a:rPr sz="1900" spc="-15" dirty="0">
                <a:solidFill>
                  <a:srgbClr val="3D3C2C"/>
                </a:solidFill>
                <a:latin typeface="Century Gothic"/>
                <a:cs typeface="Century Gothic"/>
              </a:rPr>
              <a:t>l</a:t>
            </a:r>
            <a:r>
              <a:rPr sz="1900" spc="-10" dirty="0">
                <a:solidFill>
                  <a:srgbClr val="3D3C2C"/>
                </a:solidFill>
                <a:latin typeface="Century Gothic"/>
                <a:cs typeface="Century Gothic"/>
              </a:rPr>
              <a:t>er</a:t>
            </a:r>
            <a:r>
              <a:rPr sz="1900" dirty="0">
                <a:solidFill>
                  <a:srgbClr val="3D3C2C"/>
                </a:solidFill>
                <a:latin typeface="Times New Roman"/>
                <a:cs typeface="Times New Roman"/>
              </a:rPr>
              <a:t>  </a:t>
            </a:r>
            <a:r>
              <a:rPr sz="1900" spc="150" dirty="0">
                <a:solidFill>
                  <a:srgbClr val="3D3C2C"/>
                </a:solidFill>
                <a:latin typeface="Times New Roman"/>
                <a:cs typeface="Times New Roman"/>
              </a:rPr>
              <a:t> </a:t>
            </a:r>
            <a:r>
              <a:rPr sz="1900" spc="-15" dirty="0">
                <a:solidFill>
                  <a:srgbClr val="3D3C2C"/>
                </a:solidFill>
                <a:latin typeface="Century Gothic"/>
                <a:cs typeface="Century Gothic"/>
              </a:rPr>
              <a:t>h</a:t>
            </a:r>
            <a:r>
              <a:rPr sz="1900" spc="-10" dirty="0">
                <a:solidFill>
                  <a:srgbClr val="3D3C2C"/>
                </a:solidFill>
                <a:latin typeface="Century Gothic"/>
                <a:cs typeface="Century Gothic"/>
              </a:rPr>
              <a:t>as</a:t>
            </a:r>
            <a:r>
              <a:rPr sz="1900" dirty="0">
                <a:solidFill>
                  <a:srgbClr val="3D3C2C"/>
                </a:solidFill>
                <a:latin typeface="Times New Roman"/>
                <a:cs typeface="Times New Roman"/>
              </a:rPr>
              <a:t>  </a:t>
            </a:r>
            <a:r>
              <a:rPr sz="1900" spc="130" dirty="0">
                <a:solidFill>
                  <a:srgbClr val="3D3C2C"/>
                </a:solidFill>
                <a:latin typeface="Times New Roman"/>
                <a:cs typeface="Times New Roman"/>
              </a:rPr>
              <a:t> </a:t>
            </a:r>
            <a:r>
              <a:rPr sz="1900" spc="-20" dirty="0">
                <a:solidFill>
                  <a:srgbClr val="3D3C2C"/>
                </a:solidFill>
                <a:latin typeface="Century Gothic"/>
                <a:cs typeface="Century Gothic"/>
              </a:rPr>
              <a:t>p</a:t>
            </a:r>
            <a:r>
              <a:rPr sz="1900" spc="-5" dirty="0">
                <a:solidFill>
                  <a:srgbClr val="3D3C2C"/>
                </a:solidFill>
                <a:latin typeface="Century Gothic"/>
                <a:cs typeface="Century Gothic"/>
              </a:rPr>
              <a:t>r</a:t>
            </a:r>
            <a:r>
              <a:rPr sz="1900" spc="-15" dirty="0">
                <a:solidFill>
                  <a:srgbClr val="3D3C2C"/>
                </a:solidFill>
                <a:latin typeface="Century Gothic"/>
                <a:cs typeface="Century Gothic"/>
              </a:rPr>
              <a:t>o</a:t>
            </a:r>
            <a:r>
              <a:rPr sz="1900" spc="-5" dirty="0">
                <a:solidFill>
                  <a:srgbClr val="3D3C2C"/>
                </a:solidFill>
                <a:latin typeface="Century Gothic"/>
                <a:cs typeface="Century Gothic"/>
              </a:rPr>
              <a:t>p</a:t>
            </a:r>
            <a:r>
              <a:rPr sz="1900" spc="-25" dirty="0">
                <a:solidFill>
                  <a:srgbClr val="3D3C2C"/>
                </a:solidFill>
                <a:latin typeface="Century Gothic"/>
                <a:cs typeface="Century Gothic"/>
              </a:rPr>
              <a:t>o</a:t>
            </a:r>
            <a:r>
              <a:rPr sz="1900" spc="-15" dirty="0">
                <a:solidFill>
                  <a:srgbClr val="3D3C2C"/>
                </a:solidFill>
                <a:latin typeface="Century Gothic"/>
                <a:cs typeface="Century Gothic"/>
              </a:rPr>
              <a:t>s</a:t>
            </a:r>
            <a:r>
              <a:rPr sz="1900" spc="-10" dirty="0">
                <a:solidFill>
                  <a:srgbClr val="3D3C2C"/>
                </a:solidFill>
                <a:latin typeface="Century Gothic"/>
                <a:cs typeface="Century Gothic"/>
              </a:rPr>
              <a:t>e</a:t>
            </a:r>
            <a:r>
              <a:rPr sz="1900" spc="-15" dirty="0">
                <a:solidFill>
                  <a:srgbClr val="3D3C2C"/>
                </a:solidFill>
                <a:latin typeface="Century Gothic"/>
                <a:cs typeface="Century Gothic"/>
              </a:rPr>
              <a:t>d</a:t>
            </a:r>
            <a:r>
              <a:rPr sz="1900" dirty="0">
                <a:solidFill>
                  <a:srgbClr val="3D3C2C"/>
                </a:solidFill>
                <a:latin typeface="Times New Roman"/>
                <a:cs typeface="Times New Roman"/>
              </a:rPr>
              <a:t>  </a:t>
            </a:r>
            <a:r>
              <a:rPr sz="1900" spc="140" dirty="0">
                <a:solidFill>
                  <a:srgbClr val="3D3C2C"/>
                </a:solidFill>
                <a:latin typeface="Times New Roman"/>
                <a:cs typeface="Times New Roman"/>
              </a:rPr>
              <a:t> </a:t>
            </a:r>
            <a:r>
              <a:rPr sz="1900" spc="-15" dirty="0">
                <a:solidFill>
                  <a:srgbClr val="3D3C2C"/>
                </a:solidFill>
                <a:latin typeface="Century Gothic"/>
                <a:cs typeface="Century Gothic"/>
              </a:rPr>
              <a:t>a</a:t>
            </a:r>
            <a:r>
              <a:rPr sz="1900" dirty="0">
                <a:solidFill>
                  <a:srgbClr val="3D3C2C"/>
                </a:solidFill>
                <a:latin typeface="Times New Roman"/>
                <a:cs typeface="Times New Roman"/>
              </a:rPr>
              <a:t>  </a:t>
            </a:r>
            <a:r>
              <a:rPr sz="1900" spc="145" dirty="0">
                <a:solidFill>
                  <a:srgbClr val="3D3C2C"/>
                </a:solidFill>
                <a:latin typeface="Times New Roman"/>
                <a:cs typeface="Times New Roman"/>
              </a:rPr>
              <a:t> </a:t>
            </a:r>
            <a:r>
              <a:rPr sz="1900" spc="-15" dirty="0">
                <a:solidFill>
                  <a:srgbClr val="3D3C2C"/>
                </a:solidFill>
                <a:latin typeface="Century Gothic"/>
                <a:cs typeface="Century Gothic"/>
              </a:rPr>
              <a:t>cl</a:t>
            </a:r>
            <a:r>
              <a:rPr sz="1900" spc="-20" dirty="0">
                <a:solidFill>
                  <a:srgbClr val="3D3C2C"/>
                </a:solidFill>
                <a:latin typeface="Century Gothic"/>
                <a:cs typeface="Century Gothic"/>
              </a:rPr>
              <a:t>ass</a:t>
            </a:r>
            <a:r>
              <a:rPr sz="1900" dirty="0">
                <a:solidFill>
                  <a:srgbClr val="3D3C2C"/>
                </a:solidFill>
                <a:latin typeface="Century Gothic"/>
                <a:cs typeface="Century Gothic"/>
              </a:rPr>
              <a:t>i</a:t>
            </a:r>
            <a:r>
              <a:rPr sz="1900" spc="-20" dirty="0">
                <a:solidFill>
                  <a:srgbClr val="3D3C2C"/>
                </a:solidFill>
                <a:latin typeface="Century Gothic"/>
                <a:cs typeface="Century Gothic"/>
              </a:rPr>
              <a:t>f</a:t>
            </a:r>
            <a:r>
              <a:rPr sz="1900" dirty="0">
                <a:solidFill>
                  <a:srgbClr val="3D3C2C"/>
                </a:solidFill>
                <a:latin typeface="Century Gothic"/>
                <a:cs typeface="Century Gothic"/>
              </a:rPr>
              <a:t>i</a:t>
            </a:r>
            <a:r>
              <a:rPr sz="1900" spc="-15" dirty="0">
                <a:solidFill>
                  <a:srgbClr val="3D3C2C"/>
                </a:solidFill>
                <a:latin typeface="Century Gothic"/>
                <a:cs typeface="Century Gothic"/>
              </a:rPr>
              <a:t>ca</a:t>
            </a:r>
            <a:r>
              <a:rPr sz="1900" spc="-20" dirty="0">
                <a:solidFill>
                  <a:srgbClr val="3D3C2C"/>
                </a:solidFill>
                <a:latin typeface="Century Gothic"/>
                <a:cs typeface="Century Gothic"/>
              </a:rPr>
              <a:t>t</a:t>
            </a:r>
            <a:r>
              <a:rPr sz="1900" dirty="0">
                <a:solidFill>
                  <a:srgbClr val="3D3C2C"/>
                </a:solidFill>
                <a:latin typeface="Century Gothic"/>
                <a:cs typeface="Century Gothic"/>
              </a:rPr>
              <a:t>i</a:t>
            </a:r>
            <a:r>
              <a:rPr sz="1900" spc="-35" dirty="0">
                <a:solidFill>
                  <a:srgbClr val="3D3C2C"/>
                </a:solidFill>
                <a:latin typeface="Century Gothic"/>
                <a:cs typeface="Century Gothic"/>
              </a:rPr>
              <a:t>o</a:t>
            </a:r>
            <a:r>
              <a:rPr sz="1900" spc="-15" dirty="0">
                <a:solidFill>
                  <a:srgbClr val="3D3C2C"/>
                </a:solidFill>
                <a:latin typeface="Century Gothic"/>
                <a:cs typeface="Century Gothic"/>
              </a:rPr>
              <a:t>n</a:t>
            </a:r>
            <a:r>
              <a:rPr sz="1900" spc="-5" dirty="0">
                <a:solidFill>
                  <a:srgbClr val="3D3C2C"/>
                </a:solidFill>
                <a:latin typeface="Times New Roman"/>
                <a:cs typeface="Times New Roman"/>
              </a:rPr>
              <a:t> </a:t>
            </a:r>
            <a:r>
              <a:rPr sz="1900" spc="-15" dirty="0">
                <a:solidFill>
                  <a:srgbClr val="3D3C2C"/>
                </a:solidFill>
                <a:latin typeface="Century Gothic"/>
                <a:cs typeface="Century Gothic"/>
              </a:rPr>
              <a:t>s</a:t>
            </a:r>
            <a:r>
              <a:rPr sz="1900" spc="-25" dirty="0">
                <a:solidFill>
                  <a:srgbClr val="3D3C2C"/>
                </a:solidFill>
                <a:latin typeface="Century Gothic"/>
                <a:cs typeface="Century Gothic"/>
              </a:rPr>
              <a:t>c</a:t>
            </a:r>
            <a:r>
              <a:rPr sz="1900" spc="-10" dirty="0">
                <a:solidFill>
                  <a:srgbClr val="3D3C2C"/>
                </a:solidFill>
                <a:latin typeface="Century Gothic"/>
                <a:cs typeface="Century Gothic"/>
              </a:rPr>
              <a:t>h</a:t>
            </a:r>
            <a:r>
              <a:rPr sz="1900" spc="-15" dirty="0">
                <a:solidFill>
                  <a:srgbClr val="3D3C2C"/>
                </a:solidFill>
                <a:latin typeface="Century Gothic"/>
                <a:cs typeface="Century Gothic"/>
              </a:rPr>
              <a:t>e</a:t>
            </a:r>
            <a:r>
              <a:rPr sz="1900" spc="-10" dirty="0">
                <a:solidFill>
                  <a:srgbClr val="3D3C2C"/>
                </a:solidFill>
                <a:latin typeface="Century Gothic"/>
                <a:cs typeface="Century Gothic"/>
              </a:rPr>
              <a:t>m</a:t>
            </a:r>
            <a:r>
              <a:rPr sz="1900" spc="-15" dirty="0">
                <a:solidFill>
                  <a:srgbClr val="3D3C2C"/>
                </a:solidFill>
                <a:latin typeface="Century Gothic"/>
                <a:cs typeface="Century Gothic"/>
              </a:rPr>
              <a:t>e</a:t>
            </a:r>
            <a:r>
              <a:rPr sz="1900" dirty="0">
                <a:solidFill>
                  <a:srgbClr val="3D3C2C"/>
                </a:solidFill>
                <a:latin typeface="Times New Roman"/>
                <a:cs typeface="Times New Roman"/>
              </a:rPr>
              <a:t> </a:t>
            </a:r>
            <a:r>
              <a:rPr sz="1900" spc="135" dirty="0">
                <a:solidFill>
                  <a:srgbClr val="3D3C2C"/>
                </a:solidFill>
                <a:latin typeface="Times New Roman"/>
                <a:cs typeface="Times New Roman"/>
              </a:rPr>
              <a:t> </a:t>
            </a:r>
            <a:r>
              <a:rPr sz="1900" dirty="0">
                <a:solidFill>
                  <a:srgbClr val="3D3C2C"/>
                </a:solidFill>
                <a:latin typeface="Century Gothic"/>
                <a:cs typeface="Century Gothic"/>
              </a:rPr>
              <a:t>f</a:t>
            </a:r>
            <a:r>
              <a:rPr sz="1900" spc="-25" dirty="0">
                <a:solidFill>
                  <a:srgbClr val="3D3C2C"/>
                </a:solidFill>
                <a:latin typeface="Century Gothic"/>
                <a:cs typeface="Century Gothic"/>
              </a:rPr>
              <a:t>o</a:t>
            </a:r>
            <a:r>
              <a:rPr sz="1900" spc="-10" dirty="0">
                <a:solidFill>
                  <a:srgbClr val="3D3C2C"/>
                </a:solidFill>
                <a:latin typeface="Century Gothic"/>
                <a:cs typeface="Century Gothic"/>
              </a:rPr>
              <a:t>r</a:t>
            </a:r>
            <a:r>
              <a:rPr sz="1900" dirty="0">
                <a:solidFill>
                  <a:srgbClr val="3D3C2C"/>
                </a:solidFill>
                <a:latin typeface="Times New Roman"/>
                <a:cs typeface="Times New Roman"/>
              </a:rPr>
              <a:t> </a:t>
            </a:r>
            <a:r>
              <a:rPr sz="1900" spc="135" dirty="0">
                <a:solidFill>
                  <a:srgbClr val="3D3C2C"/>
                </a:solidFill>
                <a:latin typeface="Times New Roman"/>
                <a:cs typeface="Times New Roman"/>
              </a:rPr>
              <a:t> </a:t>
            </a:r>
            <a:r>
              <a:rPr sz="1900" dirty="0">
                <a:solidFill>
                  <a:srgbClr val="3D3C2C"/>
                </a:solidFill>
                <a:latin typeface="Century Gothic"/>
                <a:cs typeface="Century Gothic"/>
              </a:rPr>
              <a:t>i</a:t>
            </a:r>
            <a:r>
              <a:rPr sz="1900" spc="-20" dirty="0">
                <a:solidFill>
                  <a:srgbClr val="3D3C2C"/>
                </a:solidFill>
                <a:latin typeface="Century Gothic"/>
                <a:cs typeface="Century Gothic"/>
              </a:rPr>
              <a:t>den</a:t>
            </a:r>
            <a:r>
              <a:rPr sz="1900" spc="-25" dirty="0">
                <a:solidFill>
                  <a:srgbClr val="3D3C2C"/>
                </a:solidFill>
                <a:latin typeface="Century Gothic"/>
                <a:cs typeface="Century Gothic"/>
              </a:rPr>
              <a:t>t</a:t>
            </a:r>
            <a:r>
              <a:rPr sz="1900" dirty="0">
                <a:solidFill>
                  <a:srgbClr val="3D3C2C"/>
                </a:solidFill>
                <a:latin typeface="Century Gothic"/>
                <a:cs typeface="Century Gothic"/>
              </a:rPr>
              <a:t>i</a:t>
            </a:r>
            <a:r>
              <a:rPr sz="1900" spc="-10" dirty="0">
                <a:solidFill>
                  <a:srgbClr val="3D3C2C"/>
                </a:solidFill>
                <a:latin typeface="Century Gothic"/>
                <a:cs typeface="Century Gothic"/>
              </a:rPr>
              <a:t>f</a:t>
            </a:r>
            <a:r>
              <a:rPr sz="1900" spc="-35" dirty="0">
                <a:solidFill>
                  <a:srgbClr val="3D3C2C"/>
                </a:solidFill>
                <a:latin typeface="Century Gothic"/>
                <a:cs typeface="Century Gothic"/>
              </a:rPr>
              <a:t>y</a:t>
            </a:r>
            <a:r>
              <a:rPr sz="1900" dirty="0">
                <a:solidFill>
                  <a:srgbClr val="3D3C2C"/>
                </a:solidFill>
                <a:latin typeface="Century Gothic"/>
                <a:cs typeface="Century Gothic"/>
              </a:rPr>
              <a:t>i</a:t>
            </a:r>
            <a:r>
              <a:rPr sz="1900" spc="-15" dirty="0">
                <a:solidFill>
                  <a:srgbClr val="3D3C2C"/>
                </a:solidFill>
                <a:latin typeface="Century Gothic"/>
                <a:cs typeface="Century Gothic"/>
              </a:rPr>
              <a:t>ng</a:t>
            </a:r>
            <a:r>
              <a:rPr sz="1900" dirty="0">
                <a:solidFill>
                  <a:srgbClr val="3D3C2C"/>
                </a:solidFill>
                <a:latin typeface="Times New Roman"/>
                <a:cs typeface="Times New Roman"/>
              </a:rPr>
              <a:t> </a:t>
            </a:r>
            <a:r>
              <a:rPr sz="1900" spc="125" dirty="0">
                <a:solidFill>
                  <a:srgbClr val="3D3C2C"/>
                </a:solidFill>
                <a:latin typeface="Times New Roman"/>
                <a:cs typeface="Times New Roman"/>
              </a:rPr>
              <a:t> </a:t>
            </a:r>
            <a:r>
              <a:rPr sz="1900" spc="-15" dirty="0">
                <a:solidFill>
                  <a:srgbClr val="3D3C2C"/>
                </a:solidFill>
                <a:latin typeface="Century Gothic"/>
                <a:cs typeface="Century Gothic"/>
              </a:rPr>
              <a:t>the</a:t>
            </a:r>
            <a:r>
              <a:rPr sz="1900" dirty="0">
                <a:solidFill>
                  <a:srgbClr val="3D3C2C"/>
                </a:solidFill>
                <a:latin typeface="Times New Roman"/>
                <a:cs typeface="Times New Roman"/>
              </a:rPr>
              <a:t> </a:t>
            </a:r>
            <a:r>
              <a:rPr sz="1900" spc="135" dirty="0">
                <a:solidFill>
                  <a:srgbClr val="3D3C2C"/>
                </a:solidFill>
                <a:latin typeface="Times New Roman"/>
                <a:cs typeface="Times New Roman"/>
              </a:rPr>
              <a:t> </a:t>
            </a:r>
            <a:r>
              <a:rPr sz="1900" spc="-20" dirty="0">
                <a:solidFill>
                  <a:srgbClr val="3D3C2C"/>
                </a:solidFill>
                <a:latin typeface="Century Gothic"/>
                <a:cs typeface="Century Gothic"/>
              </a:rPr>
              <a:t>pa</a:t>
            </a:r>
            <a:r>
              <a:rPr sz="1900" dirty="0">
                <a:solidFill>
                  <a:srgbClr val="3D3C2C"/>
                </a:solidFill>
                <a:latin typeface="Century Gothic"/>
                <a:cs typeface="Century Gothic"/>
              </a:rPr>
              <a:t>r</a:t>
            </a:r>
            <a:r>
              <a:rPr sz="1900" spc="-20" dirty="0">
                <a:solidFill>
                  <a:srgbClr val="3D3C2C"/>
                </a:solidFill>
                <a:latin typeface="Century Gothic"/>
                <a:cs typeface="Century Gothic"/>
              </a:rPr>
              <a:t>a</a:t>
            </a:r>
            <a:r>
              <a:rPr sz="1900" spc="-15" dirty="0">
                <a:solidFill>
                  <a:srgbClr val="3D3C2C"/>
                </a:solidFill>
                <a:latin typeface="Century Gothic"/>
                <a:cs typeface="Century Gothic"/>
              </a:rPr>
              <a:t>ll</a:t>
            </a:r>
            <a:r>
              <a:rPr sz="1900" spc="-5" dirty="0">
                <a:solidFill>
                  <a:srgbClr val="3D3C2C"/>
                </a:solidFill>
                <a:latin typeface="Century Gothic"/>
                <a:cs typeface="Century Gothic"/>
              </a:rPr>
              <a:t>e</a:t>
            </a:r>
            <a:r>
              <a:rPr sz="1900" spc="-15" dirty="0">
                <a:solidFill>
                  <a:srgbClr val="3D3C2C"/>
                </a:solidFill>
                <a:latin typeface="Century Gothic"/>
                <a:cs typeface="Century Gothic"/>
              </a:rPr>
              <a:t>l</a:t>
            </a:r>
            <a:r>
              <a:rPr sz="1900" dirty="0">
                <a:solidFill>
                  <a:srgbClr val="3D3C2C"/>
                </a:solidFill>
                <a:latin typeface="Century Gothic"/>
                <a:cs typeface="Century Gothic"/>
              </a:rPr>
              <a:t>i</a:t>
            </a:r>
            <a:r>
              <a:rPr sz="1900" spc="-30" dirty="0">
                <a:solidFill>
                  <a:srgbClr val="3D3C2C"/>
                </a:solidFill>
                <a:latin typeface="Century Gothic"/>
                <a:cs typeface="Century Gothic"/>
              </a:rPr>
              <a:t>s</a:t>
            </a:r>
            <a:r>
              <a:rPr sz="1900" spc="-20" dirty="0">
                <a:solidFill>
                  <a:srgbClr val="3D3C2C"/>
                </a:solidFill>
                <a:latin typeface="Century Gothic"/>
                <a:cs typeface="Century Gothic"/>
              </a:rPr>
              <a:t>m</a:t>
            </a:r>
            <a:r>
              <a:rPr sz="1900" dirty="0">
                <a:solidFill>
                  <a:srgbClr val="3D3C2C"/>
                </a:solidFill>
                <a:latin typeface="Times New Roman"/>
                <a:cs typeface="Times New Roman"/>
              </a:rPr>
              <a:t> </a:t>
            </a:r>
            <a:r>
              <a:rPr sz="1900" spc="130" dirty="0">
                <a:solidFill>
                  <a:srgbClr val="3D3C2C"/>
                </a:solidFill>
                <a:latin typeface="Times New Roman"/>
                <a:cs typeface="Times New Roman"/>
              </a:rPr>
              <a:t> </a:t>
            </a:r>
            <a:r>
              <a:rPr sz="1900" spc="-20" dirty="0">
                <a:solidFill>
                  <a:srgbClr val="3D3C2C"/>
                </a:solidFill>
                <a:latin typeface="Century Gothic"/>
                <a:cs typeface="Century Gothic"/>
              </a:rPr>
              <a:t>degr</a:t>
            </a:r>
            <a:r>
              <a:rPr sz="1900" dirty="0">
                <a:solidFill>
                  <a:srgbClr val="3D3C2C"/>
                </a:solidFill>
                <a:latin typeface="Century Gothic"/>
                <a:cs typeface="Century Gothic"/>
              </a:rPr>
              <a:t>e</a:t>
            </a:r>
            <a:r>
              <a:rPr sz="1900" spc="-15" dirty="0">
                <a:solidFill>
                  <a:srgbClr val="3D3C2C"/>
                </a:solidFill>
                <a:latin typeface="Century Gothic"/>
                <a:cs typeface="Century Gothic"/>
              </a:rPr>
              <a:t>e</a:t>
            </a:r>
            <a:r>
              <a:rPr sz="1900" dirty="0">
                <a:solidFill>
                  <a:srgbClr val="3D3C2C"/>
                </a:solidFill>
                <a:latin typeface="Times New Roman"/>
                <a:cs typeface="Times New Roman"/>
              </a:rPr>
              <a:t> </a:t>
            </a:r>
            <a:r>
              <a:rPr sz="1900" spc="135" dirty="0">
                <a:solidFill>
                  <a:srgbClr val="3D3C2C"/>
                </a:solidFill>
                <a:latin typeface="Times New Roman"/>
                <a:cs typeface="Times New Roman"/>
              </a:rPr>
              <a:t> </a:t>
            </a:r>
            <a:r>
              <a:rPr sz="1900" spc="-5" dirty="0">
                <a:solidFill>
                  <a:srgbClr val="3D3C2C"/>
                </a:solidFill>
                <a:latin typeface="Century Gothic"/>
                <a:cs typeface="Century Gothic"/>
              </a:rPr>
              <a:t>a</a:t>
            </a:r>
            <a:r>
              <a:rPr sz="1900" spc="-15" dirty="0">
                <a:solidFill>
                  <a:srgbClr val="3D3C2C"/>
                </a:solidFill>
                <a:latin typeface="Century Gothic"/>
                <a:cs typeface="Century Gothic"/>
              </a:rPr>
              <a:t>nd</a:t>
            </a:r>
            <a:r>
              <a:rPr sz="1900" spc="-5" dirty="0">
                <a:solidFill>
                  <a:srgbClr val="3D3C2C"/>
                </a:solidFill>
                <a:latin typeface="Times New Roman"/>
                <a:cs typeface="Times New Roman"/>
              </a:rPr>
              <a:t> </a:t>
            </a:r>
            <a:r>
              <a:rPr sz="1900" spc="-20" dirty="0">
                <a:solidFill>
                  <a:srgbClr val="3D3C2C"/>
                </a:solidFill>
                <a:latin typeface="Century Gothic"/>
                <a:cs typeface="Century Gothic"/>
              </a:rPr>
              <a:t>p</a:t>
            </a:r>
            <a:r>
              <a:rPr sz="1900" dirty="0">
                <a:solidFill>
                  <a:srgbClr val="3D3C2C"/>
                </a:solidFill>
                <a:latin typeface="Century Gothic"/>
                <a:cs typeface="Century Gothic"/>
              </a:rPr>
              <a:t>i</a:t>
            </a:r>
            <a:r>
              <a:rPr sz="1900" spc="-20" dirty="0">
                <a:solidFill>
                  <a:srgbClr val="3D3C2C"/>
                </a:solidFill>
                <a:latin typeface="Century Gothic"/>
                <a:cs typeface="Century Gothic"/>
              </a:rPr>
              <a:t>pe</a:t>
            </a:r>
            <a:r>
              <a:rPr sz="1900" spc="-25" dirty="0">
                <a:solidFill>
                  <a:srgbClr val="3D3C2C"/>
                </a:solidFill>
                <a:latin typeface="Century Gothic"/>
                <a:cs typeface="Century Gothic"/>
              </a:rPr>
              <a:t>l</a:t>
            </a:r>
            <a:r>
              <a:rPr sz="1900" spc="10" dirty="0">
                <a:solidFill>
                  <a:srgbClr val="3D3C2C"/>
                </a:solidFill>
                <a:latin typeface="Century Gothic"/>
                <a:cs typeface="Century Gothic"/>
              </a:rPr>
              <a:t>i</a:t>
            </a:r>
            <a:r>
              <a:rPr sz="1900" spc="-35" dirty="0">
                <a:solidFill>
                  <a:srgbClr val="3D3C2C"/>
                </a:solidFill>
                <a:latin typeface="Century Gothic"/>
                <a:cs typeface="Century Gothic"/>
              </a:rPr>
              <a:t>n</a:t>
            </a:r>
            <a:r>
              <a:rPr sz="1900" spc="10" dirty="0">
                <a:solidFill>
                  <a:srgbClr val="3D3C2C"/>
                </a:solidFill>
                <a:latin typeface="Century Gothic"/>
                <a:cs typeface="Century Gothic"/>
              </a:rPr>
              <a:t>i</a:t>
            </a:r>
            <a:r>
              <a:rPr sz="1900" spc="-25" dirty="0">
                <a:solidFill>
                  <a:srgbClr val="3D3C2C"/>
                </a:solidFill>
                <a:latin typeface="Century Gothic"/>
                <a:cs typeface="Century Gothic"/>
              </a:rPr>
              <a:t>n</a:t>
            </a:r>
            <a:r>
              <a:rPr sz="1900" spc="-15" dirty="0">
                <a:solidFill>
                  <a:srgbClr val="3D3C2C"/>
                </a:solidFill>
                <a:latin typeface="Century Gothic"/>
                <a:cs typeface="Century Gothic"/>
              </a:rPr>
              <a:t>g</a:t>
            </a:r>
            <a:r>
              <a:rPr sz="1900" spc="135" dirty="0">
                <a:solidFill>
                  <a:srgbClr val="3D3C2C"/>
                </a:solidFill>
                <a:latin typeface="Times New Roman"/>
                <a:cs typeface="Times New Roman"/>
              </a:rPr>
              <a:t> </a:t>
            </a:r>
            <a:r>
              <a:rPr sz="1900" spc="-20" dirty="0">
                <a:solidFill>
                  <a:srgbClr val="3D3C2C"/>
                </a:solidFill>
                <a:latin typeface="Century Gothic"/>
                <a:cs typeface="Century Gothic"/>
              </a:rPr>
              <a:t>de</a:t>
            </a:r>
            <a:r>
              <a:rPr sz="1900" spc="-25" dirty="0">
                <a:solidFill>
                  <a:srgbClr val="3D3C2C"/>
                </a:solidFill>
                <a:latin typeface="Century Gothic"/>
                <a:cs typeface="Century Gothic"/>
              </a:rPr>
              <a:t>g</a:t>
            </a:r>
            <a:r>
              <a:rPr sz="1900" spc="-15" dirty="0">
                <a:solidFill>
                  <a:srgbClr val="3D3C2C"/>
                </a:solidFill>
                <a:latin typeface="Century Gothic"/>
                <a:cs typeface="Century Gothic"/>
              </a:rPr>
              <a:t>ree</a:t>
            </a:r>
            <a:r>
              <a:rPr sz="1900" spc="140" dirty="0">
                <a:solidFill>
                  <a:srgbClr val="3D3C2C"/>
                </a:solidFill>
                <a:latin typeface="Times New Roman"/>
                <a:cs typeface="Times New Roman"/>
              </a:rPr>
              <a:t> </a:t>
            </a:r>
            <a:r>
              <a:rPr sz="1900" spc="-20" dirty="0">
                <a:solidFill>
                  <a:srgbClr val="3D3C2C"/>
                </a:solidFill>
                <a:latin typeface="Century Gothic"/>
                <a:cs typeface="Century Gothic"/>
              </a:rPr>
              <a:t>b</a:t>
            </a:r>
            <a:r>
              <a:rPr sz="1900" spc="-30" dirty="0">
                <a:solidFill>
                  <a:srgbClr val="3D3C2C"/>
                </a:solidFill>
                <a:latin typeface="Century Gothic"/>
                <a:cs typeface="Century Gothic"/>
              </a:rPr>
              <a:t>u</a:t>
            </a:r>
            <a:r>
              <a:rPr sz="1900" spc="10" dirty="0">
                <a:solidFill>
                  <a:srgbClr val="3D3C2C"/>
                </a:solidFill>
                <a:latin typeface="Century Gothic"/>
                <a:cs typeface="Century Gothic"/>
              </a:rPr>
              <a:t>i</a:t>
            </a:r>
            <a:r>
              <a:rPr sz="1900" spc="-10" dirty="0">
                <a:solidFill>
                  <a:srgbClr val="3D3C2C"/>
                </a:solidFill>
                <a:latin typeface="Century Gothic"/>
                <a:cs typeface="Century Gothic"/>
              </a:rPr>
              <a:t>lt</a:t>
            </a:r>
            <a:r>
              <a:rPr sz="1900" spc="130" dirty="0">
                <a:solidFill>
                  <a:srgbClr val="3D3C2C"/>
                </a:solidFill>
                <a:latin typeface="Times New Roman"/>
                <a:cs typeface="Times New Roman"/>
              </a:rPr>
              <a:t> </a:t>
            </a:r>
            <a:r>
              <a:rPr sz="1900" spc="10" dirty="0">
                <a:solidFill>
                  <a:srgbClr val="3D3C2C"/>
                </a:solidFill>
                <a:latin typeface="Century Gothic"/>
                <a:cs typeface="Century Gothic"/>
              </a:rPr>
              <a:t>i</a:t>
            </a:r>
            <a:r>
              <a:rPr sz="1900" spc="-25" dirty="0">
                <a:solidFill>
                  <a:srgbClr val="3D3C2C"/>
                </a:solidFill>
                <a:latin typeface="Century Gothic"/>
                <a:cs typeface="Century Gothic"/>
              </a:rPr>
              <a:t>n</a:t>
            </a:r>
            <a:r>
              <a:rPr sz="1900" spc="-10" dirty="0">
                <a:solidFill>
                  <a:srgbClr val="3D3C2C"/>
                </a:solidFill>
                <a:latin typeface="Century Gothic"/>
                <a:cs typeface="Century Gothic"/>
              </a:rPr>
              <a:t>to</a:t>
            </a:r>
            <a:r>
              <a:rPr sz="1900" spc="135" dirty="0">
                <a:solidFill>
                  <a:srgbClr val="3D3C2C"/>
                </a:solidFill>
                <a:latin typeface="Times New Roman"/>
                <a:cs typeface="Times New Roman"/>
              </a:rPr>
              <a:t> </a:t>
            </a:r>
            <a:r>
              <a:rPr sz="1900" dirty="0">
                <a:solidFill>
                  <a:srgbClr val="3D3C2C"/>
                </a:solidFill>
                <a:latin typeface="Century Gothic"/>
                <a:cs typeface="Century Gothic"/>
              </a:rPr>
              <a:t>t</a:t>
            </a:r>
            <a:r>
              <a:rPr sz="1900" spc="-25" dirty="0">
                <a:solidFill>
                  <a:srgbClr val="3D3C2C"/>
                </a:solidFill>
                <a:latin typeface="Century Gothic"/>
                <a:cs typeface="Century Gothic"/>
              </a:rPr>
              <a:t>h</a:t>
            </a:r>
            <a:r>
              <a:rPr sz="1900" spc="-15" dirty="0">
                <a:solidFill>
                  <a:srgbClr val="3D3C2C"/>
                </a:solidFill>
                <a:latin typeface="Century Gothic"/>
                <a:cs typeface="Century Gothic"/>
              </a:rPr>
              <a:t>e</a:t>
            </a:r>
            <a:r>
              <a:rPr sz="1900" spc="140" dirty="0">
                <a:solidFill>
                  <a:srgbClr val="3D3C2C"/>
                </a:solidFill>
                <a:latin typeface="Times New Roman"/>
                <a:cs typeface="Times New Roman"/>
              </a:rPr>
              <a:t> </a:t>
            </a:r>
            <a:r>
              <a:rPr sz="1900" spc="-15" dirty="0">
                <a:solidFill>
                  <a:srgbClr val="3D3C2C"/>
                </a:solidFill>
                <a:latin typeface="Century Gothic"/>
                <a:cs typeface="Century Gothic"/>
              </a:rPr>
              <a:t>h</a:t>
            </a:r>
            <a:r>
              <a:rPr sz="1900" spc="-20" dirty="0">
                <a:solidFill>
                  <a:srgbClr val="3D3C2C"/>
                </a:solidFill>
                <a:latin typeface="Century Gothic"/>
                <a:cs typeface="Century Gothic"/>
              </a:rPr>
              <a:t>ardw</a:t>
            </a:r>
            <a:r>
              <a:rPr sz="1900" spc="-15" dirty="0">
                <a:solidFill>
                  <a:srgbClr val="3D3C2C"/>
                </a:solidFill>
                <a:latin typeface="Century Gothic"/>
                <a:cs typeface="Century Gothic"/>
              </a:rPr>
              <a:t>are</a:t>
            </a:r>
            <a:r>
              <a:rPr sz="1900" spc="145" dirty="0">
                <a:solidFill>
                  <a:srgbClr val="3D3C2C"/>
                </a:solidFill>
                <a:latin typeface="Times New Roman"/>
                <a:cs typeface="Times New Roman"/>
              </a:rPr>
              <a:t> </a:t>
            </a:r>
            <a:r>
              <a:rPr sz="1900" spc="-15" dirty="0">
                <a:solidFill>
                  <a:srgbClr val="3D3C2C"/>
                </a:solidFill>
                <a:latin typeface="Century Gothic"/>
                <a:cs typeface="Century Gothic"/>
              </a:rPr>
              <a:t>structure</a:t>
            </a:r>
            <a:r>
              <a:rPr sz="1900" spc="150" dirty="0">
                <a:solidFill>
                  <a:srgbClr val="3D3C2C"/>
                </a:solidFill>
                <a:latin typeface="Times New Roman"/>
                <a:cs typeface="Times New Roman"/>
              </a:rPr>
              <a:t> </a:t>
            </a:r>
            <a:r>
              <a:rPr sz="1900" spc="-20" dirty="0">
                <a:solidFill>
                  <a:srgbClr val="3D3C2C"/>
                </a:solidFill>
                <a:latin typeface="Century Gothic"/>
                <a:cs typeface="Century Gothic"/>
              </a:rPr>
              <a:t>of</a:t>
            </a:r>
            <a:r>
              <a:rPr sz="1900" spc="-15" dirty="0">
                <a:solidFill>
                  <a:srgbClr val="3D3C2C"/>
                </a:solidFill>
                <a:latin typeface="Times New Roman"/>
                <a:cs typeface="Times New Roman"/>
              </a:rPr>
              <a:t> </a:t>
            </a:r>
            <a:r>
              <a:rPr sz="1900" spc="-15" dirty="0">
                <a:solidFill>
                  <a:srgbClr val="3D3C2C"/>
                </a:solidFill>
                <a:latin typeface="Century Gothic"/>
                <a:cs typeface="Century Gothic"/>
              </a:rPr>
              <a:t>a</a:t>
            </a:r>
            <a:r>
              <a:rPr sz="1900" spc="210" dirty="0">
                <a:solidFill>
                  <a:srgbClr val="3D3C2C"/>
                </a:solidFill>
                <a:latin typeface="Times New Roman"/>
                <a:cs typeface="Times New Roman"/>
              </a:rPr>
              <a:t> </a:t>
            </a:r>
            <a:r>
              <a:rPr sz="1900" spc="-15" dirty="0">
                <a:solidFill>
                  <a:srgbClr val="3D3C2C"/>
                </a:solidFill>
                <a:latin typeface="Century Gothic"/>
                <a:cs typeface="Century Gothic"/>
              </a:rPr>
              <a:t>compu</a:t>
            </a:r>
            <a:r>
              <a:rPr sz="1900" dirty="0">
                <a:solidFill>
                  <a:srgbClr val="3D3C2C"/>
                </a:solidFill>
                <a:latin typeface="Century Gothic"/>
                <a:cs typeface="Century Gothic"/>
              </a:rPr>
              <a:t>t</a:t>
            </a:r>
            <a:r>
              <a:rPr sz="1900" spc="-10" dirty="0">
                <a:solidFill>
                  <a:srgbClr val="3D3C2C"/>
                </a:solidFill>
                <a:latin typeface="Century Gothic"/>
                <a:cs typeface="Century Gothic"/>
              </a:rPr>
              <a:t>er</a:t>
            </a:r>
            <a:r>
              <a:rPr sz="1900" spc="215" dirty="0">
                <a:solidFill>
                  <a:srgbClr val="3D3C2C"/>
                </a:solidFill>
                <a:latin typeface="Times New Roman"/>
                <a:cs typeface="Times New Roman"/>
              </a:rPr>
              <a:t> </a:t>
            </a:r>
            <a:r>
              <a:rPr sz="1900" spc="-15" dirty="0">
                <a:solidFill>
                  <a:srgbClr val="3D3C2C"/>
                </a:solidFill>
                <a:latin typeface="Century Gothic"/>
                <a:cs typeface="Century Gothic"/>
              </a:rPr>
              <a:t>s</a:t>
            </a:r>
            <a:r>
              <a:rPr sz="1900" spc="-30" dirty="0">
                <a:solidFill>
                  <a:srgbClr val="3D3C2C"/>
                </a:solidFill>
                <a:latin typeface="Century Gothic"/>
                <a:cs typeface="Century Gothic"/>
              </a:rPr>
              <a:t>y</a:t>
            </a:r>
            <a:r>
              <a:rPr sz="1900" spc="-15" dirty="0">
                <a:solidFill>
                  <a:srgbClr val="3D3C2C"/>
                </a:solidFill>
                <a:latin typeface="Century Gothic"/>
                <a:cs typeface="Century Gothic"/>
              </a:rPr>
              <a:t>s</a:t>
            </a:r>
            <a:r>
              <a:rPr sz="1900" dirty="0">
                <a:solidFill>
                  <a:srgbClr val="3D3C2C"/>
                </a:solidFill>
                <a:latin typeface="Century Gothic"/>
                <a:cs typeface="Century Gothic"/>
              </a:rPr>
              <a:t>te</a:t>
            </a:r>
            <a:r>
              <a:rPr sz="1900" spc="-15" dirty="0">
                <a:solidFill>
                  <a:srgbClr val="3D3C2C"/>
                </a:solidFill>
                <a:latin typeface="Century Gothic"/>
                <a:cs typeface="Century Gothic"/>
              </a:rPr>
              <a:t>m.</a:t>
            </a:r>
            <a:r>
              <a:rPr sz="1900" spc="200" dirty="0">
                <a:solidFill>
                  <a:srgbClr val="3D3C2C"/>
                </a:solidFill>
                <a:latin typeface="Times New Roman"/>
                <a:cs typeface="Times New Roman"/>
              </a:rPr>
              <a:t> </a:t>
            </a:r>
            <a:r>
              <a:rPr sz="1900" spc="-15" dirty="0">
                <a:solidFill>
                  <a:srgbClr val="3D3C2C"/>
                </a:solidFill>
                <a:latin typeface="Century Gothic"/>
                <a:cs typeface="Century Gothic"/>
              </a:rPr>
              <a:t>He</a:t>
            </a:r>
            <a:r>
              <a:rPr sz="1900" spc="210" dirty="0">
                <a:solidFill>
                  <a:srgbClr val="3D3C2C"/>
                </a:solidFill>
                <a:latin typeface="Times New Roman"/>
                <a:cs typeface="Times New Roman"/>
              </a:rPr>
              <a:t> </a:t>
            </a:r>
            <a:r>
              <a:rPr sz="1900" spc="-10" dirty="0">
                <a:solidFill>
                  <a:srgbClr val="3D3C2C"/>
                </a:solidFill>
                <a:latin typeface="Century Gothic"/>
                <a:cs typeface="Century Gothic"/>
              </a:rPr>
              <a:t>c</a:t>
            </a:r>
            <a:r>
              <a:rPr sz="1900" spc="-15" dirty="0">
                <a:solidFill>
                  <a:srgbClr val="3D3C2C"/>
                </a:solidFill>
                <a:latin typeface="Century Gothic"/>
                <a:cs typeface="Century Gothic"/>
              </a:rPr>
              <a:t>on</a:t>
            </a:r>
            <a:r>
              <a:rPr sz="1900" spc="-20" dirty="0">
                <a:solidFill>
                  <a:srgbClr val="3D3C2C"/>
                </a:solidFill>
                <a:latin typeface="Century Gothic"/>
                <a:cs typeface="Century Gothic"/>
              </a:rPr>
              <a:t>s</a:t>
            </a:r>
            <a:r>
              <a:rPr sz="1900" dirty="0">
                <a:solidFill>
                  <a:srgbClr val="3D3C2C"/>
                </a:solidFill>
                <a:latin typeface="Century Gothic"/>
                <a:cs typeface="Century Gothic"/>
              </a:rPr>
              <a:t>i</a:t>
            </a:r>
            <a:r>
              <a:rPr sz="1900" spc="-20" dirty="0">
                <a:solidFill>
                  <a:srgbClr val="3D3C2C"/>
                </a:solidFill>
                <a:latin typeface="Century Gothic"/>
                <a:cs typeface="Century Gothic"/>
              </a:rPr>
              <a:t>de</a:t>
            </a:r>
            <a:r>
              <a:rPr sz="1900" spc="-10" dirty="0">
                <a:solidFill>
                  <a:srgbClr val="3D3C2C"/>
                </a:solidFill>
                <a:latin typeface="Century Gothic"/>
                <a:cs typeface="Century Gothic"/>
              </a:rPr>
              <a:t>rs</a:t>
            </a:r>
            <a:r>
              <a:rPr sz="1900" spc="215" dirty="0">
                <a:solidFill>
                  <a:srgbClr val="3D3C2C"/>
                </a:solidFill>
                <a:latin typeface="Times New Roman"/>
                <a:cs typeface="Times New Roman"/>
              </a:rPr>
              <a:t> </a:t>
            </a:r>
            <a:r>
              <a:rPr sz="1900" spc="-10" dirty="0">
                <a:solidFill>
                  <a:srgbClr val="3D3C2C"/>
                </a:solidFill>
                <a:latin typeface="Century Gothic"/>
                <a:cs typeface="Century Gothic"/>
              </a:rPr>
              <a:t>at</a:t>
            </a:r>
            <a:r>
              <a:rPr sz="1900" spc="210" dirty="0">
                <a:solidFill>
                  <a:srgbClr val="3D3C2C"/>
                </a:solidFill>
                <a:latin typeface="Times New Roman"/>
                <a:cs typeface="Times New Roman"/>
              </a:rPr>
              <a:t> </a:t>
            </a:r>
            <a:r>
              <a:rPr sz="1900" spc="-10" dirty="0">
                <a:solidFill>
                  <a:srgbClr val="3D3C2C"/>
                </a:solidFill>
                <a:latin typeface="Century Gothic"/>
                <a:cs typeface="Century Gothic"/>
              </a:rPr>
              <a:t>three</a:t>
            </a:r>
            <a:r>
              <a:rPr sz="1900" spc="220" dirty="0">
                <a:solidFill>
                  <a:srgbClr val="3D3C2C"/>
                </a:solidFill>
                <a:latin typeface="Times New Roman"/>
                <a:cs typeface="Times New Roman"/>
              </a:rPr>
              <a:t> </a:t>
            </a:r>
            <a:r>
              <a:rPr sz="1900" spc="-15" dirty="0">
                <a:solidFill>
                  <a:srgbClr val="3D3C2C"/>
                </a:solidFill>
                <a:latin typeface="Century Gothic"/>
                <a:cs typeface="Century Gothic"/>
              </a:rPr>
              <a:t>su</a:t>
            </a:r>
            <a:r>
              <a:rPr sz="1900" spc="-10" dirty="0">
                <a:solidFill>
                  <a:srgbClr val="3D3C2C"/>
                </a:solidFill>
                <a:latin typeface="Century Gothic"/>
                <a:cs typeface="Century Gothic"/>
              </a:rPr>
              <a:t>b</a:t>
            </a:r>
            <a:r>
              <a:rPr sz="1900" spc="-15" dirty="0">
                <a:solidFill>
                  <a:srgbClr val="3D3C2C"/>
                </a:solidFill>
                <a:latin typeface="Century Gothic"/>
                <a:cs typeface="Century Gothic"/>
              </a:rPr>
              <a:t>sys</a:t>
            </a:r>
            <a:r>
              <a:rPr sz="1900" dirty="0">
                <a:solidFill>
                  <a:srgbClr val="3D3C2C"/>
                </a:solidFill>
                <a:latin typeface="Century Gothic"/>
                <a:cs typeface="Century Gothic"/>
              </a:rPr>
              <a:t>t</a:t>
            </a:r>
            <a:r>
              <a:rPr sz="1900" spc="-15" dirty="0">
                <a:solidFill>
                  <a:srgbClr val="3D3C2C"/>
                </a:solidFill>
                <a:latin typeface="Century Gothic"/>
                <a:cs typeface="Century Gothic"/>
              </a:rPr>
              <a:t>em</a:t>
            </a:r>
            <a:r>
              <a:rPr sz="1900" spc="-5" dirty="0">
                <a:solidFill>
                  <a:srgbClr val="3D3C2C"/>
                </a:solidFill>
                <a:latin typeface="Times New Roman"/>
                <a:cs typeface="Times New Roman"/>
              </a:rPr>
              <a:t> </a:t>
            </a:r>
            <a:r>
              <a:rPr sz="1900" spc="-15" dirty="0">
                <a:solidFill>
                  <a:srgbClr val="3D3C2C"/>
                </a:solidFill>
                <a:latin typeface="Century Gothic"/>
                <a:cs typeface="Century Gothic"/>
              </a:rPr>
              <a:t>le</a:t>
            </a:r>
            <a:r>
              <a:rPr sz="1900" dirty="0">
                <a:solidFill>
                  <a:srgbClr val="3D3C2C"/>
                </a:solidFill>
                <a:latin typeface="Century Gothic"/>
                <a:cs typeface="Century Gothic"/>
              </a:rPr>
              <a:t>v</a:t>
            </a:r>
            <a:r>
              <a:rPr sz="1900" spc="-10" dirty="0">
                <a:solidFill>
                  <a:srgbClr val="3D3C2C"/>
                </a:solidFill>
                <a:latin typeface="Century Gothic"/>
                <a:cs typeface="Century Gothic"/>
              </a:rPr>
              <a:t>el</a:t>
            </a:r>
            <a:r>
              <a:rPr sz="1900" spc="-15" dirty="0">
                <a:solidFill>
                  <a:srgbClr val="3D3C2C"/>
                </a:solidFill>
                <a:latin typeface="Century Gothic"/>
                <a:cs typeface="Century Gothic"/>
              </a:rPr>
              <a:t>s</a:t>
            </a:r>
            <a:r>
              <a:rPr sz="1900" spc="-10" dirty="0">
                <a:solidFill>
                  <a:srgbClr val="3D3C2C"/>
                </a:solidFill>
                <a:latin typeface="Century Gothic"/>
                <a:cs typeface="Century Gothic"/>
              </a:rPr>
              <a:t>:</a:t>
            </a:r>
            <a:endParaRPr sz="1900">
              <a:solidFill>
                <a:prstClr val="black"/>
              </a:solidFill>
              <a:latin typeface="Century Gothic"/>
              <a:cs typeface="Century Gothic"/>
            </a:endParaRPr>
          </a:p>
          <a:p>
            <a:pPr marL="840105">
              <a:spcBef>
                <a:spcPts val="20"/>
              </a:spcBef>
            </a:pPr>
            <a:r>
              <a:rPr sz="1050" spc="5" dirty="0">
                <a:solidFill>
                  <a:srgbClr val="93C500"/>
                </a:solidFill>
                <a:latin typeface="Wingdings 2"/>
                <a:cs typeface="Wingdings 2"/>
              </a:rPr>
              <a:t></a:t>
            </a:r>
            <a:r>
              <a:rPr sz="1050" spc="5" dirty="0">
                <a:solidFill>
                  <a:srgbClr val="93C500"/>
                </a:solidFill>
                <a:latin typeface="Times New Roman"/>
                <a:cs typeface="Times New Roman"/>
              </a:rPr>
              <a:t>  </a:t>
            </a:r>
            <a:r>
              <a:rPr sz="1050" spc="60" dirty="0">
                <a:solidFill>
                  <a:srgbClr val="93C500"/>
                </a:solidFill>
                <a:latin typeface="Times New Roman"/>
                <a:cs typeface="Times New Roman"/>
              </a:rPr>
              <a:t> </a:t>
            </a:r>
            <a:r>
              <a:rPr sz="1400" b="1" dirty="0">
                <a:solidFill>
                  <a:srgbClr val="3D3C2C"/>
                </a:solidFill>
                <a:latin typeface="Century Gothic"/>
                <a:cs typeface="Century Gothic"/>
              </a:rPr>
              <a:t>P</a:t>
            </a:r>
            <a:r>
              <a:rPr sz="1400" b="1" spc="-10" dirty="0">
                <a:solidFill>
                  <a:srgbClr val="3D3C2C"/>
                </a:solidFill>
                <a:latin typeface="Century Gothic"/>
                <a:cs typeface="Century Gothic"/>
              </a:rPr>
              <a:t>r</a:t>
            </a:r>
            <a:r>
              <a:rPr sz="1400" b="1" spc="-5" dirty="0">
                <a:solidFill>
                  <a:srgbClr val="3D3C2C"/>
                </a:solidFill>
                <a:latin typeface="Century Gothic"/>
                <a:cs typeface="Century Gothic"/>
              </a:rPr>
              <a:t>oc</a:t>
            </a:r>
            <a:r>
              <a:rPr sz="1400" b="1" dirty="0">
                <a:solidFill>
                  <a:srgbClr val="3D3C2C"/>
                </a:solidFill>
                <a:latin typeface="Century Gothic"/>
                <a:cs typeface="Century Gothic"/>
              </a:rPr>
              <a:t>e</a:t>
            </a:r>
            <a:r>
              <a:rPr sz="1400" b="1" spc="-10" dirty="0">
                <a:solidFill>
                  <a:srgbClr val="3D3C2C"/>
                </a:solidFill>
                <a:latin typeface="Century Gothic"/>
                <a:cs typeface="Century Gothic"/>
              </a:rPr>
              <a:t>ss</a:t>
            </a:r>
            <a:r>
              <a:rPr sz="1400" b="1" spc="-5" dirty="0">
                <a:solidFill>
                  <a:srgbClr val="3D3C2C"/>
                </a:solidFill>
                <a:latin typeface="Century Gothic"/>
                <a:cs typeface="Century Gothic"/>
              </a:rPr>
              <a:t>o</a:t>
            </a:r>
            <a:r>
              <a:rPr sz="1400" b="1" dirty="0">
                <a:solidFill>
                  <a:srgbClr val="3D3C2C"/>
                </a:solidFill>
                <a:latin typeface="Century Gothic"/>
                <a:cs typeface="Century Gothic"/>
              </a:rPr>
              <a:t>r</a:t>
            </a:r>
            <a:r>
              <a:rPr sz="1400" b="1" spc="45" dirty="0">
                <a:solidFill>
                  <a:srgbClr val="3D3C2C"/>
                </a:solidFill>
                <a:latin typeface="Times New Roman"/>
                <a:cs typeface="Times New Roman"/>
              </a:rPr>
              <a:t> </a:t>
            </a:r>
            <a:r>
              <a:rPr sz="1400" b="1" dirty="0">
                <a:solidFill>
                  <a:srgbClr val="3D3C2C"/>
                </a:solidFill>
                <a:latin typeface="Century Gothic"/>
                <a:cs typeface="Century Gothic"/>
              </a:rPr>
              <a:t>Con</a:t>
            </a:r>
            <a:r>
              <a:rPr sz="1400" b="1" spc="-10" dirty="0">
                <a:solidFill>
                  <a:srgbClr val="3D3C2C"/>
                </a:solidFill>
                <a:latin typeface="Century Gothic"/>
                <a:cs typeface="Century Gothic"/>
              </a:rPr>
              <a:t>tr</a:t>
            </a:r>
            <a:r>
              <a:rPr sz="1400" b="1" spc="-5" dirty="0">
                <a:solidFill>
                  <a:srgbClr val="3D3C2C"/>
                </a:solidFill>
                <a:latin typeface="Century Gothic"/>
                <a:cs typeface="Century Gothic"/>
              </a:rPr>
              <a:t>o</a:t>
            </a:r>
            <a:r>
              <a:rPr sz="1400" b="1" dirty="0">
                <a:solidFill>
                  <a:srgbClr val="3D3C2C"/>
                </a:solidFill>
                <a:latin typeface="Century Gothic"/>
                <a:cs typeface="Century Gothic"/>
              </a:rPr>
              <a:t>l</a:t>
            </a:r>
            <a:r>
              <a:rPr sz="1400" b="1" spc="45" dirty="0">
                <a:solidFill>
                  <a:srgbClr val="3D3C2C"/>
                </a:solidFill>
                <a:latin typeface="Times New Roman"/>
                <a:cs typeface="Times New Roman"/>
              </a:rPr>
              <a:t> </a:t>
            </a:r>
            <a:r>
              <a:rPr sz="1400" b="1" spc="-5" dirty="0">
                <a:solidFill>
                  <a:srgbClr val="3D3C2C"/>
                </a:solidFill>
                <a:latin typeface="Century Gothic"/>
                <a:cs typeface="Century Gothic"/>
              </a:rPr>
              <a:t>Uni</a:t>
            </a:r>
            <a:r>
              <a:rPr sz="1400" b="1" dirty="0">
                <a:solidFill>
                  <a:srgbClr val="3D3C2C"/>
                </a:solidFill>
                <a:latin typeface="Century Gothic"/>
                <a:cs typeface="Century Gothic"/>
              </a:rPr>
              <a:t>t</a:t>
            </a:r>
            <a:r>
              <a:rPr sz="1400" b="1" spc="30" dirty="0">
                <a:solidFill>
                  <a:srgbClr val="3D3C2C"/>
                </a:solidFill>
                <a:latin typeface="Times New Roman"/>
                <a:cs typeface="Times New Roman"/>
              </a:rPr>
              <a:t> </a:t>
            </a:r>
            <a:r>
              <a:rPr sz="1400" b="1" spc="-10" dirty="0">
                <a:solidFill>
                  <a:srgbClr val="3D3C2C"/>
                </a:solidFill>
                <a:latin typeface="Century Gothic"/>
                <a:cs typeface="Century Gothic"/>
              </a:rPr>
              <a:t>(</a:t>
            </a:r>
            <a:r>
              <a:rPr sz="1400" b="1" dirty="0">
                <a:solidFill>
                  <a:srgbClr val="3D3C2C"/>
                </a:solidFill>
                <a:latin typeface="Century Gothic"/>
                <a:cs typeface="Century Gothic"/>
              </a:rPr>
              <a:t>PCU)</a:t>
            </a:r>
            <a:endParaRPr sz="1400">
              <a:solidFill>
                <a:prstClr val="black"/>
              </a:solidFill>
              <a:latin typeface="Century Gothic"/>
              <a:cs typeface="Century Gothic"/>
            </a:endParaRPr>
          </a:p>
          <a:p>
            <a:pPr marL="840105"/>
            <a:r>
              <a:rPr sz="1050" spc="5" dirty="0">
                <a:solidFill>
                  <a:srgbClr val="93C500"/>
                </a:solidFill>
                <a:latin typeface="Wingdings 2"/>
                <a:cs typeface="Wingdings 2"/>
              </a:rPr>
              <a:t></a:t>
            </a:r>
            <a:r>
              <a:rPr sz="1050" spc="5" dirty="0">
                <a:solidFill>
                  <a:srgbClr val="93C500"/>
                </a:solidFill>
                <a:latin typeface="Times New Roman"/>
                <a:cs typeface="Times New Roman"/>
              </a:rPr>
              <a:t>  </a:t>
            </a:r>
            <a:r>
              <a:rPr sz="1050" spc="60" dirty="0">
                <a:solidFill>
                  <a:srgbClr val="93C500"/>
                </a:solidFill>
                <a:latin typeface="Times New Roman"/>
                <a:cs typeface="Times New Roman"/>
              </a:rPr>
              <a:t> </a:t>
            </a:r>
            <a:r>
              <a:rPr sz="1400" b="1" dirty="0">
                <a:solidFill>
                  <a:srgbClr val="3D3C2C"/>
                </a:solidFill>
                <a:latin typeface="Century Gothic"/>
                <a:cs typeface="Century Gothic"/>
              </a:rPr>
              <a:t>A</a:t>
            </a:r>
            <a:r>
              <a:rPr sz="1400" b="1" spc="-10" dirty="0">
                <a:solidFill>
                  <a:srgbClr val="3D3C2C"/>
                </a:solidFill>
                <a:latin typeface="Century Gothic"/>
                <a:cs typeface="Century Gothic"/>
              </a:rPr>
              <a:t>r</a:t>
            </a:r>
            <a:r>
              <a:rPr sz="1400" b="1" dirty="0">
                <a:solidFill>
                  <a:srgbClr val="3D3C2C"/>
                </a:solidFill>
                <a:latin typeface="Century Gothic"/>
                <a:cs typeface="Century Gothic"/>
              </a:rPr>
              <a:t>it</a:t>
            </a:r>
            <a:r>
              <a:rPr sz="1400" b="1" spc="-5" dirty="0">
                <a:solidFill>
                  <a:srgbClr val="3D3C2C"/>
                </a:solidFill>
                <a:latin typeface="Century Gothic"/>
                <a:cs typeface="Century Gothic"/>
              </a:rPr>
              <a:t>h</a:t>
            </a:r>
            <a:r>
              <a:rPr sz="1400" b="1" dirty="0">
                <a:solidFill>
                  <a:srgbClr val="3D3C2C"/>
                </a:solidFill>
                <a:latin typeface="Century Gothic"/>
                <a:cs typeface="Century Gothic"/>
              </a:rPr>
              <a:t>metic</a:t>
            </a:r>
            <a:r>
              <a:rPr sz="1400" b="1" spc="35" dirty="0">
                <a:solidFill>
                  <a:srgbClr val="3D3C2C"/>
                </a:solidFill>
                <a:latin typeface="Times New Roman"/>
                <a:cs typeface="Times New Roman"/>
              </a:rPr>
              <a:t> </a:t>
            </a:r>
            <a:r>
              <a:rPr sz="1400" b="1" spc="-10" dirty="0">
                <a:solidFill>
                  <a:srgbClr val="3D3C2C"/>
                </a:solidFill>
                <a:latin typeface="Century Gothic"/>
                <a:cs typeface="Century Gothic"/>
              </a:rPr>
              <a:t>L</a:t>
            </a:r>
            <a:r>
              <a:rPr sz="1400" b="1" spc="-5" dirty="0">
                <a:solidFill>
                  <a:srgbClr val="3D3C2C"/>
                </a:solidFill>
                <a:latin typeface="Century Gothic"/>
                <a:cs typeface="Century Gothic"/>
              </a:rPr>
              <a:t>ogi</a:t>
            </a:r>
            <a:r>
              <a:rPr sz="1400" b="1" dirty="0">
                <a:solidFill>
                  <a:srgbClr val="3D3C2C"/>
                </a:solidFill>
                <a:latin typeface="Century Gothic"/>
                <a:cs typeface="Century Gothic"/>
              </a:rPr>
              <a:t>c</a:t>
            </a:r>
            <a:r>
              <a:rPr sz="1400" b="1" spc="45" dirty="0">
                <a:solidFill>
                  <a:srgbClr val="3D3C2C"/>
                </a:solidFill>
                <a:latin typeface="Times New Roman"/>
                <a:cs typeface="Times New Roman"/>
              </a:rPr>
              <a:t> </a:t>
            </a:r>
            <a:r>
              <a:rPr sz="1400" b="1" spc="-5" dirty="0">
                <a:solidFill>
                  <a:srgbClr val="3D3C2C"/>
                </a:solidFill>
                <a:latin typeface="Century Gothic"/>
                <a:cs typeface="Century Gothic"/>
              </a:rPr>
              <a:t>Uni</a:t>
            </a:r>
            <a:r>
              <a:rPr sz="1400" b="1" dirty="0">
                <a:solidFill>
                  <a:srgbClr val="3D3C2C"/>
                </a:solidFill>
                <a:latin typeface="Century Gothic"/>
                <a:cs typeface="Century Gothic"/>
              </a:rPr>
              <a:t>t</a:t>
            </a:r>
            <a:r>
              <a:rPr sz="1400" b="1" spc="40" dirty="0">
                <a:solidFill>
                  <a:srgbClr val="3D3C2C"/>
                </a:solidFill>
                <a:latin typeface="Times New Roman"/>
                <a:cs typeface="Times New Roman"/>
              </a:rPr>
              <a:t> </a:t>
            </a:r>
            <a:r>
              <a:rPr sz="1400" b="1" spc="-10" dirty="0">
                <a:solidFill>
                  <a:srgbClr val="3D3C2C"/>
                </a:solidFill>
                <a:latin typeface="Century Gothic"/>
                <a:cs typeface="Century Gothic"/>
              </a:rPr>
              <a:t>(</a:t>
            </a:r>
            <a:r>
              <a:rPr sz="1400" b="1" dirty="0">
                <a:solidFill>
                  <a:srgbClr val="3D3C2C"/>
                </a:solidFill>
                <a:latin typeface="Century Gothic"/>
                <a:cs typeface="Century Gothic"/>
              </a:rPr>
              <a:t>A</a:t>
            </a:r>
            <a:r>
              <a:rPr sz="1400" b="1" spc="-10" dirty="0">
                <a:solidFill>
                  <a:srgbClr val="3D3C2C"/>
                </a:solidFill>
                <a:latin typeface="Century Gothic"/>
                <a:cs typeface="Century Gothic"/>
              </a:rPr>
              <a:t>L</a:t>
            </a:r>
            <a:r>
              <a:rPr sz="1400" b="1" spc="-5" dirty="0">
                <a:solidFill>
                  <a:srgbClr val="3D3C2C"/>
                </a:solidFill>
                <a:latin typeface="Century Gothic"/>
                <a:cs typeface="Century Gothic"/>
              </a:rPr>
              <a:t>U)</a:t>
            </a:r>
            <a:endParaRPr sz="1400">
              <a:solidFill>
                <a:prstClr val="black"/>
              </a:solidFill>
              <a:latin typeface="Century Gothic"/>
              <a:cs typeface="Century Gothic"/>
            </a:endParaRPr>
          </a:p>
          <a:p>
            <a:pPr marL="840105"/>
            <a:r>
              <a:rPr sz="1050" spc="5" dirty="0">
                <a:solidFill>
                  <a:srgbClr val="93C500"/>
                </a:solidFill>
                <a:latin typeface="Wingdings 2"/>
                <a:cs typeface="Wingdings 2"/>
              </a:rPr>
              <a:t></a:t>
            </a:r>
            <a:r>
              <a:rPr sz="1050" spc="5" dirty="0">
                <a:solidFill>
                  <a:srgbClr val="93C500"/>
                </a:solidFill>
                <a:latin typeface="Times New Roman"/>
                <a:cs typeface="Times New Roman"/>
              </a:rPr>
              <a:t>  </a:t>
            </a:r>
            <a:r>
              <a:rPr sz="1050" spc="60" dirty="0">
                <a:solidFill>
                  <a:srgbClr val="93C500"/>
                </a:solidFill>
                <a:latin typeface="Times New Roman"/>
                <a:cs typeface="Times New Roman"/>
              </a:rPr>
              <a:t> </a:t>
            </a:r>
            <a:r>
              <a:rPr sz="1400" b="1" spc="-5" dirty="0">
                <a:solidFill>
                  <a:srgbClr val="3D3C2C"/>
                </a:solidFill>
                <a:latin typeface="Century Gothic"/>
                <a:cs typeface="Century Gothic"/>
              </a:rPr>
              <a:t>Bi</a:t>
            </a:r>
            <a:r>
              <a:rPr sz="1400" b="1" dirty="0">
                <a:solidFill>
                  <a:srgbClr val="3D3C2C"/>
                </a:solidFill>
                <a:latin typeface="Century Gothic"/>
                <a:cs typeface="Century Gothic"/>
              </a:rPr>
              <a:t>t</a:t>
            </a:r>
            <a:r>
              <a:rPr sz="1400" b="1" spc="45" dirty="0">
                <a:solidFill>
                  <a:srgbClr val="3D3C2C"/>
                </a:solidFill>
                <a:latin typeface="Times New Roman"/>
                <a:cs typeface="Times New Roman"/>
              </a:rPr>
              <a:t> </a:t>
            </a:r>
            <a:r>
              <a:rPr sz="1400" b="1" spc="-10" dirty="0">
                <a:solidFill>
                  <a:srgbClr val="3D3C2C"/>
                </a:solidFill>
                <a:latin typeface="Century Gothic"/>
                <a:cs typeface="Century Gothic"/>
              </a:rPr>
              <a:t>L</a:t>
            </a:r>
            <a:r>
              <a:rPr sz="1400" b="1" spc="-5" dirty="0">
                <a:solidFill>
                  <a:srgbClr val="3D3C2C"/>
                </a:solidFill>
                <a:latin typeface="Century Gothic"/>
                <a:cs typeface="Century Gothic"/>
              </a:rPr>
              <a:t>e</a:t>
            </a:r>
            <a:r>
              <a:rPr sz="1400" b="1" spc="5" dirty="0">
                <a:solidFill>
                  <a:srgbClr val="3D3C2C"/>
                </a:solidFill>
                <a:latin typeface="Century Gothic"/>
                <a:cs typeface="Century Gothic"/>
              </a:rPr>
              <a:t>v</a:t>
            </a:r>
            <a:r>
              <a:rPr sz="1400" b="1" spc="-5" dirty="0">
                <a:solidFill>
                  <a:srgbClr val="3D3C2C"/>
                </a:solidFill>
                <a:latin typeface="Century Gothic"/>
                <a:cs typeface="Century Gothic"/>
              </a:rPr>
              <a:t>e</a:t>
            </a:r>
            <a:r>
              <a:rPr sz="1400" b="1" dirty="0">
                <a:solidFill>
                  <a:srgbClr val="3D3C2C"/>
                </a:solidFill>
                <a:latin typeface="Century Gothic"/>
                <a:cs typeface="Century Gothic"/>
              </a:rPr>
              <a:t>l</a:t>
            </a:r>
            <a:r>
              <a:rPr sz="1400" b="1" spc="35" dirty="0">
                <a:solidFill>
                  <a:srgbClr val="3D3C2C"/>
                </a:solidFill>
                <a:latin typeface="Times New Roman"/>
                <a:cs typeface="Times New Roman"/>
              </a:rPr>
              <a:t> </a:t>
            </a:r>
            <a:r>
              <a:rPr sz="1400" b="1" dirty="0">
                <a:solidFill>
                  <a:srgbClr val="3D3C2C"/>
                </a:solidFill>
                <a:latin typeface="Century Gothic"/>
                <a:cs typeface="Century Gothic"/>
              </a:rPr>
              <a:t>Ci</a:t>
            </a:r>
            <a:r>
              <a:rPr sz="1400" b="1" spc="-10" dirty="0">
                <a:solidFill>
                  <a:srgbClr val="3D3C2C"/>
                </a:solidFill>
                <a:latin typeface="Century Gothic"/>
                <a:cs typeface="Century Gothic"/>
              </a:rPr>
              <a:t>r</a:t>
            </a:r>
            <a:r>
              <a:rPr sz="1400" b="1" spc="-5" dirty="0">
                <a:solidFill>
                  <a:srgbClr val="3D3C2C"/>
                </a:solidFill>
                <a:latin typeface="Century Gothic"/>
                <a:cs typeface="Century Gothic"/>
              </a:rPr>
              <a:t>cui</a:t>
            </a:r>
            <a:r>
              <a:rPr sz="1400" b="1" dirty="0">
                <a:solidFill>
                  <a:srgbClr val="3D3C2C"/>
                </a:solidFill>
                <a:latin typeface="Century Gothic"/>
                <a:cs typeface="Century Gothic"/>
              </a:rPr>
              <a:t>t</a:t>
            </a:r>
            <a:r>
              <a:rPr sz="1400" b="1" spc="30" dirty="0">
                <a:solidFill>
                  <a:srgbClr val="3D3C2C"/>
                </a:solidFill>
                <a:latin typeface="Times New Roman"/>
                <a:cs typeface="Times New Roman"/>
              </a:rPr>
              <a:t> </a:t>
            </a:r>
            <a:r>
              <a:rPr sz="1400" b="1" spc="-10" dirty="0">
                <a:solidFill>
                  <a:srgbClr val="3D3C2C"/>
                </a:solidFill>
                <a:latin typeface="Century Gothic"/>
                <a:cs typeface="Century Gothic"/>
              </a:rPr>
              <a:t>(</a:t>
            </a:r>
            <a:r>
              <a:rPr sz="1400" b="1" spc="-5" dirty="0">
                <a:solidFill>
                  <a:srgbClr val="3D3C2C"/>
                </a:solidFill>
                <a:latin typeface="Century Gothic"/>
                <a:cs typeface="Century Gothic"/>
              </a:rPr>
              <a:t>BL</a:t>
            </a:r>
            <a:r>
              <a:rPr sz="1400" b="1" spc="-10" dirty="0">
                <a:solidFill>
                  <a:srgbClr val="3D3C2C"/>
                </a:solidFill>
                <a:latin typeface="Century Gothic"/>
                <a:cs typeface="Century Gothic"/>
              </a:rPr>
              <a:t>C</a:t>
            </a:r>
            <a:r>
              <a:rPr sz="1400" b="1" dirty="0">
                <a:solidFill>
                  <a:srgbClr val="3D3C2C"/>
                </a:solidFill>
                <a:latin typeface="Century Gothic"/>
                <a:cs typeface="Century Gothic"/>
              </a:rPr>
              <a:t>)</a:t>
            </a:r>
            <a:endParaRPr sz="1400">
              <a:solidFill>
                <a:prstClr val="black"/>
              </a:solidFill>
              <a:latin typeface="Century Gothic"/>
              <a:cs typeface="Century Gothic"/>
            </a:endParaRPr>
          </a:p>
          <a:p>
            <a:endParaRPr sz="1400">
              <a:solidFill>
                <a:prstClr val="black"/>
              </a:solidFill>
              <a:latin typeface="Times New Roman"/>
              <a:cs typeface="Times New Roman"/>
            </a:endParaRPr>
          </a:p>
          <a:p>
            <a:pPr marL="287020" marR="5080" indent="-274955" algn="just">
              <a:lnSpc>
                <a:spcPts val="1820"/>
              </a:lnSpc>
              <a:spcBef>
                <a:spcPts val="1095"/>
              </a:spcBef>
            </a:pPr>
            <a:r>
              <a:rPr sz="1450" spc="-15" dirty="0">
                <a:solidFill>
                  <a:srgbClr val="93C500"/>
                </a:solidFill>
                <a:latin typeface="Wingdings 2"/>
                <a:cs typeface="Wingdings 2"/>
              </a:rPr>
              <a:t></a:t>
            </a:r>
            <a:r>
              <a:rPr sz="1450" spc="-15" dirty="0">
                <a:solidFill>
                  <a:srgbClr val="93C500"/>
                </a:solidFill>
                <a:latin typeface="Times New Roman"/>
                <a:cs typeface="Times New Roman"/>
              </a:rPr>
              <a:t> </a:t>
            </a:r>
            <a:r>
              <a:rPr sz="1450" spc="150" dirty="0">
                <a:solidFill>
                  <a:srgbClr val="93C500"/>
                </a:solidFill>
                <a:latin typeface="Times New Roman"/>
                <a:cs typeface="Times New Roman"/>
              </a:rPr>
              <a:t> </a:t>
            </a:r>
            <a:r>
              <a:rPr sz="1900" spc="-20" dirty="0">
                <a:solidFill>
                  <a:srgbClr val="3D3C2C"/>
                </a:solidFill>
                <a:latin typeface="Century Gothic"/>
                <a:cs typeface="Century Gothic"/>
              </a:rPr>
              <a:t>Eac</a:t>
            </a:r>
            <a:r>
              <a:rPr sz="1900" spc="-15" dirty="0">
                <a:solidFill>
                  <a:srgbClr val="3D3C2C"/>
                </a:solidFill>
                <a:latin typeface="Century Gothic"/>
                <a:cs typeface="Century Gothic"/>
              </a:rPr>
              <a:t>h</a:t>
            </a:r>
            <a:r>
              <a:rPr sz="1900" spc="135" dirty="0">
                <a:solidFill>
                  <a:srgbClr val="3D3C2C"/>
                </a:solidFill>
                <a:latin typeface="Times New Roman"/>
                <a:cs typeface="Times New Roman"/>
              </a:rPr>
              <a:t> </a:t>
            </a:r>
            <a:r>
              <a:rPr sz="1900" spc="-15" dirty="0">
                <a:solidFill>
                  <a:srgbClr val="3D3C2C"/>
                </a:solidFill>
                <a:latin typeface="Century Gothic"/>
                <a:cs typeface="Century Gothic"/>
              </a:rPr>
              <a:t>P</a:t>
            </a:r>
            <a:r>
              <a:rPr sz="1900" dirty="0">
                <a:solidFill>
                  <a:srgbClr val="3D3C2C"/>
                </a:solidFill>
                <a:latin typeface="Century Gothic"/>
                <a:cs typeface="Century Gothic"/>
              </a:rPr>
              <a:t>C</a:t>
            </a:r>
            <a:r>
              <a:rPr sz="1900" spc="-15" dirty="0">
                <a:solidFill>
                  <a:srgbClr val="3D3C2C"/>
                </a:solidFill>
                <a:latin typeface="Century Gothic"/>
                <a:cs typeface="Century Gothic"/>
              </a:rPr>
              <a:t>U</a:t>
            </a:r>
            <a:r>
              <a:rPr sz="1900" spc="120" dirty="0">
                <a:solidFill>
                  <a:srgbClr val="3D3C2C"/>
                </a:solidFill>
                <a:latin typeface="Times New Roman"/>
                <a:cs typeface="Times New Roman"/>
              </a:rPr>
              <a:t> </a:t>
            </a:r>
            <a:r>
              <a:rPr sz="1900" spc="-10" dirty="0">
                <a:solidFill>
                  <a:srgbClr val="3D3C2C"/>
                </a:solidFill>
                <a:latin typeface="Century Gothic"/>
                <a:cs typeface="Century Gothic"/>
              </a:rPr>
              <a:t>c</a:t>
            </a:r>
            <a:r>
              <a:rPr sz="1900" spc="-25" dirty="0">
                <a:solidFill>
                  <a:srgbClr val="3D3C2C"/>
                </a:solidFill>
                <a:latin typeface="Century Gothic"/>
                <a:cs typeface="Century Gothic"/>
              </a:rPr>
              <a:t>o</a:t>
            </a:r>
            <a:r>
              <a:rPr sz="1900" spc="-10" dirty="0">
                <a:solidFill>
                  <a:srgbClr val="3D3C2C"/>
                </a:solidFill>
                <a:latin typeface="Century Gothic"/>
                <a:cs typeface="Century Gothic"/>
              </a:rPr>
              <a:t>r</a:t>
            </a:r>
            <a:r>
              <a:rPr sz="1900" spc="-5" dirty="0">
                <a:solidFill>
                  <a:srgbClr val="3D3C2C"/>
                </a:solidFill>
                <a:latin typeface="Century Gothic"/>
                <a:cs typeface="Century Gothic"/>
              </a:rPr>
              <a:t>re</a:t>
            </a:r>
            <a:r>
              <a:rPr sz="1900" spc="-15" dirty="0">
                <a:solidFill>
                  <a:srgbClr val="3D3C2C"/>
                </a:solidFill>
                <a:latin typeface="Century Gothic"/>
                <a:cs typeface="Century Gothic"/>
              </a:rPr>
              <a:t>s</a:t>
            </a:r>
            <a:r>
              <a:rPr sz="1900" spc="-10" dirty="0">
                <a:solidFill>
                  <a:srgbClr val="3D3C2C"/>
                </a:solidFill>
                <a:latin typeface="Century Gothic"/>
                <a:cs typeface="Century Gothic"/>
              </a:rPr>
              <a:t>p</a:t>
            </a:r>
            <a:r>
              <a:rPr sz="1900" spc="-15" dirty="0">
                <a:solidFill>
                  <a:srgbClr val="3D3C2C"/>
                </a:solidFill>
                <a:latin typeface="Century Gothic"/>
                <a:cs typeface="Century Gothic"/>
              </a:rPr>
              <a:t>onds</a:t>
            </a:r>
            <a:r>
              <a:rPr sz="1900" spc="145" dirty="0">
                <a:solidFill>
                  <a:srgbClr val="3D3C2C"/>
                </a:solidFill>
                <a:latin typeface="Times New Roman"/>
                <a:cs typeface="Times New Roman"/>
              </a:rPr>
              <a:t> </a:t>
            </a:r>
            <a:r>
              <a:rPr sz="1900" dirty="0">
                <a:solidFill>
                  <a:srgbClr val="3D3C2C"/>
                </a:solidFill>
                <a:latin typeface="Century Gothic"/>
                <a:cs typeface="Century Gothic"/>
              </a:rPr>
              <a:t>t</a:t>
            </a:r>
            <a:r>
              <a:rPr sz="1900" spc="-15" dirty="0">
                <a:solidFill>
                  <a:srgbClr val="3D3C2C"/>
                </a:solidFill>
                <a:latin typeface="Century Gothic"/>
                <a:cs typeface="Century Gothic"/>
              </a:rPr>
              <a:t>o</a:t>
            </a:r>
            <a:r>
              <a:rPr sz="1900" spc="140" dirty="0">
                <a:solidFill>
                  <a:srgbClr val="3D3C2C"/>
                </a:solidFill>
                <a:latin typeface="Times New Roman"/>
                <a:cs typeface="Times New Roman"/>
              </a:rPr>
              <a:t> </a:t>
            </a:r>
            <a:r>
              <a:rPr sz="1900" spc="-15" dirty="0">
                <a:solidFill>
                  <a:srgbClr val="3D3C2C"/>
                </a:solidFill>
                <a:latin typeface="Century Gothic"/>
                <a:cs typeface="Century Gothic"/>
              </a:rPr>
              <a:t>one</a:t>
            </a:r>
            <a:r>
              <a:rPr sz="1900" spc="140" dirty="0">
                <a:solidFill>
                  <a:srgbClr val="3D3C2C"/>
                </a:solidFill>
                <a:latin typeface="Times New Roman"/>
                <a:cs typeface="Times New Roman"/>
              </a:rPr>
              <a:t> </a:t>
            </a:r>
            <a:r>
              <a:rPr sz="1900" spc="-20" dirty="0">
                <a:solidFill>
                  <a:srgbClr val="3D3C2C"/>
                </a:solidFill>
                <a:latin typeface="Century Gothic"/>
                <a:cs typeface="Century Gothic"/>
              </a:rPr>
              <a:t>p</a:t>
            </a:r>
            <a:r>
              <a:rPr sz="1900" dirty="0">
                <a:solidFill>
                  <a:srgbClr val="3D3C2C"/>
                </a:solidFill>
                <a:latin typeface="Century Gothic"/>
                <a:cs typeface="Century Gothic"/>
              </a:rPr>
              <a:t>r</a:t>
            </a:r>
            <a:r>
              <a:rPr sz="1900" spc="-25" dirty="0">
                <a:solidFill>
                  <a:srgbClr val="3D3C2C"/>
                </a:solidFill>
                <a:latin typeface="Century Gothic"/>
                <a:cs typeface="Century Gothic"/>
              </a:rPr>
              <a:t>o</a:t>
            </a:r>
            <a:r>
              <a:rPr sz="1900" spc="-10" dirty="0">
                <a:solidFill>
                  <a:srgbClr val="3D3C2C"/>
                </a:solidFill>
                <a:latin typeface="Century Gothic"/>
                <a:cs typeface="Century Gothic"/>
              </a:rPr>
              <a:t>c</a:t>
            </a:r>
            <a:r>
              <a:rPr sz="1900" spc="-5" dirty="0">
                <a:solidFill>
                  <a:srgbClr val="3D3C2C"/>
                </a:solidFill>
                <a:latin typeface="Century Gothic"/>
                <a:cs typeface="Century Gothic"/>
              </a:rPr>
              <a:t>e</a:t>
            </a:r>
            <a:r>
              <a:rPr sz="1900" spc="-15" dirty="0">
                <a:solidFill>
                  <a:srgbClr val="3D3C2C"/>
                </a:solidFill>
                <a:latin typeface="Century Gothic"/>
                <a:cs typeface="Century Gothic"/>
              </a:rPr>
              <a:t>sso</a:t>
            </a:r>
            <a:r>
              <a:rPr sz="1900" spc="-10" dirty="0">
                <a:solidFill>
                  <a:srgbClr val="3D3C2C"/>
                </a:solidFill>
                <a:latin typeface="Century Gothic"/>
                <a:cs typeface="Century Gothic"/>
              </a:rPr>
              <a:t>r</a:t>
            </a:r>
            <a:r>
              <a:rPr sz="1900" spc="155" dirty="0">
                <a:solidFill>
                  <a:srgbClr val="3D3C2C"/>
                </a:solidFill>
                <a:latin typeface="Times New Roman"/>
                <a:cs typeface="Times New Roman"/>
              </a:rPr>
              <a:t> </a:t>
            </a:r>
            <a:r>
              <a:rPr sz="1900" spc="-25" dirty="0">
                <a:solidFill>
                  <a:srgbClr val="3D3C2C"/>
                </a:solidFill>
                <a:latin typeface="Century Gothic"/>
                <a:cs typeface="Century Gothic"/>
              </a:rPr>
              <a:t>o</a:t>
            </a:r>
            <a:r>
              <a:rPr sz="1900" spc="-10" dirty="0">
                <a:solidFill>
                  <a:srgbClr val="3D3C2C"/>
                </a:solidFill>
                <a:latin typeface="Century Gothic"/>
                <a:cs typeface="Century Gothic"/>
              </a:rPr>
              <a:t>r</a:t>
            </a:r>
            <a:r>
              <a:rPr sz="1900" spc="155" dirty="0">
                <a:solidFill>
                  <a:srgbClr val="3D3C2C"/>
                </a:solidFill>
                <a:latin typeface="Times New Roman"/>
                <a:cs typeface="Times New Roman"/>
              </a:rPr>
              <a:t> </a:t>
            </a:r>
            <a:r>
              <a:rPr sz="1900" spc="-15" dirty="0">
                <a:solidFill>
                  <a:srgbClr val="3D3C2C"/>
                </a:solidFill>
                <a:latin typeface="Century Gothic"/>
                <a:cs typeface="Century Gothic"/>
              </a:rPr>
              <a:t>one</a:t>
            </a:r>
            <a:r>
              <a:rPr sz="1900" spc="150" dirty="0">
                <a:solidFill>
                  <a:srgbClr val="3D3C2C"/>
                </a:solidFill>
                <a:latin typeface="Times New Roman"/>
                <a:cs typeface="Times New Roman"/>
              </a:rPr>
              <a:t> </a:t>
            </a:r>
            <a:r>
              <a:rPr sz="1900" spc="-20" dirty="0">
                <a:solidFill>
                  <a:srgbClr val="3D3C2C"/>
                </a:solidFill>
                <a:latin typeface="Century Gothic"/>
                <a:cs typeface="Century Gothic"/>
              </a:rPr>
              <a:t>C</a:t>
            </a:r>
            <a:r>
              <a:rPr sz="1900" dirty="0">
                <a:solidFill>
                  <a:srgbClr val="3D3C2C"/>
                </a:solidFill>
                <a:latin typeface="Century Gothic"/>
                <a:cs typeface="Century Gothic"/>
              </a:rPr>
              <a:t>P</a:t>
            </a:r>
            <a:r>
              <a:rPr sz="1900" spc="-20" dirty="0">
                <a:solidFill>
                  <a:srgbClr val="3D3C2C"/>
                </a:solidFill>
                <a:latin typeface="Century Gothic"/>
                <a:cs typeface="Century Gothic"/>
              </a:rPr>
              <a:t>U</a:t>
            </a:r>
            <a:r>
              <a:rPr sz="1900" spc="-10" dirty="0">
                <a:solidFill>
                  <a:srgbClr val="3D3C2C"/>
                </a:solidFill>
                <a:latin typeface="Century Gothic"/>
                <a:cs typeface="Century Gothic"/>
              </a:rPr>
              <a:t>.</a:t>
            </a:r>
            <a:r>
              <a:rPr sz="1900" spc="-5" dirty="0">
                <a:solidFill>
                  <a:srgbClr val="3D3C2C"/>
                </a:solidFill>
                <a:latin typeface="Times New Roman"/>
                <a:cs typeface="Times New Roman"/>
              </a:rPr>
              <a:t> </a:t>
            </a:r>
            <a:r>
              <a:rPr sz="1900" spc="-15" dirty="0">
                <a:solidFill>
                  <a:srgbClr val="3D3C2C"/>
                </a:solidFill>
                <a:latin typeface="Century Gothic"/>
                <a:cs typeface="Century Gothic"/>
              </a:rPr>
              <a:t>The</a:t>
            </a:r>
            <a:r>
              <a:rPr sz="1900" dirty="0">
                <a:solidFill>
                  <a:srgbClr val="3D3C2C"/>
                </a:solidFill>
                <a:latin typeface="Times New Roman"/>
                <a:cs typeface="Times New Roman"/>
              </a:rPr>
              <a:t> </a:t>
            </a:r>
            <a:r>
              <a:rPr sz="1900" spc="-165" dirty="0">
                <a:solidFill>
                  <a:srgbClr val="3D3C2C"/>
                </a:solidFill>
                <a:latin typeface="Times New Roman"/>
                <a:cs typeface="Times New Roman"/>
              </a:rPr>
              <a:t> </a:t>
            </a:r>
            <a:r>
              <a:rPr sz="1900" spc="-15" dirty="0">
                <a:solidFill>
                  <a:srgbClr val="3D3C2C"/>
                </a:solidFill>
                <a:latin typeface="Century Gothic"/>
                <a:cs typeface="Century Gothic"/>
              </a:rPr>
              <a:t>A</a:t>
            </a:r>
            <a:r>
              <a:rPr sz="1900" dirty="0">
                <a:solidFill>
                  <a:srgbClr val="3D3C2C"/>
                </a:solidFill>
                <a:latin typeface="Century Gothic"/>
                <a:cs typeface="Century Gothic"/>
              </a:rPr>
              <a:t>L</a:t>
            </a:r>
            <a:r>
              <a:rPr sz="1900" spc="-15" dirty="0">
                <a:solidFill>
                  <a:srgbClr val="3D3C2C"/>
                </a:solidFill>
                <a:latin typeface="Century Gothic"/>
                <a:cs typeface="Century Gothic"/>
              </a:rPr>
              <a:t>U</a:t>
            </a:r>
            <a:r>
              <a:rPr sz="1900" dirty="0">
                <a:solidFill>
                  <a:srgbClr val="3D3C2C"/>
                </a:solidFill>
                <a:latin typeface="Times New Roman"/>
                <a:cs typeface="Times New Roman"/>
              </a:rPr>
              <a:t> </a:t>
            </a:r>
            <a:r>
              <a:rPr sz="1900" spc="-200" dirty="0">
                <a:solidFill>
                  <a:srgbClr val="3D3C2C"/>
                </a:solidFill>
                <a:latin typeface="Times New Roman"/>
                <a:cs typeface="Times New Roman"/>
              </a:rPr>
              <a:t> </a:t>
            </a:r>
            <a:r>
              <a:rPr sz="1900" spc="5" dirty="0">
                <a:solidFill>
                  <a:srgbClr val="3D3C2C"/>
                </a:solidFill>
                <a:latin typeface="Century Gothic"/>
                <a:cs typeface="Century Gothic"/>
              </a:rPr>
              <a:t>i</a:t>
            </a:r>
            <a:r>
              <a:rPr sz="1900" spc="-10" dirty="0">
                <a:solidFill>
                  <a:srgbClr val="3D3C2C"/>
                </a:solidFill>
                <a:latin typeface="Century Gothic"/>
                <a:cs typeface="Century Gothic"/>
              </a:rPr>
              <a:t>s</a:t>
            </a:r>
            <a:r>
              <a:rPr sz="1900" dirty="0">
                <a:solidFill>
                  <a:srgbClr val="3D3C2C"/>
                </a:solidFill>
                <a:latin typeface="Times New Roman"/>
                <a:cs typeface="Times New Roman"/>
              </a:rPr>
              <a:t> </a:t>
            </a:r>
            <a:r>
              <a:rPr sz="1900" spc="-175" dirty="0">
                <a:solidFill>
                  <a:srgbClr val="3D3C2C"/>
                </a:solidFill>
                <a:latin typeface="Times New Roman"/>
                <a:cs typeface="Times New Roman"/>
              </a:rPr>
              <a:t> </a:t>
            </a:r>
            <a:r>
              <a:rPr sz="1900" spc="-25" dirty="0">
                <a:solidFill>
                  <a:srgbClr val="3D3C2C"/>
                </a:solidFill>
                <a:latin typeface="Century Gothic"/>
                <a:cs typeface="Century Gothic"/>
              </a:rPr>
              <a:t>e</a:t>
            </a:r>
            <a:r>
              <a:rPr sz="1900" spc="-20" dirty="0">
                <a:solidFill>
                  <a:srgbClr val="3D3C2C"/>
                </a:solidFill>
                <a:latin typeface="Century Gothic"/>
                <a:cs typeface="Century Gothic"/>
              </a:rPr>
              <a:t>q</a:t>
            </a:r>
            <a:r>
              <a:rPr sz="1900" spc="-25" dirty="0">
                <a:solidFill>
                  <a:srgbClr val="3D3C2C"/>
                </a:solidFill>
                <a:latin typeface="Century Gothic"/>
                <a:cs typeface="Century Gothic"/>
              </a:rPr>
              <a:t>u</a:t>
            </a:r>
            <a:r>
              <a:rPr sz="1900" spc="-10" dirty="0">
                <a:solidFill>
                  <a:srgbClr val="3D3C2C"/>
                </a:solidFill>
                <a:latin typeface="Century Gothic"/>
                <a:cs typeface="Century Gothic"/>
              </a:rPr>
              <a:t>i</a:t>
            </a:r>
            <a:r>
              <a:rPr sz="1900" dirty="0">
                <a:solidFill>
                  <a:srgbClr val="3D3C2C"/>
                </a:solidFill>
                <a:latin typeface="Century Gothic"/>
                <a:cs typeface="Century Gothic"/>
              </a:rPr>
              <a:t>v</a:t>
            </a:r>
            <a:r>
              <a:rPr sz="1900" spc="-20" dirty="0">
                <a:solidFill>
                  <a:srgbClr val="3D3C2C"/>
                </a:solidFill>
                <a:latin typeface="Century Gothic"/>
                <a:cs typeface="Century Gothic"/>
              </a:rPr>
              <a:t>a</a:t>
            </a:r>
            <a:r>
              <a:rPr sz="1900" spc="-15" dirty="0">
                <a:solidFill>
                  <a:srgbClr val="3D3C2C"/>
                </a:solidFill>
                <a:latin typeface="Century Gothic"/>
                <a:cs typeface="Century Gothic"/>
              </a:rPr>
              <a:t>lent</a:t>
            </a:r>
            <a:r>
              <a:rPr sz="1900" dirty="0">
                <a:solidFill>
                  <a:srgbClr val="3D3C2C"/>
                </a:solidFill>
                <a:latin typeface="Times New Roman"/>
                <a:cs typeface="Times New Roman"/>
              </a:rPr>
              <a:t> </a:t>
            </a:r>
            <a:r>
              <a:rPr sz="1900" spc="-165" dirty="0">
                <a:solidFill>
                  <a:srgbClr val="3D3C2C"/>
                </a:solidFill>
                <a:latin typeface="Times New Roman"/>
                <a:cs typeface="Times New Roman"/>
              </a:rPr>
              <a:t> </a:t>
            </a:r>
            <a:r>
              <a:rPr sz="1900" spc="-5" dirty="0">
                <a:solidFill>
                  <a:srgbClr val="3D3C2C"/>
                </a:solidFill>
                <a:latin typeface="Century Gothic"/>
                <a:cs typeface="Century Gothic"/>
              </a:rPr>
              <a:t>t</a:t>
            </a:r>
            <a:r>
              <a:rPr sz="1900" spc="-15" dirty="0">
                <a:solidFill>
                  <a:srgbClr val="3D3C2C"/>
                </a:solidFill>
                <a:latin typeface="Century Gothic"/>
                <a:cs typeface="Century Gothic"/>
              </a:rPr>
              <a:t>o</a:t>
            </a:r>
            <a:r>
              <a:rPr sz="1900" dirty="0">
                <a:solidFill>
                  <a:srgbClr val="3D3C2C"/>
                </a:solidFill>
                <a:latin typeface="Times New Roman"/>
                <a:cs typeface="Times New Roman"/>
              </a:rPr>
              <a:t> </a:t>
            </a:r>
            <a:r>
              <a:rPr sz="1900" spc="-165" dirty="0">
                <a:solidFill>
                  <a:srgbClr val="3D3C2C"/>
                </a:solidFill>
                <a:latin typeface="Times New Roman"/>
                <a:cs typeface="Times New Roman"/>
              </a:rPr>
              <a:t> </a:t>
            </a:r>
            <a:r>
              <a:rPr sz="1900" spc="-15" dirty="0">
                <a:solidFill>
                  <a:srgbClr val="3D3C2C"/>
                </a:solidFill>
                <a:latin typeface="Century Gothic"/>
                <a:cs typeface="Century Gothic"/>
              </a:rPr>
              <a:t>P</a:t>
            </a:r>
            <a:r>
              <a:rPr sz="1900" spc="-5" dirty="0">
                <a:solidFill>
                  <a:srgbClr val="3D3C2C"/>
                </a:solidFill>
                <a:latin typeface="Century Gothic"/>
                <a:cs typeface="Century Gothic"/>
              </a:rPr>
              <a:t>r</a:t>
            </a:r>
            <a:r>
              <a:rPr sz="1900" spc="-25" dirty="0">
                <a:solidFill>
                  <a:srgbClr val="3D3C2C"/>
                </a:solidFill>
                <a:latin typeface="Century Gothic"/>
                <a:cs typeface="Century Gothic"/>
              </a:rPr>
              <a:t>o</a:t>
            </a:r>
            <a:r>
              <a:rPr sz="1900" spc="-15" dirty="0">
                <a:solidFill>
                  <a:srgbClr val="3D3C2C"/>
                </a:solidFill>
                <a:latin typeface="Century Gothic"/>
                <a:cs typeface="Century Gothic"/>
              </a:rPr>
              <a:t>ce</a:t>
            </a:r>
            <a:r>
              <a:rPr sz="1900" spc="-5" dirty="0">
                <a:solidFill>
                  <a:srgbClr val="3D3C2C"/>
                </a:solidFill>
                <a:latin typeface="Century Gothic"/>
                <a:cs typeface="Century Gothic"/>
              </a:rPr>
              <a:t>ss</a:t>
            </a:r>
            <a:r>
              <a:rPr sz="1900" spc="-25" dirty="0">
                <a:solidFill>
                  <a:srgbClr val="3D3C2C"/>
                </a:solidFill>
                <a:latin typeface="Century Gothic"/>
                <a:cs typeface="Century Gothic"/>
              </a:rPr>
              <a:t>o</a:t>
            </a:r>
            <a:r>
              <a:rPr sz="1900" spc="-10" dirty="0">
                <a:solidFill>
                  <a:srgbClr val="3D3C2C"/>
                </a:solidFill>
                <a:latin typeface="Century Gothic"/>
                <a:cs typeface="Century Gothic"/>
              </a:rPr>
              <a:t>r</a:t>
            </a:r>
            <a:r>
              <a:rPr sz="1900" dirty="0">
                <a:solidFill>
                  <a:srgbClr val="3D3C2C"/>
                </a:solidFill>
                <a:latin typeface="Times New Roman"/>
                <a:cs typeface="Times New Roman"/>
              </a:rPr>
              <a:t> </a:t>
            </a:r>
            <a:r>
              <a:rPr sz="1900" spc="-160" dirty="0">
                <a:solidFill>
                  <a:srgbClr val="3D3C2C"/>
                </a:solidFill>
                <a:latin typeface="Times New Roman"/>
                <a:cs typeface="Times New Roman"/>
              </a:rPr>
              <a:t> </a:t>
            </a:r>
            <a:r>
              <a:rPr sz="1900" spc="-20" dirty="0">
                <a:solidFill>
                  <a:srgbClr val="3D3C2C"/>
                </a:solidFill>
                <a:latin typeface="Century Gothic"/>
                <a:cs typeface="Century Gothic"/>
              </a:rPr>
              <a:t>Elem</a:t>
            </a:r>
            <a:r>
              <a:rPr sz="1900" spc="-5" dirty="0">
                <a:solidFill>
                  <a:srgbClr val="3D3C2C"/>
                </a:solidFill>
                <a:latin typeface="Century Gothic"/>
                <a:cs typeface="Century Gothic"/>
              </a:rPr>
              <a:t>e</a:t>
            </a:r>
            <a:r>
              <a:rPr sz="1900" spc="-10" dirty="0">
                <a:solidFill>
                  <a:srgbClr val="3D3C2C"/>
                </a:solidFill>
                <a:latin typeface="Century Gothic"/>
                <a:cs typeface="Century Gothic"/>
              </a:rPr>
              <a:t>nt</a:t>
            </a:r>
            <a:r>
              <a:rPr sz="1900" dirty="0">
                <a:solidFill>
                  <a:srgbClr val="3D3C2C"/>
                </a:solidFill>
                <a:latin typeface="Times New Roman"/>
                <a:cs typeface="Times New Roman"/>
              </a:rPr>
              <a:t> </a:t>
            </a:r>
            <a:r>
              <a:rPr sz="1900" spc="-155" dirty="0">
                <a:solidFill>
                  <a:srgbClr val="3D3C2C"/>
                </a:solidFill>
                <a:latin typeface="Times New Roman"/>
                <a:cs typeface="Times New Roman"/>
              </a:rPr>
              <a:t> </a:t>
            </a:r>
            <a:r>
              <a:rPr sz="1900" spc="-30" dirty="0">
                <a:solidFill>
                  <a:srgbClr val="3D3C2C"/>
                </a:solidFill>
                <a:latin typeface="Century Gothic"/>
                <a:cs typeface="Century Gothic"/>
              </a:rPr>
              <a:t>(</a:t>
            </a:r>
            <a:r>
              <a:rPr sz="1900" spc="-15" dirty="0">
                <a:solidFill>
                  <a:srgbClr val="3D3C2C"/>
                </a:solidFill>
                <a:latin typeface="Century Gothic"/>
                <a:cs typeface="Century Gothic"/>
              </a:rPr>
              <a:t>P</a:t>
            </a:r>
            <a:r>
              <a:rPr sz="1900" dirty="0">
                <a:solidFill>
                  <a:srgbClr val="3D3C2C"/>
                </a:solidFill>
                <a:latin typeface="Century Gothic"/>
                <a:cs typeface="Century Gothic"/>
              </a:rPr>
              <a:t>E</a:t>
            </a:r>
            <a:r>
              <a:rPr sz="1900" spc="-25" dirty="0">
                <a:solidFill>
                  <a:srgbClr val="3D3C2C"/>
                </a:solidFill>
                <a:latin typeface="Century Gothic"/>
                <a:cs typeface="Century Gothic"/>
              </a:rPr>
              <a:t>)</a:t>
            </a:r>
            <a:r>
              <a:rPr sz="1900" spc="-10" dirty="0">
                <a:solidFill>
                  <a:srgbClr val="3D3C2C"/>
                </a:solidFill>
                <a:latin typeface="Century Gothic"/>
                <a:cs typeface="Century Gothic"/>
              </a:rPr>
              <a:t>.</a:t>
            </a:r>
            <a:r>
              <a:rPr sz="1900" dirty="0">
                <a:solidFill>
                  <a:srgbClr val="3D3C2C"/>
                </a:solidFill>
                <a:latin typeface="Times New Roman"/>
                <a:cs typeface="Times New Roman"/>
              </a:rPr>
              <a:t> </a:t>
            </a:r>
            <a:r>
              <a:rPr sz="1900" spc="-170" dirty="0">
                <a:solidFill>
                  <a:srgbClr val="3D3C2C"/>
                </a:solidFill>
                <a:latin typeface="Times New Roman"/>
                <a:cs typeface="Times New Roman"/>
              </a:rPr>
              <a:t> </a:t>
            </a:r>
            <a:r>
              <a:rPr sz="1900" spc="-20" dirty="0">
                <a:solidFill>
                  <a:srgbClr val="3D3C2C"/>
                </a:solidFill>
                <a:latin typeface="Century Gothic"/>
                <a:cs typeface="Century Gothic"/>
              </a:rPr>
              <a:t>The</a:t>
            </a:r>
            <a:r>
              <a:rPr sz="1900" spc="-10" dirty="0">
                <a:solidFill>
                  <a:srgbClr val="3D3C2C"/>
                </a:solidFill>
                <a:latin typeface="Times New Roman"/>
                <a:cs typeface="Times New Roman"/>
              </a:rPr>
              <a:t> </a:t>
            </a:r>
            <a:r>
              <a:rPr sz="1900" spc="-15" dirty="0">
                <a:solidFill>
                  <a:srgbClr val="3D3C2C"/>
                </a:solidFill>
                <a:latin typeface="Century Gothic"/>
                <a:cs typeface="Century Gothic"/>
              </a:rPr>
              <a:t>BL</a:t>
            </a:r>
            <a:r>
              <a:rPr sz="1900" spc="-20" dirty="0">
                <a:solidFill>
                  <a:srgbClr val="3D3C2C"/>
                </a:solidFill>
                <a:latin typeface="Century Gothic"/>
                <a:cs typeface="Century Gothic"/>
              </a:rPr>
              <a:t>C</a:t>
            </a:r>
            <a:r>
              <a:rPr sz="1900" dirty="0">
                <a:solidFill>
                  <a:srgbClr val="3D3C2C"/>
                </a:solidFill>
                <a:latin typeface="Times New Roman"/>
                <a:cs typeface="Times New Roman"/>
              </a:rPr>
              <a:t>  </a:t>
            </a:r>
            <a:r>
              <a:rPr sz="1900" spc="35" dirty="0">
                <a:solidFill>
                  <a:srgbClr val="3D3C2C"/>
                </a:solidFill>
                <a:latin typeface="Times New Roman"/>
                <a:cs typeface="Times New Roman"/>
              </a:rPr>
              <a:t> </a:t>
            </a:r>
            <a:r>
              <a:rPr sz="1900" spc="-15" dirty="0">
                <a:solidFill>
                  <a:srgbClr val="3D3C2C"/>
                </a:solidFill>
                <a:latin typeface="Century Gothic"/>
                <a:cs typeface="Century Gothic"/>
              </a:rPr>
              <a:t>c</a:t>
            </a:r>
            <a:r>
              <a:rPr sz="1900" spc="-25" dirty="0">
                <a:solidFill>
                  <a:srgbClr val="3D3C2C"/>
                </a:solidFill>
                <a:latin typeface="Century Gothic"/>
                <a:cs typeface="Century Gothic"/>
              </a:rPr>
              <a:t>o</a:t>
            </a:r>
            <a:r>
              <a:rPr sz="1900" spc="-10" dirty="0">
                <a:solidFill>
                  <a:srgbClr val="3D3C2C"/>
                </a:solidFill>
                <a:latin typeface="Century Gothic"/>
                <a:cs typeface="Century Gothic"/>
              </a:rPr>
              <a:t>r</a:t>
            </a:r>
            <a:r>
              <a:rPr sz="1900" spc="-5" dirty="0">
                <a:solidFill>
                  <a:srgbClr val="3D3C2C"/>
                </a:solidFill>
                <a:latin typeface="Century Gothic"/>
                <a:cs typeface="Century Gothic"/>
              </a:rPr>
              <a:t>re</a:t>
            </a:r>
            <a:r>
              <a:rPr sz="1900" spc="-15" dirty="0">
                <a:solidFill>
                  <a:srgbClr val="3D3C2C"/>
                </a:solidFill>
                <a:latin typeface="Century Gothic"/>
                <a:cs typeface="Century Gothic"/>
              </a:rPr>
              <a:t>s</a:t>
            </a:r>
            <a:r>
              <a:rPr sz="1900" spc="-10" dirty="0">
                <a:solidFill>
                  <a:srgbClr val="3D3C2C"/>
                </a:solidFill>
                <a:latin typeface="Century Gothic"/>
                <a:cs typeface="Century Gothic"/>
              </a:rPr>
              <a:t>p</a:t>
            </a:r>
            <a:r>
              <a:rPr sz="1900" spc="-15" dirty="0">
                <a:solidFill>
                  <a:srgbClr val="3D3C2C"/>
                </a:solidFill>
                <a:latin typeface="Century Gothic"/>
                <a:cs typeface="Century Gothic"/>
              </a:rPr>
              <a:t>onds</a:t>
            </a:r>
            <a:r>
              <a:rPr sz="1900" dirty="0">
                <a:solidFill>
                  <a:srgbClr val="3D3C2C"/>
                </a:solidFill>
                <a:latin typeface="Times New Roman"/>
                <a:cs typeface="Times New Roman"/>
              </a:rPr>
              <a:t>  </a:t>
            </a:r>
            <a:r>
              <a:rPr sz="1900" spc="45" dirty="0">
                <a:solidFill>
                  <a:srgbClr val="3D3C2C"/>
                </a:solidFill>
                <a:latin typeface="Times New Roman"/>
                <a:cs typeface="Times New Roman"/>
              </a:rPr>
              <a:t> </a:t>
            </a:r>
            <a:r>
              <a:rPr sz="1900" spc="-5" dirty="0">
                <a:solidFill>
                  <a:srgbClr val="3D3C2C"/>
                </a:solidFill>
                <a:latin typeface="Century Gothic"/>
                <a:cs typeface="Century Gothic"/>
              </a:rPr>
              <a:t>t</a:t>
            </a:r>
            <a:r>
              <a:rPr sz="1900" spc="-15" dirty="0">
                <a:solidFill>
                  <a:srgbClr val="3D3C2C"/>
                </a:solidFill>
                <a:latin typeface="Century Gothic"/>
                <a:cs typeface="Century Gothic"/>
              </a:rPr>
              <a:t>o</a:t>
            </a:r>
            <a:r>
              <a:rPr sz="1900" dirty="0">
                <a:solidFill>
                  <a:srgbClr val="3D3C2C"/>
                </a:solidFill>
                <a:latin typeface="Times New Roman"/>
                <a:cs typeface="Times New Roman"/>
              </a:rPr>
              <a:t>  </a:t>
            </a:r>
            <a:r>
              <a:rPr sz="1900" spc="30" dirty="0">
                <a:solidFill>
                  <a:srgbClr val="3D3C2C"/>
                </a:solidFill>
                <a:latin typeface="Times New Roman"/>
                <a:cs typeface="Times New Roman"/>
              </a:rPr>
              <a:t> </a:t>
            </a:r>
            <a:r>
              <a:rPr sz="1900" spc="-10" dirty="0">
                <a:solidFill>
                  <a:srgbClr val="3D3C2C"/>
                </a:solidFill>
                <a:latin typeface="Century Gothic"/>
                <a:cs typeface="Century Gothic"/>
              </a:rPr>
              <a:t>c</a:t>
            </a:r>
            <a:r>
              <a:rPr sz="1900" spc="-15" dirty="0">
                <a:solidFill>
                  <a:srgbClr val="3D3C2C"/>
                </a:solidFill>
                <a:latin typeface="Century Gothic"/>
                <a:cs typeface="Century Gothic"/>
              </a:rPr>
              <a:t>omb</a:t>
            </a:r>
            <a:r>
              <a:rPr sz="1900" dirty="0">
                <a:solidFill>
                  <a:srgbClr val="3D3C2C"/>
                </a:solidFill>
                <a:latin typeface="Century Gothic"/>
                <a:cs typeface="Century Gothic"/>
              </a:rPr>
              <a:t>i</a:t>
            </a:r>
            <a:r>
              <a:rPr sz="1900" spc="-15" dirty="0">
                <a:solidFill>
                  <a:srgbClr val="3D3C2C"/>
                </a:solidFill>
                <a:latin typeface="Century Gothic"/>
                <a:cs typeface="Century Gothic"/>
              </a:rPr>
              <a:t>nat</a:t>
            </a:r>
            <a:r>
              <a:rPr sz="1900" spc="5" dirty="0">
                <a:solidFill>
                  <a:srgbClr val="3D3C2C"/>
                </a:solidFill>
                <a:latin typeface="Century Gothic"/>
                <a:cs typeface="Century Gothic"/>
              </a:rPr>
              <a:t>i</a:t>
            </a:r>
            <a:r>
              <a:rPr sz="1900" spc="-25" dirty="0">
                <a:solidFill>
                  <a:srgbClr val="3D3C2C"/>
                </a:solidFill>
                <a:latin typeface="Century Gothic"/>
                <a:cs typeface="Century Gothic"/>
              </a:rPr>
              <a:t>o</a:t>
            </a:r>
            <a:r>
              <a:rPr sz="1900" spc="-10" dirty="0">
                <a:solidFill>
                  <a:srgbClr val="3D3C2C"/>
                </a:solidFill>
                <a:latin typeface="Century Gothic"/>
                <a:cs typeface="Century Gothic"/>
              </a:rPr>
              <a:t>n</a:t>
            </a:r>
            <a:r>
              <a:rPr sz="1900" spc="-20" dirty="0">
                <a:solidFill>
                  <a:srgbClr val="3D3C2C"/>
                </a:solidFill>
                <a:latin typeface="Century Gothic"/>
                <a:cs typeface="Century Gothic"/>
              </a:rPr>
              <a:t>a</a:t>
            </a:r>
            <a:r>
              <a:rPr sz="1900" spc="-5" dirty="0">
                <a:solidFill>
                  <a:srgbClr val="3D3C2C"/>
                </a:solidFill>
                <a:latin typeface="Century Gothic"/>
                <a:cs typeface="Century Gothic"/>
              </a:rPr>
              <a:t>l</a:t>
            </a:r>
            <a:r>
              <a:rPr sz="1900" dirty="0">
                <a:solidFill>
                  <a:srgbClr val="3D3C2C"/>
                </a:solidFill>
                <a:latin typeface="Times New Roman"/>
                <a:cs typeface="Times New Roman"/>
              </a:rPr>
              <a:t>  </a:t>
            </a:r>
            <a:r>
              <a:rPr sz="1900" spc="55" dirty="0">
                <a:solidFill>
                  <a:srgbClr val="3D3C2C"/>
                </a:solidFill>
                <a:latin typeface="Times New Roman"/>
                <a:cs typeface="Times New Roman"/>
              </a:rPr>
              <a:t> </a:t>
            </a:r>
            <a:r>
              <a:rPr sz="1900" spc="-20" dirty="0">
                <a:solidFill>
                  <a:srgbClr val="3D3C2C"/>
                </a:solidFill>
                <a:latin typeface="Century Gothic"/>
                <a:cs typeface="Century Gothic"/>
              </a:rPr>
              <a:t>lo</a:t>
            </a:r>
            <a:r>
              <a:rPr sz="1900" spc="-15" dirty="0">
                <a:solidFill>
                  <a:srgbClr val="3D3C2C"/>
                </a:solidFill>
                <a:latin typeface="Century Gothic"/>
                <a:cs typeface="Century Gothic"/>
              </a:rPr>
              <a:t>g</a:t>
            </a:r>
            <a:r>
              <a:rPr sz="1900" dirty="0">
                <a:solidFill>
                  <a:srgbClr val="3D3C2C"/>
                </a:solidFill>
                <a:latin typeface="Century Gothic"/>
                <a:cs typeface="Century Gothic"/>
              </a:rPr>
              <a:t>i</a:t>
            </a:r>
            <a:r>
              <a:rPr sz="1900" spc="-15" dirty="0">
                <a:solidFill>
                  <a:srgbClr val="3D3C2C"/>
                </a:solidFill>
                <a:latin typeface="Century Gothic"/>
                <a:cs typeface="Century Gothic"/>
              </a:rPr>
              <a:t>c</a:t>
            </a:r>
            <a:r>
              <a:rPr sz="1900" dirty="0">
                <a:solidFill>
                  <a:srgbClr val="3D3C2C"/>
                </a:solidFill>
                <a:latin typeface="Times New Roman"/>
                <a:cs typeface="Times New Roman"/>
              </a:rPr>
              <a:t>  </a:t>
            </a:r>
            <a:r>
              <a:rPr sz="1900" spc="40" dirty="0">
                <a:solidFill>
                  <a:srgbClr val="3D3C2C"/>
                </a:solidFill>
                <a:latin typeface="Times New Roman"/>
                <a:cs typeface="Times New Roman"/>
              </a:rPr>
              <a:t> </a:t>
            </a:r>
            <a:r>
              <a:rPr sz="1900" spc="-35" dirty="0">
                <a:solidFill>
                  <a:srgbClr val="3D3C2C"/>
                </a:solidFill>
                <a:latin typeface="Century Gothic"/>
                <a:cs typeface="Century Gothic"/>
              </a:rPr>
              <a:t>c</a:t>
            </a:r>
            <a:r>
              <a:rPr sz="1900" spc="-10" dirty="0">
                <a:solidFill>
                  <a:srgbClr val="3D3C2C"/>
                </a:solidFill>
                <a:latin typeface="Century Gothic"/>
                <a:cs typeface="Century Gothic"/>
              </a:rPr>
              <a:t>i</a:t>
            </a:r>
            <a:r>
              <a:rPr sz="1900" spc="-5" dirty="0">
                <a:solidFill>
                  <a:srgbClr val="3D3C2C"/>
                </a:solidFill>
                <a:latin typeface="Century Gothic"/>
                <a:cs typeface="Century Gothic"/>
              </a:rPr>
              <a:t>r</a:t>
            </a:r>
            <a:r>
              <a:rPr sz="1900" spc="-15" dirty="0">
                <a:solidFill>
                  <a:srgbClr val="3D3C2C"/>
                </a:solidFill>
                <a:latin typeface="Century Gothic"/>
                <a:cs typeface="Century Gothic"/>
              </a:rPr>
              <a:t>c</a:t>
            </a:r>
            <a:r>
              <a:rPr sz="1900" spc="-30" dirty="0">
                <a:solidFill>
                  <a:srgbClr val="3D3C2C"/>
                </a:solidFill>
                <a:latin typeface="Century Gothic"/>
                <a:cs typeface="Century Gothic"/>
              </a:rPr>
              <a:t>u</a:t>
            </a:r>
            <a:r>
              <a:rPr sz="1900" spc="-10" dirty="0">
                <a:solidFill>
                  <a:srgbClr val="3D3C2C"/>
                </a:solidFill>
                <a:latin typeface="Century Gothic"/>
                <a:cs typeface="Century Gothic"/>
              </a:rPr>
              <a:t>i</a:t>
            </a:r>
            <a:r>
              <a:rPr sz="1900" spc="-5" dirty="0">
                <a:solidFill>
                  <a:srgbClr val="3D3C2C"/>
                </a:solidFill>
                <a:latin typeface="Century Gothic"/>
                <a:cs typeface="Century Gothic"/>
              </a:rPr>
              <a:t>t</a:t>
            </a:r>
            <a:r>
              <a:rPr sz="1900" spc="-10" dirty="0">
                <a:solidFill>
                  <a:srgbClr val="3D3C2C"/>
                </a:solidFill>
                <a:latin typeface="Century Gothic"/>
                <a:cs typeface="Century Gothic"/>
              </a:rPr>
              <a:t>ry</a:t>
            </a:r>
            <a:r>
              <a:rPr sz="1900" spc="-5" dirty="0">
                <a:solidFill>
                  <a:srgbClr val="3D3C2C"/>
                </a:solidFill>
                <a:latin typeface="Times New Roman"/>
                <a:cs typeface="Times New Roman"/>
              </a:rPr>
              <a:t> </a:t>
            </a:r>
            <a:r>
              <a:rPr sz="1900" spc="-15" dirty="0">
                <a:solidFill>
                  <a:srgbClr val="3D3C2C"/>
                </a:solidFill>
                <a:latin typeface="Century Gothic"/>
                <a:cs typeface="Century Gothic"/>
              </a:rPr>
              <a:t>needed</a:t>
            </a:r>
            <a:r>
              <a:rPr sz="1900" spc="75" dirty="0">
                <a:solidFill>
                  <a:srgbClr val="3D3C2C"/>
                </a:solidFill>
                <a:latin typeface="Times New Roman"/>
                <a:cs typeface="Times New Roman"/>
              </a:rPr>
              <a:t> </a:t>
            </a:r>
            <a:r>
              <a:rPr sz="1900" spc="-5" dirty="0">
                <a:solidFill>
                  <a:srgbClr val="3D3C2C"/>
                </a:solidFill>
                <a:latin typeface="Century Gothic"/>
                <a:cs typeface="Century Gothic"/>
              </a:rPr>
              <a:t>t</a:t>
            </a:r>
            <a:r>
              <a:rPr sz="1900" spc="-15" dirty="0">
                <a:solidFill>
                  <a:srgbClr val="3D3C2C"/>
                </a:solidFill>
                <a:latin typeface="Century Gothic"/>
                <a:cs typeface="Century Gothic"/>
              </a:rPr>
              <a:t>o</a:t>
            </a:r>
            <a:r>
              <a:rPr sz="1900" spc="55" dirty="0">
                <a:solidFill>
                  <a:srgbClr val="3D3C2C"/>
                </a:solidFill>
                <a:latin typeface="Times New Roman"/>
                <a:cs typeface="Times New Roman"/>
              </a:rPr>
              <a:t> </a:t>
            </a:r>
            <a:r>
              <a:rPr sz="1900" spc="-20" dirty="0">
                <a:solidFill>
                  <a:srgbClr val="3D3C2C"/>
                </a:solidFill>
                <a:latin typeface="Century Gothic"/>
                <a:cs typeface="Century Gothic"/>
              </a:rPr>
              <a:t>p</a:t>
            </a:r>
            <a:r>
              <a:rPr sz="1900" spc="-10" dirty="0">
                <a:solidFill>
                  <a:srgbClr val="3D3C2C"/>
                </a:solidFill>
                <a:latin typeface="Century Gothic"/>
                <a:cs typeface="Century Gothic"/>
              </a:rPr>
              <a:t>er</a:t>
            </a:r>
            <a:r>
              <a:rPr sz="1900" spc="-5" dirty="0">
                <a:solidFill>
                  <a:srgbClr val="3D3C2C"/>
                </a:solidFill>
                <a:latin typeface="Century Gothic"/>
                <a:cs typeface="Century Gothic"/>
              </a:rPr>
              <a:t>f</a:t>
            </a:r>
            <a:r>
              <a:rPr sz="1900" spc="-25" dirty="0">
                <a:solidFill>
                  <a:srgbClr val="3D3C2C"/>
                </a:solidFill>
                <a:latin typeface="Century Gothic"/>
                <a:cs typeface="Century Gothic"/>
              </a:rPr>
              <a:t>o</a:t>
            </a:r>
            <a:r>
              <a:rPr sz="1900" spc="-15" dirty="0">
                <a:solidFill>
                  <a:srgbClr val="3D3C2C"/>
                </a:solidFill>
                <a:latin typeface="Century Gothic"/>
                <a:cs typeface="Century Gothic"/>
              </a:rPr>
              <a:t>rm</a:t>
            </a:r>
            <a:r>
              <a:rPr sz="1900" spc="85" dirty="0">
                <a:solidFill>
                  <a:srgbClr val="3D3C2C"/>
                </a:solidFill>
                <a:latin typeface="Times New Roman"/>
                <a:cs typeface="Times New Roman"/>
              </a:rPr>
              <a:t> </a:t>
            </a:r>
            <a:r>
              <a:rPr sz="1900" spc="-15" dirty="0">
                <a:solidFill>
                  <a:srgbClr val="3D3C2C"/>
                </a:solidFill>
                <a:latin typeface="Century Gothic"/>
                <a:cs typeface="Century Gothic"/>
              </a:rPr>
              <a:t>1</a:t>
            </a:r>
            <a:r>
              <a:rPr sz="1900" spc="45" dirty="0">
                <a:solidFill>
                  <a:srgbClr val="3D3C2C"/>
                </a:solidFill>
                <a:latin typeface="Times New Roman"/>
                <a:cs typeface="Times New Roman"/>
              </a:rPr>
              <a:t> </a:t>
            </a:r>
            <a:r>
              <a:rPr sz="1900" spc="-20" dirty="0">
                <a:solidFill>
                  <a:srgbClr val="3D3C2C"/>
                </a:solidFill>
                <a:latin typeface="Century Gothic"/>
                <a:cs typeface="Century Gothic"/>
              </a:rPr>
              <a:t>b</a:t>
            </a:r>
            <a:r>
              <a:rPr sz="1900" spc="5" dirty="0">
                <a:solidFill>
                  <a:srgbClr val="3D3C2C"/>
                </a:solidFill>
                <a:latin typeface="Century Gothic"/>
                <a:cs typeface="Century Gothic"/>
              </a:rPr>
              <a:t>i</a:t>
            </a:r>
            <a:r>
              <a:rPr sz="1900" spc="-10" dirty="0">
                <a:solidFill>
                  <a:srgbClr val="3D3C2C"/>
                </a:solidFill>
                <a:latin typeface="Century Gothic"/>
                <a:cs typeface="Century Gothic"/>
              </a:rPr>
              <a:t>t</a:t>
            </a:r>
            <a:r>
              <a:rPr sz="1900" spc="45" dirty="0">
                <a:solidFill>
                  <a:srgbClr val="3D3C2C"/>
                </a:solidFill>
                <a:latin typeface="Times New Roman"/>
                <a:cs typeface="Times New Roman"/>
              </a:rPr>
              <a:t> </a:t>
            </a:r>
            <a:r>
              <a:rPr sz="1900" spc="-25" dirty="0">
                <a:solidFill>
                  <a:srgbClr val="3D3C2C"/>
                </a:solidFill>
                <a:latin typeface="Century Gothic"/>
                <a:cs typeface="Century Gothic"/>
              </a:rPr>
              <a:t>o</a:t>
            </a:r>
            <a:r>
              <a:rPr sz="1900" spc="-20" dirty="0">
                <a:solidFill>
                  <a:srgbClr val="3D3C2C"/>
                </a:solidFill>
                <a:latin typeface="Century Gothic"/>
                <a:cs typeface="Century Gothic"/>
              </a:rPr>
              <a:t>p</a:t>
            </a:r>
            <a:r>
              <a:rPr sz="1900" spc="-10" dirty="0">
                <a:solidFill>
                  <a:srgbClr val="3D3C2C"/>
                </a:solidFill>
                <a:latin typeface="Century Gothic"/>
                <a:cs typeface="Century Gothic"/>
              </a:rPr>
              <a:t>erat</a:t>
            </a:r>
            <a:r>
              <a:rPr sz="1900" spc="10" dirty="0">
                <a:solidFill>
                  <a:srgbClr val="3D3C2C"/>
                </a:solidFill>
                <a:latin typeface="Century Gothic"/>
                <a:cs typeface="Century Gothic"/>
              </a:rPr>
              <a:t>i</a:t>
            </a:r>
            <a:r>
              <a:rPr sz="1900" spc="-25" dirty="0">
                <a:solidFill>
                  <a:srgbClr val="3D3C2C"/>
                </a:solidFill>
                <a:latin typeface="Century Gothic"/>
                <a:cs typeface="Century Gothic"/>
              </a:rPr>
              <a:t>o</a:t>
            </a:r>
            <a:r>
              <a:rPr sz="1900" spc="-10" dirty="0">
                <a:solidFill>
                  <a:srgbClr val="3D3C2C"/>
                </a:solidFill>
                <a:latin typeface="Century Gothic"/>
                <a:cs typeface="Century Gothic"/>
              </a:rPr>
              <a:t>ns</a:t>
            </a:r>
            <a:r>
              <a:rPr sz="1900" spc="75" dirty="0">
                <a:solidFill>
                  <a:srgbClr val="3D3C2C"/>
                </a:solidFill>
                <a:latin typeface="Times New Roman"/>
                <a:cs typeface="Times New Roman"/>
              </a:rPr>
              <a:t> </a:t>
            </a:r>
            <a:r>
              <a:rPr sz="1900" spc="5" dirty="0">
                <a:solidFill>
                  <a:srgbClr val="3D3C2C"/>
                </a:solidFill>
                <a:latin typeface="Century Gothic"/>
                <a:cs typeface="Century Gothic"/>
              </a:rPr>
              <a:t>i</a:t>
            </a:r>
            <a:r>
              <a:rPr sz="1900" spc="-15" dirty="0">
                <a:solidFill>
                  <a:srgbClr val="3D3C2C"/>
                </a:solidFill>
                <a:latin typeface="Century Gothic"/>
                <a:cs typeface="Century Gothic"/>
              </a:rPr>
              <a:t>n</a:t>
            </a:r>
            <a:r>
              <a:rPr sz="1900" spc="35" dirty="0">
                <a:solidFill>
                  <a:srgbClr val="3D3C2C"/>
                </a:solidFill>
                <a:latin typeface="Times New Roman"/>
                <a:cs typeface="Times New Roman"/>
              </a:rPr>
              <a:t> </a:t>
            </a:r>
            <a:r>
              <a:rPr sz="1900" spc="-15" dirty="0">
                <a:solidFill>
                  <a:srgbClr val="3D3C2C"/>
                </a:solidFill>
                <a:latin typeface="Century Gothic"/>
                <a:cs typeface="Century Gothic"/>
              </a:rPr>
              <a:t>the</a:t>
            </a:r>
            <a:r>
              <a:rPr sz="1900" spc="65" dirty="0">
                <a:solidFill>
                  <a:srgbClr val="3D3C2C"/>
                </a:solidFill>
                <a:latin typeface="Times New Roman"/>
                <a:cs typeface="Times New Roman"/>
              </a:rPr>
              <a:t> </a:t>
            </a:r>
            <a:r>
              <a:rPr sz="1900" spc="-15" dirty="0">
                <a:solidFill>
                  <a:srgbClr val="3D3C2C"/>
                </a:solidFill>
                <a:latin typeface="Century Gothic"/>
                <a:cs typeface="Century Gothic"/>
              </a:rPr>
              <a:t>AL</a:t>
            </a:r>
            <a:r>
              <a:rPr sz="1900" spc="-35" dirty="0">
                <a:solidFill>
                  <a:srgbClr val="3D3C2C"/>
                </a:solidFill>
                <a:latin typeface="Century Gothic"/>
                <a:cs typeface="Century Gothic"/>
              </a:rPr>
              <a:t>U</a:t>
            </a:r>
            <a:r>
              <a:rPr sz="1900" spc="-10" dirty="0">
                <a:solidFill>
                  <a:srgbClr val="3D3C2C"/>
                </a:solidFill>
                <a:latin typeface="Century Gothic"/>
                <a:cs typeface="Century Gothic"/>
              </a:rPr>
              <a:t>.</a:t>
            </a:r>
            <a:endParaRPr sz="1900">
              <a:solidFill>
                <a:prstClr val="black"/>
              </a:solidFill>
              <a:latin typeface="Century Gothic"/>
              <a:cs typeface="Century Gothic"/>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44784" y="784533"/>
            <a:ext cx="6868795" cy="974626"/>
          </a:xfrm>
          <a:prstGeom prst="rect">
            <a:avLst/>
          </a:prstGeom>
        </p:spPr>
        <p:txBody>
          <a:bodyPr vert="horz" wrap="square" lIns="0" tIns="0" rIns="0" bIns="0" rtlCol="0">
            <a:spAutoFit/>
          </a:bodyPr>
          <a:lstStyle/>
          <a:p>
            <a:pPr marL="12700" marR="5080">
              <a:lnSpc>
                <a:spcPts val="3829"/>
              </a:lnSpc>
              <a:tabLst>
                <a:tab pos="2864485" algn="l"/>
                <a:tab pos="4359910" algn="l"/>
                <a:tab pos="5114290" algn="l"/>
              </a:tabLst>
            </a:pPr>
            <a:r>
              <a:rPr sz="3200" b="1" dirty="0">
                <a:solidFill>
                  <a:srgbClr val="93C500"/>
                </a:solidFill>
                <a:latin typeface="Century Gothic"/>
                <a:cs typeface="Century Gothic"/>
              </a:rPr>
              <a:t>Cla</a:t>
            </a:r>
            <a:r>
              <a:rPr sz="3200" b="1" spc="-15" dirty="0">
                <a:solidFill>
                  <a:srgbClr val="93C500"/>
                </a:solidFill>
                <a:latin typeface="Century Gothic"/>
                <a:cs typeface="Century Gothic"/>
              </a:rPr>
              <a:t>s</a:t>
            </a:r>
            <a:r>
              <a:rPr sz="3200" b="1" dirty="0">
                <a:solidFill>
                  <a:srgbClr val="93C500"/>
                </a:solidFill>
                <a:latin typeface="Century Gothic"/>
                <a:cs typeface="Century Gothic"/>
              </a:rPr>
              <a:t>sification</a:t>
            </a:r>
            <a:r>
              <a:rPr sz="3200" b="1" dirty="0">
                <a:solidFill>
                  <a:srgbClr val="93C500"/>
                </a:solidFill>
                <a:latin typeface="Times New Roman"/>
                <a:cs typeface="Times New Roman"/>
              </a:rPr>
              <a:t>	</a:t>
            </a:r>
            <a:r>
              <a:rPr sz="3200" b="1" spc="-5" dirty="0">
                <a:solidFill>
                  <a:srgbClr val="93C500"/>
                </a:solidFill>
                <a:latin typeface="Century Gothic"/>
                <a:cs typeface="Century Gothic"/>
              </a:rPr>
              <a:t>ba</a:t>
            </a:r>
            <a:r>
              <a:rPr sz="3200" b="1" spc="-10" dirty="0">
                <a:solidFill>
                  <a:srgbClr val="93C500"/>
                </a:solidFill>
                <a:latin typeface="Century Gothic"/>
                <a:cs typeface="Century Gothic"/>
              </a:rPr>
              <a:t>s</a:t>
            </a:r>
            <a:r>
              <a:rPr sz="3200" b="1" spc="-5" dirty="0">
                <a:solidFill>
                  <a:srgbClr val="93C500"/>
                </a:solidFill>
                <a:latin typeface="Century Gothic"/>
                <a:cs typeface="Century Gothic"/>
              </a:rPr>
              <a:t>e</a:t>
            </a:r>
            <a:r>
              <a:rPr sz="3200" b="1" dirty="0">
                <a:solidFill>
                  <a:srgbClr val="93C500"/>
                </a:solidFill>
                <a:latin typeface="Century Gothic"/>
                <a:cs typeface="Century Gothic"/>
              </a:rPr>
              <a:t>d</a:t>
            </a:r>
            <a:r>
              <a:rPr sz="3200" b="1" dirty="0">
                <a:solidFill>
                  <a:srgbClr val="93C500"/>
                </a:solidFill>
                <a:latin typeface="Times New Roman"/>
                <a:cs typeface="Times New Roman"/>
              </a:rPr>
              <a:t>	</a:t>
            </a:r>
            <a:r>
              <a:rPr sz="3200" b="1" dirty="0">
                <a:solidFill>
                  <a:srgbClr val="93C500"/>
                </a:solidFill>
                <a:latin typeface="Century Gothic"/>
                <a:cs typeface="Century Gothic"/>
              </a:rPr>
              <a:t>on</a:t>
            </a:r>
            <a:r>
              <a:rPr sz="3200" b="1" dirty="0">
                <a:solidFill>
                  <a:srgbClr val="93C500"/>
                </a:solidFill>
                <a:latin typeface="Times New Roman"/>
                <a:cs typeface="Times New Roman"/>
              </a:rPr>
              <a:t>	</a:t>
            </a:r>
            <a:r>
              <a:rPr sz="3200" b="1" spc="-5" dirty="0">
                <a:solidFill>
                  <a:srgbClr val="93C500"/>
                </a:solidFill>
                <a:latin typeface="Century Gothic"/>
                <a:cs typeface="Century Gothic"/>
              </a:rPr>
              <a:t>coupling</a:t>
            </a:r>
            <a:r>
              <a:rPr sz="3200" b="1" spc="-5" dirty="0">
                <a:solidFill>
                  <a:srgbClr val="93C500"/>
                </a:solidFill>
                <a:latin typeface="Times New Roman"/>
                <a:cs typeface="Times New Roman"/>
              </a:rPr>
              <a:t> </a:t>
            </a:r>
            <a:r>
              <a:rPr sz="3200" b="1" spc="-5" dirty="0">
                <a:solidFill>
                  <a:srgbClr val="93C500"/>
                </a:solidFill>
                <a:latin typeface="Century Gothic"/>
                <a:cs typeface="Century Gothic"/>
              </a:rPr>
              <a:t>betwee</a:t>
            </a:r>
            <a:r>
              <a:rPr sz="3200" b="1" dirty="0">
                <a:solidFill>
                  <a:srgbClr val="93C500"/>
                </a:solidFill>
                <a:latin typeface="Century Gothic"/>
                <a:cs typeface="Century Gothic"/>
              </a:rPr>
              <a:t>n</a:t>
            </a:r>
            <a:r>
              <a:rPr sz="3200" b="1" spc="105" dirty="0">
                <a:solidFill>
                  <a:srgbClr val="93C500"/>
                </a:solidFill>
                <a:latin typeface="Times New Roman"/>
                <a:cs typeface="Times New Roman"/>
              </a:rPr>
              <a:t> </a:t>
            </a:r>
            <a:r>
              <a:rPr sz="3200" b="1" spc="-5" dirty="0">
                <a:solidFill>
                  <a:srgbClr val="93C500"/>
                </a:solidFill>
                <a:latin typeface="Century Gothic"/>
                <a:cs typeface="Century Gothic"/>
              </a:rPr>
              <a:t>proces</a:t>
            </a:r>
            <a:r>
              <a:rPr sz="3200" b="1" spc="-15" dirty="0">
                <a:solidFill>
                  <a:srgbClr val="93C500"/>
                </a:solidFill>
                <a:latin typeface="Century Gothic"/>
                <a:cs typeface="Century Gothic"/>
              </a:rPr>
              <a:t>s</a:t>
            </a:r>
            <a:r>
              <a:rPr sz="3200" b="1" dirty="0">
                <a:solidFill>
                  <a:srgbClr val="93C500"/>
                </a:solidFill>
                <a:latin typeface="Century Gothic"/>
                <a:cs typeface="Century Gothic"/>
              </a:rPr>
              <a:t>ing</a:t>
            </a:r>
            <a:r>
              <a:rPr sz="3200" b="1" spc="110" dirty="0">
                <a:solidFill>
                  <a:srgbClr val="93C500"/>
                </a:solidFill>
                <a:latin typeface="Times New Roman"/>
                <a:cs typeface="Times New Roman"/>
              </a:rPr>
              <a:t> </a:t>
            </a:r>
            <a:r>
              <a:rPr sz="3200" b="1" spc="-5" dirty="0">
                <a:solidFill>
                  <a:srgbClr val="93C500"/>
                </a:solidFill>
                <a:latin typeface="Century Gothic"/>
                <a:cs typeface="Century Gothic"/>
              </a:rPr>
              <a:t>elements</a:t>
            </a:r>
            <a:endParaRPr sz="3200">
              <a:solidFill>
                <a:prstClr val="black"/>
              </a:solidFill>
              <a:latin typeface="Century Gothic"/>
              <a:cs typeface="Century Gothic"/>
            </a:endParaRPr>
          </a:p>
        </p:txBody>
      </p:sp>
      <p:sp>
        <p:nvSpPr>
          <p:cNvPr id="3" name="object 3"/>
          <p:cNvSpPr txBox="1"/>
          <p:nvPr/>
        </p:nvSpPr>
        <p:spPr>
          <a:xfrm>
            <a:off x="2508243" y="1994985"/>
            <a:ext cx="7345045" cy="4339137"/>
          </a:xfrm>
          <a:prstGeom prst="rect">
            <a:avLst/>
          </a:prstGeom>
        </p:spPr>
        <p:txBody>
          <a:bodyPr vert="horz" wrap="square" lIns="0" tIns="0" rIns="0" bIns="0" rtlCol="0">
            <a:spAutoFit/>
          </a:bodyPr>
          <a:lstStyle/>
          <a:p>
            <a:pPr marL="12700" algn="just">
              <a:lnSpc>
                <a:spcPts val="2055"/>
              </a:lnSpc>
            </a:pPr>
            <a:r>
              <a:rPr sz="1900" spc="-15" dirty="0">
                <a:solidFill>
                  <a:srgbClr val="3D3C2C"/>
                </a:solidFill>
                <a:latin typeface="Century Gothic"/>
                <a:cs typeface="Century Gothic"/>
              </a:rPr>
              <a:t>Cou</a:t>
            </a:r>
            <a:r>
              <a:rPr sz="1900" spc="-10" dirty="0">
                <a:solidFill>
                  <a:srgbClr val="3D3C2C"/>
                </a:solidFill>
                <a:latin typeface="Century Gothic"/>
                <a:cs typeface="Century Gothic"/>
              </a:rPr>
              <a:t>pl</a:t>
            </a:r>
            <a:r>
              <a:rPr sz="1900" spc="10" dirty="0">
                <a:solidFill>
                  <a:srgbClr val="3D3C2C"/>
                </a:solidFill>
                <a:latin typeface="Century Gothic"/>
                <a:cs typeface="Century Gothic"/>
              </a:rPr>
              <a:t>i</a:t>
            </a:r>
            <a:r>
              <a:rPr sz="1900" spc="-25" dirty="0">
                <a:solidFill>
                  <a:srgbClr val="3D3C2C"/>
                </a:solidFill>
                <a:latin typeface="Century Gothic"/>
                <a:cs typeface="Century Gothic"/>
              </a:rPr>
              <a:t>n</a:t>
            </a:r>
            <a:r>
              <a:rPr sz="1900" spc="-15" dirty="0">
                <a:solidFill>
                  <a:srgbClr val="3D3C2C"/>
                </a:solidFill>
                <a:latin typeface="Century Gothic"/>
                <a:cs typeface="Century Gothic"/>
              </a:rPr>
              <a:t>g</a:t>
            </a:r>
            <a:r>
              <a:rPr sz="1900" dirty="0">
                <a:solidFill>
                  <a:srgbClr val="3D3C2C"/>
                </a:solidFill>
                <a:latin typeface="Times New Roman"/>
                <a:cs typeface="Times New Roman"/>
              </a:rPr>
              <a:t> </a:t>
            </a:r>
            <a:r>
              <a:rPr sz="1900" spc="-150" dirty="0">
                <a:solidFill>
                  <a:srgbClr val="3D3C2C"/>
                </a:solidFill>
                <a:latin typeface="Times New Roman"/>
                <a:cs typeface="Times New Roman"/>
              </a:rPr>
              <a:t> </a:t>
            </a:r>
            <a:r>
              <a:rPr sz="1900" spc="-10" dirty="0">
                <a:solidFill>
                  <a:srgbClr val="3D3C2C"/>
                </a:solidFill>
                <a:latin typeface="Century Gothic"/>
                <a:cs typeface="Century Gothic"/>
              </a:rPr>
              <a:t>refers</a:t>
            </a:r>
            <a:r>
              <a:rPr sz="1900" dirty="0">
                <a:solidFill>
                  <a:srgbClr val="3D3C2C"/>
                </a:solidFill>
                <a:latin typeface="Times New Roman"/>
                <a:cs typeface="Times New Roman"/>
              </a:rPr>
              <a:t> </a:t>
            </a:r>
            <a:r>
              <a:rPr sz="1900" spc="-140" dirty="0">
                <a:solidFill>
                  <a:srgbClr val="3D3C2C"/>
                </a:solidFill>
                <a:latin typeface="Times New Roman"/>
                <a:cs typeface="Times New Roman"/>
              </a:rPr>
              <a:t> </a:t>
            </a:r>
            <a:r>
              <a:rPr sz="1900" dirty="0">
                <a:solidFill>
                  <a:srgbClr val="3D3C2C"/>
                </a:solidFill>
                <a:latin typeface="Century Gothic"/>
                <a:cs typeface="Century Gothic"/>
              </a:rPr>
              <a:t>t</a:t>
            </a:r>
            <a:r>
              <a:rPr sz="1900" spc="-15" dirty="0">
                <a:solidFill>
                  <a:srgbClr val="3D3C2C"/>
                </a:solidFill>
                <a:latin typeface="Century Gothic"/>
                <a:cs typeface="Century Gothic"/>
              </a:rPr>
              <a:t>o</a:t>
            </a:r>
            <a:r>
              <a:rPr sz="1900" dirty="0">
                <a:solidFill>
                  <a:srgbClr val="3D3C2C"/>
                </a:solidFill>
                <a:latin typeface="Times New Roman"/>
                <a:cs typeface="Times New Roman"/>
              </a:rPr>
              <a:t> </a:t>
            </a:r>
            <a:r>
              <a:rPr sz="1900" spc="-155" dirty="0">
                <a:solidFill>
                  <a:srgbClr val="3D3C2C"/>
                </a:solidFill>
                <a:latin typeface="Times New Roman"/>
                <a:cs typeface="Times New Roman"/>
              </a:rPr>
              <a:t> </a:t>
            </a:r>
            <a:r>
              <a:rPr sz="1900" spc="-15" dirty="0">
                <a:solidFill>
                  <a:srgbClr val="3D3C2C"/>
                </a:solidFill>
                <a:latin typeface="Century Gothic"/>
                <a:cs typeface="Century Gothic"/>
              </a:rPr>
              <a:t>the</a:t>
            </a:r>
            <a:r>
              <a:rPr sz="1900" dirty="0">
                <a:solidFill>
                  <a:srgbClr val="3D3C2C"/>
                </a:solidFill>
                <a:latin typeface="Times New Roman"/>
                <a:cs typeface="Times New Roman"/>
              </a:rPr>
              <a:t> </a:t>
            </a:r>
            <a:r>
              <a:rPr sz="1900" spc="-150" dirty="0">
                <a:solidFill>
                  <a:srgbClr val="3D3C2C"/>
                </a:solidFill>
                <a:latin typeface="Times New Roman"/>
                <a:cs typeface="Times New Roman"/>
              </a:rPr>
              <a:t> </a:t>
            </a:r>
            <a:r>
              <a:rPr sz="1900" spc="-20" dirty="0">
                <a:solidFill>
                  <a:srgbClr val="3D3C2C"/>
                </a:solidFill>
                <a:latin typeface="Century Gothic"/>
                <a:cs typeface="Century Gothic"/>
              </a:rPr>
              <a:t>wa</a:t>
            </a:r>
            <a:r>
              <a:rPr sz="1900" spc="-15" dirty="0">
                <a:solidFill>
                  <a:srgbClr val="3D3C2C"/>
                </a:solidFill>
                <a:latin typeface="Century Gothic"/>
                <a:cs typeface="Century Gothic"/>
              </a:rPr>
              <a:t>y</a:t>
            </a:r>
            <a:r>
              <a:rPr sz="1900" dirty="0">
                <a:solidFill>
                  <a:srgbClr val="3D3C2C"/>
                </a:solidFill>
                <a:latin typeface="Times New Roman"/>
                <a:cs typeface="Times New Roman"/>
              </a:rPr>
              <a:t> </a:t>
            </a:r>
            <a:r>
              <a:rPr sz="1900" spc="-155" dirty="0">
                <a:solidFill>
                  <a:srgbClr val="3D3C2C"/>
                </a:solidFill>
                <a:latin typeface="Times New Roman"/>
                <a:cs typeface="Times New Roman"/>
              </a:rPr>
              <a:t> </a:t>
            </a:r>
            <a:r>
              <a:rPr sz="1900" spc="5" dirty="0">
                <a:solidFill>
                  <a:srgbClr val="3D3C2C"/>
                </a:solidFill>
                <a:latin typeface="Century Gothic"/>
                <a:cs typeface="Century Gothic"/>
              </a:rPr>
              <a:t>i</a:t>
            </a:r>
            <a:r>
              <a:rPr sz="1900" spc="-15" dirty="0">
                <a:solidFill>
                  <a:srgbClr val="3D3C2C"/>
                </a:solidFill>
                <a:latin typeface="Century Gothic"/>
                <a:cs typeface="Century Gothic"/>
              </a:rPr>
              <a:t>n</a:t>
            </a:r>
            <a:r>
              <a:rPr sz="1900" dirty="0">
                <a:solidFill>
                  <a:srgbClr val="3D3C2C"/>
                </a:solidFill>
                <a:latin typeface="Times New Roman"/>
                <a:cs typeface="Times New Roman"/>
              </a:rPr>
              <a:t> </a:t>
            </a:r>
            <a:r>
              <a:rPr sz="1900" spc="-155" dirty="0">
                <a:solidFill>
                  <a:srgbClr val="3D3C2C"/>
                </a:solidFill>
                <a:latin typeface="Times New Roman"/>
                <a:cs typeface="Times New Roman"/>
              </a:rPr>
              <a:t> </a:t>
            </a:r>
            <a:r>
              <a:rPr sz="1900" spc="-25" dirty="0">
                <a:solidFill>
                  <a:srgbClr val="3D3C2C"/>
                </a:solidFill>
                <a:latin typeface="Century Gothic"/>
                <a:cs typeface="Century Gothic"/>
              </a:rPr>
              <a:t>w</a:t>
            </a:r>
            <a:r>
              <a:rPr sz="1900" spc="-30" dirty="0">
                <a:solidFill>
                  <a:srgbClr val="3D3C2C"/>
                </a:solidFill>
                <a:latin typeface="Century Gothic"/>
                <a:cs typeface="Century Gothic"/>
              </a:rPr>
              <a:t>h</a:t>
            </a:r>
            <a:r>
              <a:rPr sz="1900" spc="10" dirty="0">
                <a:solidFill>
                  <a:srgbClr val="3D3C2C"/>
                </a:solidFill>
                <a:latin typeface="Century Gothic"/>
                <a:cs typeface="Century Gothic"/>
              </a:rPr>
              <a:t>i</a:t>
            </a:r>
            <a:r>
              <a:rPr sz="1900" spc="-15" dirty="0">
                <a:solidFill>
                  <a:srgbClr val="3D3C2C"/>
                </a:solidFill>
                <a:latin typeface="Century Gothic"/>
                <a:cs typeface="Century Gothic"/>
              </a:rPr>
              <a:t>ch</a:t>
            </a:r>
            <a:r>
              <a:rPr sz="1900" dirty="0">
                <a:solidFill>
                  <a:srgbClr val="3D3C2C"/>
                </a:solidFill>
                <a:latin typeface="Times New Roman"/>
                <a:cs typeface="Times New Roman"/>
              </a:rPr>
              <a:t> </a:t>
            </a:r>
            <a:r>
              <a:rPr sz="1900" spc="-170" dirty="0">
                <a:solidFill>
                  <a:srgbClr val="3D3C2C"/>
                </a:solidFill>
                <a:latin typeface="Times New Roman"/>
                <a:cs typeface="Times New Roman"/>
              </a:rPr>
              <a:t> </a:t>
            </a:r>
            <a:r>
              <a:rPr sz="1900" spc="-10" dirty="0">
                <a:solidFill>
                  <a:srgbClr val="3D3C2C"/>
                </a:solidFill>
                <a:latin typeface="Century Gothic"/>
                <a:cs typeface="Century Gothic"/>
              </a:rPr>
              <a:t>PEs</a:t>
            </a:r>
            <a:r>
              <a:rPr sz="1900" dirty="0">
                <a:solidFill>
                  <a:srgbClr val="3D3C2C"/>
                </a:solidFill>
                <a:latin typeface="Times New Roman"/>
                <a:cs typeface="Times New Roman"/>
              </a:rPr>
              <a:t> </a:t>
            </a:r>
            <a:r>
              <a:rPr sz="1900" spc="-150" dirty="0">
                <a:solidFill>
                  <a:srgbClr val="3D3C2C"/>
                </a:solidFill>
                <a:latin typeface="Times New Roman"/>
                <a:cs typeface="Times New Roman"/>
              </a:rPr>
              <a:t> </a:t>
            </a:r>
            <a:r>
              <a:rPr sz="1900" spc="-15" dirty="0">
                <a:solidFill>
                  <a:srgbClr val="3D3C2C"/>
                </a:solidFill>
                <a:latin typeface="Century Gothic"/>
                <a:cs typeface="Century Gothic"/>
              </a:rPr>
              <a:t>co</a:t>
            </a:r>
            <a:r>
              <a:rPr sz="1900" spc="-25" dirty="0">
                <a:solidFill>
                  <a:srgbClr val="3D3C2C"/>
                </a:solidFill>
                <a:latin typeface="Century Gothic"/>
                <a:cs typeface="Century Gothic"/>
              </a:rPr>
              <a:t>o</a:t>
            </a:r>
            <a:r>
              <a:rPr sz="1900" spc="-20" dirty="0">
                <a:solidFill>
                  <a:srgbClr val="3D3C2C"/>
                </a:solidFill>
                <a:latin typeface="Century Gothic"/>
                <a:cs typeface="Century Gothic"/>
              </a:rPr>
              <a:t>pe</a:t>
            </a:r>
            <a:r>
              <a:rPr sz="1900" spc="-5" dirty="0">
                <a:solidFill>
                  <a:srgbClr val="3D3C2C"/>
                </a:solidFill>
                <a:latin typeface="Century Gothic"/>
                <a:cs typeface="Century Gothic"/>
              </a:rPr>
              <a:t>ra</a:t>
            </a:r>
            <a:r>
              <a:rPr sz="1900" spc="-10" dirty="0">
                <a:solidFill>
                  <a:srgbClr val="3D3C2C"/>
                </a:solidFill>
                <a:latin typeface="Century Gothic"/>
                <a:cs typeface="Century Gothic"/>
              </a:rPr>
              <a:t>te</a:t>
            </a:r>
            <a:r>
              <a:rPr sz="1900" dirty="0">
                <a:solidFill>
                  <a:srgbClr val="3D3C2C"/>
                </a:solidFill>
                <a:latin typeface="Times New Roman"/>
                <a:cs typeface="Times New Roman"/>
              </a:rPr>
              <a:t> </a:t>
            </a:r>
            <a:r>
              <a:rPr sz="1900" spc="-135" dirty="0">
                <a:solidFill>
                  <a:srgbClr val="3D3C2C"/>
                </a:solidFill>
                <a:latin typeface="Times New Roman"/>
                <a:cs typeface="Times New Roman"/>
              </a:rPr>
              <a:t> </a:t>
            </a:r>
            <a:r>
              <a:rPr sz="1900" spc="-25" dirty="0">
                <a:solidFill>
                  <a:srgbClr val="3D3C2C"/>
                </a:solidFill>
                <a:latin typeface="Century Gothic"/>
                <a:cs typeface="Century Gothic"/>
              </a:rPr>
              <a:t>w</a:t>
            </a:r>
            <a:r>
              <a:rPr sz="1900" dirty="0">
                <a:solidFill>
                  <a:srgbClr val="3D3C2C"/>
                </a:solidFill>
                <a:latin typeface="Century Gothic"/>
                <a:cs typeface="Century Gothic"/>
              </a:rPr>
              <a:t>i</a:t>
            </a:r>
            <a:r>
              <a:rPr sz="1900" spc="-10" dirty="0">
                <a:solidFill>
                  <a:srgbClr val="3D3C2C"/>
                </a:solidFill>
                <a:latin typeface="Century Gothic"/>
                <a:cs typeface="Century Gothic"/>
              </a:rPr>
              <a:t>th</a:t>
            </a:r>
            <a:r>
              <a:rPr sz="1900" dirty="0">
                <a:solidFill>
                  <a:srgbClr val="3D3C2C"/>
                </a:solidFill>
                <a:latin typeface="Times New Roman"/>
                <a:cs typeface="Times New Roman"/>
              </a:rPr>
              <a:t> </a:t>
            </a:r>
            <a:r>
              <a:rPr sz="1900" spc="-145" dirty="0">
                <a:solidFill>
                  <a:srgbClr val="3D3C2C"/>
                </a:solidFill>
                <a:latin typeface="Times New Roman"/>
                <a:cs typeface="Times New Roman"/>
              </a:rPr>
              <a:t> </a:t>
            </a:r>
            <a:r>
              <a:rPr sz="1900" spc="-25" dirty="0">
                <a:solidFill>
                  <a:srgbClr val="3D3C2C"/>
                </a:solidFill>
                <a:latin typeface="Century Gothic"/>
                <a:cs typeface="Century Gothic"/>
              </a:rPr>
              <a:t>o</a:t>
            </a:r>
            <a:r>
              <a:rPr sz="1900" dirty="0">
                <a:solidFill>
                  <a:srgbClr val="3D3C2C"/>
                </a:solidFill>
                <a:latin typeface="Century Gothic"/>
                <a:cs typeface="Century Gothic"/>
              </a:rPr>
              <a:t>n</a:t>
            </a:r>
            <a:r>
              <a:rPr sz="1900" spc="-15" dirty="0">
                <a:solidFill>
                  <a:srgbClr val="3D3C2C"/>
                </a:solidFill>
                <a:latin typeface="Century Gothic"/>
                <a:cs typeface="Century Gothic"/>
              </a:rPr>
              <a:t>e</a:t>
            </a:r>
            <a:endParaRPr sz="1900">
              <a:solidFill>
                <a:prstClr val="black"/>
              </a:solidFill>
              <a:latin typeface="Century Gothic"/>
              <a:cs typeface="Century Gothic"/>
            </a:endParaRPr>
          </a:p>
          <a:p>
            <a:pPr marL="12700" algn="just">
              <a:lnSpc>
                <a:spcPts val="2055"/>
              </a:lnSpc>
            </a:pPr>
            <a:r>
              <a:rPr sz="1900" spc="-20" dirty="0">
                <a:solidFill>
                  <a:srgbClr val="3D3C2C"/>
                </a:solidFill>
                <a:latin typeface="Century Gothic"/>
                <a:cs typeface="Century Gothic"/>
              </a:rPr>
              <a:t>an</a:t>
            </a:r>
            <a:r>
              <a:rPr sz="1900" spc="-25" dirty="0">
                <a:solidFill>
                  <a:srgbClr val="3D3C2C"/>
                </a:solidFill>
                <a:latin typeface="Century Gothic"/>
                <a:cs typeface="Century Gothic"/>
              </a:rPr>
              <a:t>o</a:t>
            </a:r>
            <a:r>
              <a:rPr sz="1900" spc="-15" dirty="0">
                <a:solidFill>
                  <a:srgbClr val="3D3C2C"/>
                </a:solidFill>
                <a:latin typeface="Century Gothic"/>
                <a:cs typeface="Century Gothic"/>
              </a:rPr>
              <a:t>the</a:t>
            </a:r>
            <a:r>
              <a:rPr sz="1900" spc="-5" dirty="0">
                <a:solidFill>
                  <a:srgbClr val="3D3C2C"/>
                </a:solidFill>
                <a:latin typeface="Century Gothic"/>
                <a:cs typeface="Century Gothic"/>
              </a:rPr>
              <a:t>r</a:t>
            </a:r>
            <a:r>
              <a:rPr sz="1900" spc="-10" dirty="0">
                <a:solidFill>
                  <a:srgbClr val="3D3C2C"/>
                </a:solidFill>
                <a:latin typeface="Century Gothic"/>
                <a:cs typeface="Century Gothic"/>
              </a:rPr>
              <a:t>.</a:t>
            </a:r>
            <a:endParaRPr sz="1900">
              <a:solidFill>
                <a:prstClr val="black"/>
              </a:solidFill>
              <a:latin typeface="Century Gothic"/>
              <a:cs typeface="Century Gothic"/>
            </a:endParaRPr>
          </a:p>
          <a:p>
            <a:pPr marL="514984" marR="8890" indent="-457200" algn="just">
              <a:lnSpc>
                <a:spcPts val="1820"/>
              </a:lnSpc>
              <a:spcBef>
                <a:spcPts val="445"/>
              </a:spcBef>
            </a:pPr>
            <a:r>
              <a:rPr sz="1450" spc="-15" dirty="0">
                <a:solidFill>
                  <a:srgbClr val="93C500"/>
                </a:solidFill>
                <a:latin typeface="Wingdings 2"/>
                <a:cs typeface="Wingdings 2"/>
              </a:rPr>
              <a:t></a:t>
            </a:r>
            <a:r>
              <a:rPr sz="1450" spc="-15" dirty="0">
                <a:solidFill>
                  <a:srgbClr val="93C500"/>
                </a:solidFill>
                <a:latin typeface="Times New Roman"/>
                <a:cs typeface="Times New Roman"/>
              </a:rPr>
              <a:t>     </a:t>
            </a:r>
            <a:r>
              <a:rPr sz="1450" spc="140" dirty="0">
                <a:solidFill>
                  <a:srgbClr val="93C500"/>
                </a:solidFill>
                <a:latin typeface="Times New Roman"/>
                <a:cs typeface="Times New Roman"/>
              </a:rPr>
              <a:t> </a:t>
            </a:r>
            <a:r>
              <a:rPr sz="1900" b="1" spc="-10" dirty="0">
                <a:solidFill>
                  <a:srgbClr val="3D3C2C"/>
                </a:solidFill>
                <a:latin typeface="Century Gothic"/>
                <a:cs typeface="Century Gothic"/>
              </a:rPr>
              <a:t>L</a:t>
            </a:r>
            <a:r>
              <a:rPr sz="1900" b="1" spc="-15" dirty="0">
                <a:solidFill>
                  <a:srgbClr val="3D3C2C"/>
                </a:solidFill>
                <a:latin typeface="Century Gothic"/>
                <a:cs typeface="Century Gothic"/>
              </a:rPr>
              <a:t>oosely</a:t>
            </a:r>
            <a:r>
              <a:rPr sz="1900" b="1" spc="60" dirty="0">
                <a:solidFill>
                  <a:srgbClr val="3D3C2C"/>
                </a:solidFill>
                <a:latin typeface="Times New Roman"/>
                <a:cs typeface="Times New Roman"/>
              </a:rPr>
              <a:t> </a:t>
            </a:r>
            <a:r>
              <a:rPr sz="1900" b="1" spc="-20" dirty="0">
                <a:solidFill>
                  <a:srgbClr val="3D3C2C"/>
                </a:solidFill>
                <a:latin typeface="Century Gothic"/>
                <a:cs typeface="Century Gothic"/>
              </a:rPr>
              <a:t>coupled</a:t>
            </a:r>
            <a:r>
              <a:rPr sz="1900" spc="-10" dirty="0">
                <a:solidFill>
                  <a:srgbClr val="3D3C2C"/>
                </a:solidFill>
                <a:latin typeface="Century Gothic"/>
                <a:cs typeface="Century Gothic"/>
              </a:rPr>
              <a:t>:</a:t>
            </a:r>
            <a:r>
              <a:rPr sz="1900" spc="55" dirty="0">
                <a:solidFill>
                  <a:srgbClr val="3D3C2C"/>
                </a:solidFill>
                <a:latin typeface="Times New Roman"/>
                <a:cs typeface="Times New Roman"/>
              </a:rPr>
              <a:t> </a:t>
            </a:r>
            <a:r>
              <a:rPr sz="1900" dirty="0">
                <a:solidFill>
                  <a:srgbClr val="3D3C2C"/>
                </a:solidFill>
                <a:latin typeface="Century Gothic"/>
                <a:cs typeface="Century Gothic"/>
              </a:rPr>
              <a:t>t</a:t>
            </a:r>
            <a:r>
              <a:rPr sz="1900" spc="-15" dirty="0">
                <a:solidFill>
                  <a:srgbClr val="3D3C2C"/>
                </a:solidFill>
                <a:latin typeface="Century Gothic"/>
                <a:cs typeface="Century Gothic"/>
              </a:rPr>
              <a:t>he</a:t>
            </a:r>
            <a:r>
              <a:rPr sz="1900" spc="65" dirty="0">
                <a:solidFill>
                  <a:srgbClr val="3D3C2C"/>
                </a:solidFill>
                <a:latin typeface="Times New Roman"/>
                <a:cs typeface="Times New Roman"/>
              </a:rPr>
              <a:t> </a:t>
            </a:r>
            <a:r>
              <a:rPr sz="1900" spc="-20" dirty="0">
                <a:solidFill>
                  <a:srgbClr val="3D3C2C"/>
                </a:solidFill>
                <a:latin typeface="Century Gothic"/>
                <a:cs typeface="Century Gothic"/>
              </a:rPr>
              <a:t>deg</a:t>
            </a:r>
            <a:r>
              <a:rPr sz="1900" dirty="0">
                <a:solidFill>
                  <a:srgbClr val="3D3C2C"/>
                </a:solidFill>
                <a:latin typeface="Century Gothic"/>
                <a:cs typeface="Century Gothic"/>
              </a:rPr>
              <a:t>r</a:t>
            </a:r>
            <a:r>
              <a:rPr sz="1900" spc="-15" dirty="0">
                <a:solidFill>
                  <a:srgbClr val="3D3C2C"/>
                </a:solidFill>
                <a:latin typeface="Century Gothic"/>
                <a:cs typeface="Century Gothic"/>
              </a:rPr>
              <a:t>ee</a:t>
            </a:r>
            <a:r>
              <a:rPr sz="1900" spc="75" dirty="0">
                <a:solidFill>
                  <a:srgbClr val="3D3C2C"/>
                </a:solidFill>
                <a:latin typeface="Times New Roman"/>
                <a:cs typeface="Times New Roman"/>
              </a:rPr>
              <a:t> </a:t>
            </a:r>
            <a:r>
              <a:rPr sz="1900" spc="-25" dirty="0">
                <a:solidFill>
                  <a:srgbClr val="3D3C2C"/>
                </a:solidFill>
                <a:latin typeface="Century Gothic"/>
                <a:cs typeface="Century Gothic"/>
              </a:rPr>
              <a:t>o</a:t>
            </a:r>
            <a:r>
              <a:rPr sz="1900" spc="-10" dirty="0">
                <a:solidFill>
                  <a:srgbClr val="3D3C2C"/>
                </a:solidFill>
                <a:latin typeface="Century Gothic"/>
                <a:cs typeface="Century Gothic"/>
              </a:rPr>
              <a:t>f</a:t>
            </a:r>
            <a:r>
              <a:rPr sz="1900" spc="80" dirty="0">
                <a:solidFill>
                  <a:srgbClr val="3D3C2C"/>
                </a:solidFill>
                <a:latin typeface="Times New Roman"/>
                <a:cs typeface="Times New Roman"/>
              </a:rPr>
              <a:t> </a:t>
            </a:r>
            <a:r>
              <a:rPr sz="1900" spc="-10" dirty="0">
                <a:solidFill>
                  <a:srgbClr val="3D3C2C"/>
                </a:solidFill>
                <a:latin typeface="Century Gothic"/>
                <a:cs typeface="Century Gothic"/>
              </a:rPr>
              <a:t>c</a:t>
            </a:r>
            <a:r>
              <a:rPr sz="1900" spc="-25" dirty="0">
                <a:solidFill>
                  <a:srgbClr val="3D3C2C"/>
                </a:solidFill>
                <a:latin typeface="Century Gothic"/>
                <a:cs typeface="Century Gothic"/>
              </a:rPr>
              <a:t>o</a:t>
            </a:r>
            <a:r>
              <a:rPr sz="1900" spc="-10" dirty="0">
                <a:solidFill>
                  <a:srgbClr val="3D3C2C"/>
                </a:solidFill>
                <a:latin typeface="Century Gothic"/>
                <a:cs typeface="Century Gothic"/>
              </a:rPr>
              <a:t>upl</a:t>
            </a:r>
            <a:r>
              <a:rPr sz="1900" dirty="0">
                <a:solidFill>
                  <a:srgbClr val="3D3C2C"/>
                </a:solidFill>
                <a:latin typeface="Century Gothic"/>
                <a:cs typeface="Century Gothic"/>
              </a:rPr>
              <a:t>i</a:t>
            </a:r>
            <a:r>
              <a:rPr sz="1900" spc="-15" dirty="0">
                <a:solidFill>
                  <a:srgbClr val="3D3C2C"/>
                </a:solidFill>
                <a:latin typeface="Century Gothic"/>
                <a:cs typeface="Century Gothic"/>
              </a:rPr>
              <a:t>ng</a:t>
            </a:r>
            <a:r>
              <a:rPr sz="1900" spc="60" dirty="0">
                <a:solidFill>
                  <a:srgbClr val="3D3C2C"/>
                </a:solidFill>
                <a:latin typeface="Times New Roman"/>
                <a:cs typeface="Times New Roman"/>
              </a:rPr>
              <a:t> </a:t>
            </a:r>
            <a:r>
              <a:rPr sz="1900" spc="-20" dirty="0">
                <a:solidFill>
                  <a:srgbClr val="3D3C2C"/>
                </a:solidFill>
                <a:latin typeface="Century Gothic"/>
                <a:cs typeface="Century Gothic"/>
              </a:rPr>
              <a:t>b</a:t>
            </a:r>
            <a:r>
              <a:rPr sz="1900" spc="-15" dirty="0">
                <a:solidFill>
                  <a:srgbClr val="3D3C2C"/>
                </a:solidFill>
                <a:latin typeface="Century Gothic"/>
                <a:cs typeface="Century Gothic"/>
              </a:rPr>
              <a:t>etwe</a:t>
            </a:r>
            <a:r>
              <a:rPr sz="1900" dirty="0">
                <a:solidFill>
                  <a:srgbClr val="3D3C2C"/>
                </a:solidFill>
                <a:latin typeface="Century Gothic"/>
                <a:cs typeface="Century Gothic"/>
              </a:rPr>
              <a:t>e</a:t>
            </a:r>
            <a:r>
              <a:rPr sz="1900" spc="-15" dirty="0">
                <a:solidFill>
                  <a:srgbClr val="3D3C2C"/>
                </a:solidFill>
                <a:latin typeface="Century Gothic"/>
                <a:cs typeface="Century Gothic"/>
              </a:rPr>
              <a:t>n</a:t>
            </a:r>
            <a:r>
              <a:rPr sz="1900" spc="75" dirty="0">
                <a:solidFill>
                  <a:srgbClr val="3D3C2C"/>
                </a:solidFill>
                <a:latin typeface="Times New Roman"/>
                <a:cs typeface="Times New Roman"/>
              </a:rPr>
              <a:t> </a:t>
            </a:r>
            <a:r>
              <a:rPr sz="1900" dirty="0">
                <a:solidFill>
                  <a:srgbClr val="3D3C2C"/>
                </a:solidFill>
                <a:latin typeface="Century Gothic"/>
                <a:cs typeface="Century Gothic"/>
              </a:rPr>
              <a:t>t</a:t>
            </a:r>
            <a:r>
              <a:rPr sz="1900" spc="-15" dirty="0">
                <a:solidFill>
                  <a:srgbClr val="3D3C2C"/>
                </a:solidFill>
                <a:latin typeface="Century Gothic"/>
                <a:cs typeface="Century Gothic"/>
              </a:rPr>
              <a:t>he</a:t>
            </a:r>
            <a:r>
              <a:rPr sz="1900" spc="65" dirty="0">
                <a:solidFill>
                  <a:srgbClr val="3D3C2C"/>
                </a:solidFill>
                <a:latin typeface="Times New Roman"/>
                <a:cs typeface="Times New Roman"/>
              </a:rPr>
              <a:t> </a:t>
            </a:r>
            <a:r>
              <a:rPr sz="1900" spc="-15" dirty="0">
                <a:solidFill>
                  <a:srgbClr val="3D3C2C"/>
                </a:solidFill>
                <a:latin typeface="Century Gothic"/>
                <a:cs typeface="Century Gothic"/>
              </a:rPr>
              <a:t>P</a:t>
            </a:r>
            <a:r>
              <a:rPr sz="1900" spc="-10" dirty="0">
                <a:solidFill>
                  <a:srgbClr val="3D3C2C"/>
                </a:solidFill>
                <a:latin typeface="Century Gothic"/>
                <a:cs typeface="Century Gothic"/>
              </a:rPr>
              <a:t>Es</a:t>
            </a:r>
            <a:r>
              <a:rPr sz="1900" spc="-5" dirty="0">
                <a:solidFill>
                  <a:srgbClr val="3D3C2C"/>
                </a:solidFill>
                <a:latin typeface="Times New Roman"/>
                <a:cs typeface="Times New Roman"/>
              </a:rPr>
              <a:t> </a:t>
            </a:r>
            <a:r>
              <a:rPr sz="1900" spc="5" dirty="0">
                <a:solidFill>
                  <a:srgbClr val="3D3C2C"/>
                </a:solidFill>
                <a:latin typeface="Century Gothic"/>
                <a:cs typeface="Century Gothic"/>
              </a:rPr>
              <a:t>i</a:t>
            </a:r>
            <a:r>
              <a:rPr sz="1900" spc="-10" dirty="0">
                <a:solidFill>
                  <a:srgbClr val="3D3C2C"/>
                </a:solidFill>
                <a:latin typeface="Century Gothic"/>
                <a:cs typeface="Century Gothic"/>
              </a:rPr>
              <a:t>s</a:t>
            </a:r>
            <a:r>
              <a:rPr sz="1900" spc="25" dirty="0">
                <a:solidFill>
                  <a:srgbClr val="3D3C2C"/>
                </a:solidFill>
                <a:latin typeface="Times New Roman"/>
                <a:cs typeface="Times New Roman"/>
              </a:rPr>
              <a:t> </a:t>
            </a:r>
            <a:r>
              <a:rPr sz="1900" spc="-15" dirty="0">
                <a:solidFill>
                  <a:srgbClr val="3D3C2C"/>
                </a:solidFill>
                <a:latin typeface="Century Gothic"/>
                <a:cs typeface="Century Gothic"/>
              </a:rPr>
              <a:t>l</a:t>
            </a:r>
            <a:r>
              <a:rPr sz="1900" spc="-10" dirty="0">
                <a:solidFill>
                  <a:srgbClr val="3D3C2C"/>
                </a:solidFill>
                <a:latin typeface="Century Gothic"/>
                <a:cs typeface="Century Gothic"/>
              </a:rPr>
              <a:t>es</a:t>
            </a:r>
            <a:r>
              <a:rPr sz="1900" spc="-15" dirty="0">
                <a:solidFill>
                  <a:srgbClr val="3D3C2C"/>
                </a:solidFill>
                <a:latin typeface="Century Gothic"/>
                <a:cs typeface="Century Gothic"/>
              </a:rPr>
              <a:t>s</a:t>
            </a:r>
            <a:r>
              <a:rPr sz="1900" spc="-10" dirty="0">
                <a:solidFill>
                  <a:srgbClr val="3D3C2C"/>
                </a:solidFill>
                <a:latin typeface="Century Gothic"/>
                <a:cs typeface="Century Gothic"/>
              </a:rPr>
              <a:t>.</a:t>
            </a:r>
            <a:endParaRPr sz="1900">
              <a:solidFill>
                <a:prstClr val="black"/>
              </a:solidFill>
              <a:latin typeface="Century Gothic"/>
              <a:cs typeface="Century Gothic"/>
            </a:endParaRPr>
          </a:p>
          <a:p>
            <a:pPr marL="58419" marR="5080" algn="just">
              <a:lnSpc>
                <a:spcPct val="80000"/>
              </a:lnSpc>
              <a:spcBef>
                <a:spcPts val="470"/>
              </a:spcBef>
            </a:pPr>
            <a:r>
              <a:rPr sz="1900" b="1" i="1" spc="-10" dirty="0">
                <a:solidFill>
                  <a:srgbClr val="3D3C2C"/>
                </a:solidFill>
                <a:latin typeface="Century Gothic"/>
                <a:cs typeface="Century Gothic"/>
              </a:rPr>
              <a:t>E</a:t>
            </a:r>
            <a:r>
              <a:rPr sz="1900" b="1" i="1" spc="-25" dirty="0">
                <a:solidFill>
                  <a:srgbClr val="3D3C2C"/>
                </a:solidFill>
                <a:latin typeface="Century Gothic"/>
                <a:cs typeface="Century Gothic"/>
              </a:rPr>
              <a:t>x</a:t>
            </a:r>
            <a:r>
              <a:rPr sz="1900" b="1" i="1" spc="-20" dirty="0">
                <a:solidFill>
                  <a:srgbClr val="3D3C2C"/>
                </a:solidFill>
                <a:latin typeface="Century Gothic"/>
                <a:cs typeface="Century Gothic"/>
              </a:rPr>
              <a:t>ample</a:t>
            </a:r>
            <a:r>
              <a:rPr sz="1900" spc="-10" dirty="0">
                <a:solidFill>
                  <a:srgbClr val="3D3C2C"/>
                </a:solidFill>
                <a:latin typeface="Century Gothic"/>
                <a:cs typeface="Century Gothic"/>
              </a:rPr>
              <a:t>:</a:t>
            </a:r>
            <a:r>
              <a:rPr sz="1900" dirty="0">
                <a:solidFill>
                  <a:srgbClr val="3D3C2C"/>
                </a:solidFill>
                <a:latin typeface="Times New Roman"/>
                <a:cs typeface="Times New Roman"/>
              </a:rPr>
              <a:t>    </a:t>
            </a:r>
            <a:r>
              <a:rPr sz="1900" spc="-240" dirty="0">
                <a:solidFill>
                  <a:srgbClr val="3D3C2C"/>
                </a:solidFill>
                <a:latin typeface="Times New Roman"/>
                <a:cs typeface="Times New Roman"/>
              </a:rPr>
              <a:t> </a:t>
            </a:r>
            <a:r>
              <a:rPr sz="1900" spc="-5" dirty="0">
                <a:solidFill>
                  <a:srgbClr val="3D3C2C"/>
                </a:solidFill>
                <a:latin typeface="Century Gothic"/>
                <a:cs typeface="Century Gothic"/>
              </a:rPr>
              <a:t>p</a:t>
            </a:r>
            <a:r>
              <a:rPr sz="1900" spc="-20" dirty="0">
                <a:solidFill>
                  <a:srgbClr val="3D3C2C"/>
                </a:solidFill>
                <a:latin typeface="Century Gothic"/>
                <a:cs typeface="Century Gothic"/>
              </a:rPr>
              <a:t>a</a:t>
            </a:r>
            <a:r>
              <a:rPr sz="1900" spc="-10" dirty="0">
                <a:solidFill>
                  <a:srgbClr val="3D3C2C"/>
                </a:solidFill>
                <a:latin typeface="Century Gothic"/>
                <a:cs typeface="Century Gothic"/>
              </a:rPr>
              <a:t>r</a:t>
            </a:r>
            <a:r>
              <a:rPr sz="1900" spc="-20" dirty="0">
                <a:solidFill>
                  <a:srgbClr val="3D3C2C"/>
                </a:solidFill>
                <a:latin typeface="Century Gothic"/>
                <a:cs typeface="Century Gothic"/>
              </a:rPr>
              <a:t>a</a:t>
            </a:r>
            <a:r>
              <a:rPr sz="1900" spc="-15" dirty="0">
                <a:solidFill>
                  <a:srgbClr val="3D3C2C"/>
                </a:solidFill>
                <a:latin typeface="Century Gothic"/>
                <a:cs typeface="Century Gothic"/>
              </a:rPr>
              <a:t>ll</a:t>
            </a:r>
            <a:r>
              <a:rPr sz="1900" spc="-10" dirty="0">
                <a:solidFill>
                  <a:srgbClr val="3D3C2C"/>
                </a:solidFill>
                <a:latin typeface="Century Gothic"/>
                <a:cs typeface="Century Gothic"/>
              </a:rPr>
              <a:t>el</a:t>
            </a:r>
            <a:r>
              <a:rPr sz="1900" dirty="0">
                <a:solidFill>
                  <a:srgbClr val="3D3C2C"/>
                </a:solidFill>
                <a:latin typeface="Times New Roman"/>
                <a:cs typeface="Times New Roman"/>
              </a:rPr>
              <a:t>    </a:t>
            </a:r>
            <a:r>
              <a:rPr sz="1900" spc="-225" dirty="0">
                <a:solidFill>
                  <a:srgbClr val="3D3C2C"/>
                </a:solidFill>
                <a:latin typeface="Times New Roman"/>
                <a:cs typeface="Times New Roman"/>
              </a:rPr>
              <a:t> </a:t>
            </a:r>
            <a:r>
              <a:rPr sz="1900" spc="-10" dirty="0">
                <a:solidFill>
                  <a:srgbClr val="3D3C2C"/>
                </a:solidFill>
                <a:latin typeface="Century Gothic"/>
                <a:cs typeface="Century Gothic"/>
              </a:rPr>
              <a:t>c</a:t>
            </a:r>
            <a:r>
              <a:rPr sz="1900" spc="-15" dirty="0">
                <a:solidFill>
                  <a:srgbClr val="3D3C2C"/>
                </a:solidFill>
                <a:latin typeface="Century Gothic"/>
                <a:cs typeface="Century Gothic"/>
              </a:rPr>
              <a:t>om</a:t>
            </a:r>
            <a:r>
              <a:rPr sz="1900" spc="-20" dirty="0">
                <a:solidFill>
                  <a:srgbClr val="3D3C2C"/>
                </a:solidFill>
                <a:latin typeface="Century Gothic"/>
                <a:cs typeface="Century Gothic"/>
              </a:rPr>
              <a:t>pu</a:t>
            </a:r>
            <a:r>
              <a:rPr sz="1900" spc="-5" dirty="0">
                <a:solidFill>
                  <a:srgbClr val="3D3C2C"/>
                </a:solidFill>
                <a:latin typeface="Century Gothic"/>
                <a:cs typeface="Century Gothic"/>
              </a:rPr>
              <a:t>t</a:t>
            </a:r>
            <a:r>
              <a:rPr sz="1900" spc="-10" dirty="0">
                <a:solidFill>
                  <a:srgbClr val="3D3C2C"/>
                </a:solidFill>
                <a:latin typeface="Century Gothic"/>
                <a:cs typeface="Century Gothic"/>
              </a:rPr>
              <a:t>er</a:t>
            </a:r>
            <a:r>
              <a:rPr sz="1900" dirty="0">
                <a:solidFill>
                  <a:srgbClr val="3D3C2C"/>
                </a:solidFill>
                <a:latin typeface="Times New Roman"/>
                <a:cs typeface="Times New Roman"/>
              </a:rPr>
              <a:t>    </a:t>
            </a:r>
            <a:r>
              <a:rPr sz="1900" spc="-220" dirty="0">
                <a:solidFill>
                  <a:srgbClr val="3D3C2C"/>
                </a:solidFill>
                <a:latin typeface="Times New Roman"/>
                <a:cs typeface="Times New Roman"/>
              </a:rPr>
              <a:t> </a:t>
            </a:r>
            <a:r>
              <a:rPr sz="1900" spc="-10" dirty="0">
                <a:solidFill>
                  <a:srgbClr val="3D3C2C"/>
                </a:solidFill>
                <a:latin typeface="Century Gothic"/>
                <a:cs typeface="Century Gothic"/>
              </a:rPr>
              <a:t>c</a:t>
            </a:r>
            <a:r>
              <a:rPr sz="1900" spc="-15" dirty="0">
                <a:solidFill>
                  <a:srgbClr val="3D3C2C"/>
                </a:solidFill>
                <a:latin typeface="Century Gothic"/>
                <a:cs typeface="Century Gothic"/>
              </a:rPr>
              <a:t>on</a:t>
            </a:r>
            <a:r>
              <a:rPr sz="1900" spc="-20" dirty="0">
                <a:solidFill>
                  <a:srgbClr val="3D3C2C"/>
                </a:solidFill>
                <a:latin typeface="Century Gothic"/>
                <a:cs typeface="Century Gothic"/>
              </a:rPr>
              <a:t>s</a:t>
            </a:r>
            <a:r>
              <a:rPr sz="1900" spc="-15" dirty="0">
                <a:solidFill>
                  <a:srgbClr val="3D3C2C"/>
                </a:solidFill>
                <a:latin typeface="Century Gothic"/>
                <a:cs typeface="Century Gothic"/>
              </a:rPr>
              <a:t>is</a:t>
            </a:r>
            <a:r>
              <a:rPr sz="1900" spc="-10" dirty="0">
                <a:solidFill>
                  <a:srgbClr val="3D3C2C"/>
                </a:solidFill>
                <a:latin typeface="Century Gothic"/>
                <a:cs typeface="Century Gothic"/>
              </a:rPr>
              <a:t>t</a:t>
            </a:r>
            <a:r>
              <a:rPr sz="1900" dirty="0">
                <a:solidFill>
                  <a:srgbClr val="3D3C2C"/>
                </a:solidFill>
                <a:latin typeface="Century Gothic"/>
                <a:cs typeface="Century Gothic"/>
              </a:rPr>
              <a:t>i</a:t>
            </a:r>
            <a:r>
              <a:rPr sz="1900" spc="-15" dirty="0">
                <a:solidFill>
                  <a:srgbClr val="3D3C2C"/>
                </a:solidFill>
                <a:latin typeface="Century Gothic"/>
                <a:cs typeface="Century Gothic"/>
              </a:rPr>
              <a:t>ng</a:t>
            </a:r>
            <a:r>
              <a:rPr sz="1900" dirty="0">
                <a:solidFill>
                  <a:srgbClr val="3D3C2C"/>
                </a:solidFill>
                <a:latin typeface="Times New Roman"/>
                <a:cs typeface="Times New Roman"/>
              </a:rPr>
              <a:t>    </a:t>
            </a:r>
            <a:r>
              <a:rPr sz="1900" spc="-240" dirty="0">
                <a:solidFill>
                  <a:srgbClr val="3D3C2C"/>
                </a:solidFill>
                <a:latin typeface="Times New Roman"/>
                <a:cs typeface="Times New Roman"/>
              </a:rPr>
              <a:t> </a:t>
            </a:r>
            <a:r>
              <a:rPr sz="1900" spc="-25" dirty="0">
                <a:solidFill>
                  <a:srgbClr val="3D3C2C"/>
                </a:solidFill>
                <a:latin typeface="Century Gothic"/>
                <a:cs typeface="Century Gothic"/>
              </a:rPr>
              <a:t>o</a:t>
            </a:r>
            <a:r>
              <a:rPr sz="1900" spc="-10" dirty="0">
                <a:solidFill>
                  <a:srgbClr val="3D3C2C"/>
                </a:solidFill>
                <a:latin typeface="Century Gothic"/>
                <a:cs typeface="Century Gothic"/>
              </a:rPr>
              <a:t>f</a:t>
            </a:r>
            <a:r>
              <a:rPr sz="1900" dirty="0">
                <a:solidFill>
                  <a:srgbClr val="3D3C2C"/>
                </a:solidFill>
                <a:latin typeface="Times New Roman"/>
                <a:cs typeface="Times New Roman"/>
              </a:rPr>
              <a:t>    </a:t>
            </a:r>
            <a:r>
              <a:rPr sz="1900" spc="-225" dirty="0">
                <a:solidFill>
                  <a:srgbClr val="3D3C2C"/>
                </a:solidFill>
                <a:latin typeface="Times New Roman"/>
                <a:cs typeface="Times New Roman"/>
              </a:rPr>
              <a:t> </a:t>
            </a:r>
            <a:r>
              <a:rPr sz="1900" spc="-15" dirty="0">
                <a:solidFill>
                  <a:srgbClr val="3D3C2C"/>
                </a:solidFill>
                <a:latin typeface="Century Gothic"/>
                <a:cs typeface="Century Gothic"/>
              </a:rPr>
              <a:t>w</a:t>
            </a:r>
            <a:r>
              <a:rPr sz="1900" spc="-25" dirty="0">
                <a:solidFill>
                  <a:srgbClr val="3D3C2C"/>
                </a:solidFill>
                <a:latin typeface="Century Gothic"/>
                <a:cs typeface="Century Gothic"/>
              </a:rPr>
              <a:t>o</a:t>
            </a:r>
            <a:r>
              <a:rPr sz="1900" spc="-10" dirty="0">
                <a:solidFill>
                  <a:srgbClr val="3D3C2C"/>
                </a:solidFill>
                <a:latin typeface="Century Gothic"/>
                <a:cs typeface="Century Gothic"/>
              </a:rPr>
              <a:t>r</a:t>
            </a:r>
            <a:r>
              <a:rPr sz="1900" dirty="0">
                <a:solidFill>
                  <a:srgbClr val="3D3C2C"/>
                </a:solidFill>
                <a:latin typeface="Century Gothic"/>
                <a:cs typeface="Century Gothic"/>
              </a:rPr>
              <a:t>k</a:t>
            </a:r>
            <a:r>
              <a:rPr sz="1900" spc="-15" dirty="0">
                <a:solidFill>
                  <a:srgbClr val="3D3C2C"/>
                </a:solidFill>
                <a:latin typeface="Century Gothic"/>
                <a:cs typeface="Century Gothic"/>
              </a:rPr>
              <a:t>sta</a:t>
            </a:r>
            <a:r>
              <a:rPr sz="1900" spc="-5" dirty="0">
                <a:solidFill>
                  <a:srgbClr val="3D3C2C"/>
                </a:solidFill>
                <a:latin typeface="Century Gothic"/>
                <a:cs typeface="Century Gothic"/>
              </a:rPr>
              <a:t>t</a:t>
            </a:r>
            <a:r>
              <a:rPr sz="1900" dirty="0">
                <a:solidFill>
                  <a:srgbClr val="3D3C2C"/>
                </a:solidFill>
                <a:latin typeface="Century Gothic"/>
                <a:cs typeface="Century Gothic"/>
              </a:rPr>
              <a:t>i</a:t>
            </a:r>
            <a:r>
              <a:rPr sz="1900" spc="-15" dirty="0">
                <a:solidFill>
                  <a:srgbClr val="3D3C2C"/>
                </a:solidFill>
                <a:latin typeface="Century Gothic"/>
                <a:cs typeface="Century Gothic"/>
              </a:rPr>
              <a:t>ons</a:t>
            </a:r>
            <a:r>
              <a:rPr sz="1900" spc="-5" dirty="0">
                <a:solidFill>
                  <a:srgbClr val="3D3C2C"/>
                </a:solidFill>
                <a:latin typeface="Times New Roman"/>
                <a:cs typeface="Times New Roman"/>
              </a:rPr>
              <a:t> </a:t>
            </a:r>
            <a:r>
              <a:rPr sz="1900" spc="-15" dirty="0">
                <a:solidFill>
                  <a:srgbClr val="3D3C2C"/>
                </a:solidFill>
                <a:latin typeface="Century Gothic"/>
                <a:cs typeface="Century Gothic"/>
              </a:rPr>
              <a:t>co</a:t>
            </a:r>
            <a:r>
              <a:rPr sz="1900" spc="-5" dirty="0">
                <a:solidFill>
                  <a:srgbClr val="3D3C2C"/>
                </a:solidFill>
                <a:latin typeface="Century Gothic"/>
                <a:cs typeface="Century Gothic"/>
              </a:rPr>
              <a:t>n</a:t>
            </a:r>
            <a:r>
              <a:rPr sz="1900" spc="-15" dirty="0">
                <a:solidFill>
                  <a:srgbClr val="3D3C2C"/>
                </a:solidFill>
                <a:latin typeface="Century Gothic"/>
                <a:cs typeface="Century Gothic"/>
              </a:rPr>
              <a:t>nect</a:t>
            </a:r>
            <a:r>
              <a:rPr sz="1900" dirty="0">
                <a:solidFill>
                  <a:srgbClr val="3D3C2C"/>
                </a:solidFill>
                <a:latin typeface="Century Gothic"/>
                <a:cs typeface="Century Gothic"/>
              </a:rPr>
              <a:t>e</a:t>
            </a:r>
            <a:r>
              <a:rPr sz="1900" spc="-15" dirty="0">
                <a:solidFill>
                  <a:srgbClr val="3D3C2C"/>
                </a:solidFill>
                <a:latin typeface="Century Gothic"/>
                <a:cs typeface="Century Gothic"/>
              </a:rPr>
              <a:t>d</a:t>
            </a:r>
            <a:r>
              <a:rPr sz="1900" spc="75" dirty="0">
                <a:solidFill>
                  <a:srgbClr val="3D3C2C"/>
                </a:solidFill>
                <a:latin typeface="Times New Roman"/>
                <a:cs typeface="Times New Roman"/>
              </a:rPr>
              <a:t> </a:t>
            </a:r>
            <a:r>
              <a:rPr sz="1900" dirty="0">
                <a:solidFill>
                  <a:srgbClr val="3D3C2C"/>
                </a:solidFill>
                <a:latin typeface="Century Gothic"/>
                <a:cs typeface="Century Gothic"/>
              </a:rPr>
              <a:t>t</a:t>
            </a:r>
            <a:r>
              <a:rPr sz="1900" spc="-25" dirty="0">
                <a:solidFill>
                  <a:srgbClr val="3D3C2C"/>
                </a:solidFill>
                <a:latin typeface="Century Gothic"/>
                <a:cs typeface="Century Gothic"/>
              </a:rPr>
              <a:t>o</a:t>
            </a:r>
            <a:r>
              <a:rPr sz="1900" spc="-10" dirty="0">
                <a:solidFill>
                  <a:srgbClr val="3D3C2C"/>
                </a:solidFill>
                <a:latin typeface="Century Gothic"/>
                <a:cs typeface="Century Gothic"/>
              </a:rPr>
              <a:t>g</a:t>
            </a:r>
            <a:r>
              <a:rPr sz="1900" spc="-15" dirty="0">
                <a:solidFill>
                  <a:srgbClr val="3D3C2C"/>
                </a:solidFill>
                <a:latin typeface="Century Gothic"/>
                <a:cs typeface="Century Gothic"/>
              </a:rPr>
              <a:t>e</a:t>
            </a:r>
            <a:r>
              <a:rPr sz="1900" dirty="0">
                <a:solidFill>
                  <a:srgbClr val="3D3C2C"/>
                </a:solidFill>
                <a:latin typeface="Century Gothic"/>
                <a:cs typeface="Century Gothic"/>
              </a:rPr>
              <a:t>t</a:t>
            </a:r>
            <a:r>
              <a:rPr sz="1900" spc="-10" dirty="0">
                <a:solidFill>
                  <a:srgbClr val="3D3C2C"/>
                </a:solidFill>
                <a:latin typeface="Century Gothic"/>
                <a:cs typeface="Century Gothic"/>
              </a:rPr>
              <a:t>her</a:t>
            </a:r>
            <a:r>
              <a:rPr sz="1900" spc="90" dirty="0">
                <a:solidFill>
                  <a:srgbClr val="3D3C2C"/>
                </a:solidFill>
                <a:latin typeface="Times New Roman"/>
                <a:cs typeface="Times New Roman"/>
              </a:rPr>
              <a:t> </a:t>
            </a:r>
            <a:r>
              <a:rPr sz="1900" spc="-5" dirty="0">
                <a:solidFill>
                  <a:srgbClr val="3D3C2C"/>
                </a:solidFill>
                <a:latin typeface="Century Gothic"/>
                <a:cs typeface="Century Gothic"/>
              </a:rPr>
              <a:t>b</a:t>
            </a:r>
            <a:r>
              <a:rPr sz="1900" spc="-15" dirty="0">
                <a:solidFill>
                  <a:srgbClr val="3D3C2C"/>
                </a:solidFill>
                <a:latin typeface="Century Gothic"/>
                <a:cs typeface="Century Gothic"/>
              </a:rPr>
              <a:t>y</a:t>
            </a:r>
            <a:r>
              <a:rPr sz="1900" spc="65" dirty="0">
                <a:solidFill>
                  <a:srgbClr val="3D3C2C"/>
                </a:solidFill>
                <a:latin typeface="Times New Roman"/>
                <a:cs typeface="Times New Roman"/>
              </a:rPr>
              <a:t> </a:t>
            </a:r>
            <a:r>
              <a:rPr sz="1900" spc="-15" dirty="0">
                <a:solidFill>
                  <a:srgbClr val="3D3C2C"/>
                </a:solidFill>
                <a:latin typeface="Century Gothic"/>
                <a:cs typeface="Century Gothic"/>
              </a:rPr>
              <a:t>lo</a:t>
            </a:r>
            <a:r>
              <a:rPr sz="1900" spc="-10" dirty="0">
                <a:solidFill>
                  <a:srgbClr val="3D3C2C"/>
                </a:solidFill>
                <a:latin typeface="Century Gothic"/>
                <a:cs typeface="Century Gothic"/>
              </a:rPr>
              <a:t>c</a:t>
            </a:r>
            <a:r>
              <a:rPr sz="1900" spc="-20" dirty="0">
                <a:solidFill>
                  <a:srgbClr val="3D3C2C"/>
                </a:solidFill>
                <a:latin typeface="Century Gothic"/>
                <a:cs typeface="Century Gothic"/>
              </a:rPr>
              <a:t>a</a:t>
            </a:r>
            <a:r>
              <a:rPr sz="1900" spc="-5" dirty="0">
                <a:solidFill>
                  <a:srgbClr val="3D3C2C"/>
                </a:solidFill>
                <a:latin typeface="Century Gothic"/>
                <a:cs typeface="Century Gothic"/>
              </a:rPr>
              <a:t>l</a:t>
            </a:r>
            <a:r>
              <a:rPr sz="1900" spc="75" dirty="0">
                <a:solidFill>
                  <a:srgbClr val="3D3C2C"/>
                </a:solidFill>
                <a:latin typeface="Times New Roman"/>
                <a:cs typeface="Times New Roman"/>
              </a:rPr>
              <a:t> </a:t>
            </a:r>
            <a:r>
              <a:rPr sz="1900" spc="-20" dirty="0">
                <a:solidFill>
                  <a:srgbClr val="3D3C2C"/>
                </a:solidFill>
                <a:latin typeface="Century Gothic"/>
                <a:cs typeface="Century Gothic"/>
              </a:rPr>
              <a:t>a</a:t>
            </a:r>
            <a:r>
              <a:rPr sz="1900" spc="-10" dirty="0">
                <a:solidFill>
                  <a:srgbClr val="3D3C2C"/>
                </a:solidFill>
                <a:latin typeface="Century Gothic"/>
                <a:cs typeface="Century Gothic"/>
              </a:rPr>
              <a:t>r</a:t>
            </a:r>
            <a:r>
              <a:rPr sz="1900" spc="-5" dirty="0">
                <a:solidFill>
                  <a:srgbClr val="3D3C2C"/>
                </a:solidFill>
                <a:latin typeface="Century Gothic"/>
                <a:cs typeface="Century Gothic"/>
              </a:rPr>
              <a:t>e</a:t>
            </a:r>
            <a:r>
              <a:rPr sz="1900" spc="-15" dirty="0">
                <a:solidFill>
                  <a:srgbClr val="3D3C2C"/>
                </a:solidFill>
                <a:latin typeface="Century Gothic"/>
                <a:cs typeface="Century Gothic"/>
              </a:rPr>
              <a:t>a</a:t>
            </a:r>
            <a:r>
              <a:rPr sz="1900" spc="90" dirty="0">
                <a:solidFill>
                  <a:srgbClr val="3D3C2C"/>
                </a:solidFill>
                <a:latin typeface="Times New Roman"/>
                <a:cs typeface="Times New Roman"/>
              </a:rPr>
              <a:t> </a:t>
            </a:r>
            <a:r>
              <a:rPr sz="1900" spc="-15" dirty="0">
                <a:solidFill>
                  <a:srgbClr val="3D3C2C"/>
                </a:solidFill>
                <a:latin typeface="Century Gothic"/>
                <a:cs typeface="Century Gothic"/>
              </a:rPr>
              <a:t>n</a:t>
            </a:r>
            <a:r>
              <a:rPr sz="1900" spc="-10" dirty="0">
                <a:solidFill>
                  <a:srgbClr val="3D3C2C"/>
                </a:solidFill>
                <a:latin typeface="Century Gothic"/>
                <a:cs typeface="Century Gothic"/>
              </a:rPr>
              <a:t>etw</a:t>
            </a:r>
            <a:r>
              <a:rPr sz="1900" spc="-25" dirty="0">
                <a:solidFill>
                  <a:srgbClr val="3D3C2C"/>
                </a:solidFill>
                <a:latin typeface="Century Gothic"/>
                <a:cs typeface="Century Gothic"/>
              </a:rPr>
              <a:t>o</a:t>
            </a:r>
            <a:r>
              <a:rPr sz="1900" spc="-10" dirty="0">
                <a:solidFill>
                  <a:srgbClr val="3D3C2C"/>
                </a:solidFill>
                <a:latin typeface="Century Gothic"/>
                <a:cs typeface="Century Gothic"/>
              </a:rPr>
              <a:t>rk</a:t>
            </a:r>
            <a:r>
              <a:rPr sz="1900" spc="85" dirty="0">
                <a:solidFill>
                  <a:srgbClr val="3D3C2C"/>
                </a:solidFill>
                <a:latin typeface="Times New Roman"/>
                <a:cs typeface="Times New Roman"/>
              </a:rPr>
              <a:t> </a:t>
            </a:r>
            <a:r>
              <a:rPr sz="1900" spc="-20" dirty="0">
                <a:solidFill>
                  <a:srgbClr val="3D3C2C"/>
                </a:solidFill>
                <a:latin typeface="Century Gothic"/>
                <a:cs typeface="Century Gothic"/>
              </a:rPr>
              <a:t>suc</a:t>
            </a:r>
            <a:r>
              <a:rPr sz="1900" spc="-15" dirty="0">
                <a:solidFill>
                  <a:srgbClr val="3D3C2C"/>
                </a:solidFill>
                <a:latin typeface="Century Gothic"/>
                <a:cs typeface="Century Gothic"/>
              </a:rPr>
              <a:t>h</a:t>
            </a:r>
            <a:r>
              <a:rPr sz="1900" spc="90" dirty="0">
                <a:solidFill>
                  <a:srgbClr val="3D3C2C"/>
                </a:solidFill>
                <a:latin typeface="Times New Roman"/>
                <a:cs typeface="Times New Roman"/>
              </a:rPr>
              <a:t> </a:t>
            </a:r>
            <a:r>
              <a:rPr sz="1900" spc="-5" dirty="0">
                <a:solidFill>
                  <a:srgbClr val="3D3C2C"/>
                </a:solidFill>
                <a:latin typeface="Century Gothic"/>
                <a:cs typeface="Century Gothic"/>
              </a:rPr>
              <a:t>a</a:t>
            </a:r>
            <a:r>
              <a:rPr sz="1900" spc="-10" dirty="0">
                <a:solidFill>
                  <a:srgbClr val="3D3C2C"/>
                </a:solidFill>
                <a:latin typeface="Century Gothic"/>
                <a:cs typeface="Century Gothic"/>
              </a:rPr>
              <a:t>s</a:t>
            </a:r>
            <a:r>
              <a:rPr sz="1900" spc="70" dirty="0">
                <a:solidFill>
                  <a:srgbClr val="3D3C2C"/>
                </a:solidFill>
                <a:latin typeface="Times New Roman"/>
                <a:cs typeface="Times New Roman"/>
              </a:rPr>
              <a:t> </a:t>
            </a:r>
            <a:r>
              <a:rPr sz="1900" spc="-20" dirty="0">
                <a:solidFill>
                  <a:srgbClr val="3D3C2C"/>
                </a:solidFill>
                <a:latin typeface="Century Gothic"/>
                <a:cs typeface="Century Gothic"/>
              </a:rPr>
              <a:t>E</a:t>
            </a:r>
            <a:r>
              <a:rPr sz="1900" spc="-5" dirty="0">
                <a:solidFill>
                  <a:srgbClr val="3D3C2C"/>
                </a:solidFill>
                <a:latin typeface="Century Gothic"/>
                <a:cs typeface="Century Gothic"/>
              </a:rPr>
              <a:t>t</a:t>
            </a:r>
            <a:r>
              <a:rPr sz="1900" spc="-15" dirty="0">
                <a:solidFill>
                  <a:srgbClr val="3D3C2C"/>
                </a:solidFill>
                <a:latin typeface="Century Gothic"/>
                <a:cs typeface="Century Gothic"/>
              </a:rPr>
              <a:t>he</a:t>
            </a:r>
            <a:r>
              <a:rPr sz="1900" dirty="0">
                <a:solidFill>
                  <a:srgbClr val="3D3C2C"/>
                </a:solidFill>
                <a:latin typeface="Century Gothic"/>
                <a:cs typeface="Century Gothic"/>
              </a:rPr>
              <a:t>r</a:t>
            </a:r>
            <a:r>
              <a:rPr sz="1900" spc="-15" dirty="0">
                <a:solidFill>
                  <a:srgbClr val="3D3C2C"/>
                </a:solidFill>
                <a:latin typeface="Century Gothic"/>
                <a:cs typeface="Century Gothic"/>
              </a:rPr>
              <a:t>net</a:t>
            </a:r>
            <a:r>
              <a:rPr sz="1900" spc="85" dirty="0">
                <a:solidFill>
                  <a:srgbClr val="3D3C2C"/>
                </a:solidFill>
                <a:latin typeface="Times New Roman"/>
                <a:cs typeface="Times New Roman"/>
              </a:rPr>
              <a:t> </a:t>
            </a:r>
            <a:r>
              <a:rPr sz="1900" dirty="0">
                <a:solidFill>
                  <a:srgbClr val="3D3C2C"/>
                </a:solidFill>
                <a:latin typeface="Century Gothic"/>
                <a:cs typeface="Century Gothic"/>
              </a:rPr>
              <a:t>is</a:t>
            </a:r>
            <a:r>
              <a:rPr sz="1900" spc="5" dirty="0">
                <a:solidFill>
                  <a:srgbClr val="3D3C2C"/>
                </a:solidFill>
                <a:latin typeface="Times New Roman"/>
                <a:cs typeface="Times New Roman"/>
              </a:rPr>
              <a:t> </a:t>
            </a:r>
            <a:r>
              <a:rPr sz="1900" spc="-10" dirty="0">
                <a:solidFill>
                  <a:srgbClr val="3D3C2C"/>
                </a:solidFill>
                <a:latin typeface="Century Gothic"/>
                <a:cs typeface="Century Gothic"/>
              </a:rPr>
              <a:t>l</a:t>
            </a:r>
            <a:r>
              <a:rPr sz="1900" spc="-15" dirty="0">
                <a:solidFill>
                  <a:srgbClr val="3D3C2C"/>
                </a:solidFill>
                <a:latin typeface="Century Gothic"/>
                <a:cs typeface="Century Gothic"/>
              </a:rPr>
              <a:t>o</a:t>
            </a:r>
            <a:r>
              <a:rPr sz="1900" spc="-10" dirty="0">
                <a:solidFill>
                  <a:srgbClr val="3D3C2C"/>
                </a:solidFill>
                <a:latin typeface="Century Gothic"/>
                <a:cs typeface="Century Gothic"/>
              </a:rPr>
              <a:t>o</a:t>
            </a:r>
            <a:r>
              <a:rPr sz="1900" spc="-15" dirty="0">
                <a:solidFill>
                  <a:srgbClr val="3D3C2C"/>
                </a:solidFill>
                <a:latin typeface="Century Gothic"/>
                <a:cs typeface="Century Gothic"/>
              </a:rPr>
              <a:t>sely</a:t>
            </a:r>
            <a:r>
              <a:rPr sz="1900" dirty="0">
                <a:solidFill>
                  <a:srgbClr val="3D3C2C"/>
                </a:solidFill>
                <a:latin typeface="Times New Roman"/>
                <a:cs typeface="Times New Roman"/>
              </a:rPr>
              <a:t> </a:t>
            </a:r>
            <a:r>
              <a:rPr sz="1900" spc="35" dirty="0">
                <a:solidFill>
                  <a:srgbClr val="3D3C2C"/>
                </a:solidFill>
                <a:latin typeface="Times New Roman"/>
                <a:cs typeface="Times New Roman"/>
              </a:rPr>
              <a:t> </a:t>
            </a:r>
            <a:r>
              <a:rPr sz="1900" spc="-10" dirty="0">
                <a:solidFill>
                  <a:srgbClr val="3D3C2C"/>
                </a:solidFill>
                <a:latin typeface="Century Gothic"/>
                <a:cs typeface="Century Gothic"/>
              </a:rPr>
              <a:t>c</a:t>
            </a:r>
            <a:r>
              <a:rPr sz="1900" spc="-25" dirty="0">
                <a:solidFill>
                  <a:srgbClr val="3D3C2C"/>
                </a:solidFill>
                <a:latin typeface="Century Gothic"/>
                <a:cs typeface="Century Gothic"/>
              </a:rPr>
              <a:t>o</a:t>
            </a:r>
            <a:r>
              <a:rPr sz="1900" spc="-15" dirty="0">
                <a:solidFill>
                  <a:srgbClr val="3D3C2C"/>
                </a:solidFill>
                <a:latin typeface="Century Gothic"/>
                <a:cs typeface="Century Gothic"/>
              </a:rPr>
              <a:t>u</a:t>
            </a:r>
            <a:r>
              <a:rPr sz="1900" spc="-10" dirty="0">
                <a:solidFill>
                  <a:srgbClr val="3D3C2C"/>
                </a:solidFill>
                <a:latin typeface="Century Gothic"/>
                <a:cs typeface="Century Gothic"/>
              </a:rPr>
              <a:t>pl</a:t>
            </a:r>
            <a:r>
              <a:rPr sz="1900" spc="-15" dirty="0">
                <a:solidFill>
                  <a:srgbClr val="3D3C2C"/>
                </a:solidFill>
                <a:latin typeface="Century Gothic"/>
                <a:cs typeface="Century Gothic"/>
              </a:rPr>
              <a:t>ed.</a:t>
            </a:r>
            <a:r>
              <a:rPr sz="1900" dirty="0">
                <a:solidFill>
                  <a:srgbClr val="3D3C2C"/>
                </a:solidFill>
                <a:latin typeface="Times New Roman"/>
                <a:cs typeface="Times New Roman"/>
              </a:rPr>
              <a:t> </a:t>
            </a:r>
            <a:r>
              <a:rPr sz="1900" spc="45" dirty="0">
                <a:solidFill>
                  <a:srgbClr val="3D3C2C"/>
                </a:solidFill>
                <a:latin typeface="Times New Roman"/>
                <a:cs typeface="Times New Roman"/>
              </a:rPr>
              <a:t> </a:t>
            </a:r>
            <a:r>
              <a:rPr sz="1900" spc="-10" dirty="0">
                <a:solidFill>
                  <a:srgbClr val="3D3C2C"/>
                </a:solidFill>
                <a:latin typeface="Century Gothic"/>
                <a:cs typeface="Century Gothic"/>
              </a:rPr>
              <a:t>In</a:t>
            </a:r>
            <a:r>
              <a:rPr sz="1900" dirty="0">
                <a:solidFill>
                  <a:srgbClr val="3D3C2C"/>
                </a:solidFill>
                <a:latin typeface="Times New Roman"/>
                <a:cs typeface="Times New Roman"/>
              </a:rPr>
              <a:t> </a:t>
            </a:r>
            <a:r>
              <a:rPr sz="1900" spc="40" dirty="0">
                <a:solidFill>
                  <a:srgbClr val="3D3C2C"/>
                </a:solidFill>
                <a:latin typeface="Times New Roman"/>
                <a:cs typeface="Times New Roman"/>
              </a:rPr>
              <a:t> </a:t>
            </a:r>
            <a:r>
              <a:rPr sz="1900" spc="-10" dirty="0">
                <a:solidFill>
                  <a:srgbClr val="3D3C2C"/>
                </a:solidFill>
                <a:latin typeface="Century Gothic"/>
                <a:cs typeface="Century Gothic"/>
              </a:rPr>
              <a:t>th</a:t>
            </a:r>
            <a:r>
              <a:rPr sz="1900" dirty="0">
                <a:solidFill>
                  <a:srgbClr val="3D3C2C"/>
                </a:solidFill>
                <a:latin typeface="Century Gothic"/>
                <a:cs typeface="Century Gothic"/>
              </a:rPr>
              <a:t>i</a:t>
            </a:r>
            <a:r>
              <a:rPr sz="1900" spc="-10" dirty="0">
                <a:solidFill>
                  <a:srgbClr val="3D3C2C"/>
                </a:solidFill>
                <a:latin typeface="Century Gothic"/>
                <a:cs typeface="Century Gothic"/>
              </a:rPr>
              <a:t>s</a:t>
            </a:r>
            <a:r>
              <a:rPr sz="1900" dirty="0">
                <a:solidFill>
                  <a:srgbClr val="3D3C2C"/>
                </a:solidFill>
                <a:latin typeface="Times New Roman"/>
                <a:cs typeface="Times New Roman"/>
              </a:rPr>
              <a:t> </a:t>
            </a:r>
            <a:r>
              <a:rPr sz="1900" spc="40" dirty="0">
                <a:solidFill>
                  <a:srgbClr val="3D3C2C"/>
                </a:solidFill>
                <a:latin typeface="Times New Roman"/>
                <a:cs typeface="Times New Roman"/>
              </a:rPr>
              <a:t> </a:t>
            </a:r>
            <a:r>
              <a:rPr sz="1900" spc="-15" dirty="0">
                <a:solidFill>
                  <a:srgbClr val="3D3C2C"/>
                </a:solidFill>
                <a:latin typeface="Century Gothic"/>
                <a:cs typeface="Century Gothic"/>
              </a:rPr>
              <a:t>ca</a:t>
            </a:r>
            <a:r>
              <a:rPr sz="1900" spc="-20" dirty="0">
                <a:solidFill>
                  <a:srgbClr val="3D3C2C"/>
                </a:solidFill>
                <a:latin typeface="Century Gothic"/>
                <a:cs typeface="Century Gothic"/>
              </a:rPr>
              <a:t>s</a:t>
            </a:r>
            <a:r>
              <a:rPr sz="1900" spc="-15" dirty="0">
                <a:solidFill>
                  <a:srgbClr val="3D3C2C"/>
                </a:solidFill>
                <a:latin typeface="Century Gothic"/>
                <a:cs typeface="Century Gothic"/>
              </a:rPr>
              <a:t>e</a:t>
            </a:r>
            <a:r>
              <a:rPr sz="1900" dirty="0">
                <a:solidFill>
                  <a:srgbClr val="3D3C2C"/>
                </a:solidFill>
                <a:latin typeface="Times New Roman"/>
                <a:cs typeface="Times New Roman"/>
              </a:rPr>
              <a:t> </a:t>
            </a:r>
            <a:r>
              <a:rPr sz="1900" spc="50" dirty="0">
                <a:solidFill>
                  <a:srgbClr val="3D3C2C"/>
                </a:solidFill>
                <a:latin typeface="Times New Roman"/>
                <a:cs typeface="Times New Roman"/>
              </a:rPr>
              <a:t> </a:t>
            </a:r>
            <a:r>
              <a:rPr sz="1900" spc="-15" dirty="0">
                <a:solidFill>
                  <a:srgbClr val="3D3C2C"/>
                </a:solidFill>
                <a:latin typeface="Century Gothic"/>
                <a:cs typeface="Century Gothic"/>
              </a:rPr>
              <a:t>ea</a:t>
            </a:r>
            <a:r>
              <a:rPr sz="1900" spc="-10" dirty="0">
                <a:solidFill>
                  <a:srgbClr val="3D3C2C"/>
                </a:solidFill>
                <a:latin typeface="Century Gothic"/>
                <a:cs typeface="Century Gothic"/>
              </a:rPr>
              <a:t>c</a:t>
            </a:r>
            <a:r>
              <a:rPr sz="1900" spc="-15" dirty="0">
                <a:solidFill>
                  <a:srgbClr val="3D3C2C"/>
                </a:solidFill>
                <a:latin typeface="Century Gothic"/>
                <a:cs typeface="Century Gothic"/>
              </a:rPr>
              <a:t>h</a:t>
            </a:r>
            <a:r>
              <a:rPr sz="1900" dirty="0">
                <a:solidFill>
                  <a:srgbClr val="3D3C2C"/>
                </a:solidFill>
                <a:latin typeface="Times New Roman"/>
                <a:cs typeface="Times New Roman"/>
              </a:rPr>
              <a:t> </a:t>
            </a:r>
            <a:r>
              <a:rPr sz="1900" spc="50" dirty="0">
                <a:solidFill>
                  <a:srgbClr val="3D3C2C"/>
                </a:solidFill>
                <a:latin typeface="Times New Roman"/>
                <a:cs typeface="Times New Roman"/>
              </a:rPr>
              <a:t> </a:t>
            </a:r>
            <a:r>
              <a:rPr sz="1900" spc="-15" dirty="0">
                <a:solidFill>
                  <a:srgbClr val="3D3C2C"/>
                </a:solidFill>
                <a:latin typeface="Century Gothic"/>
                <a:cs typeface="Century Gothic"/>
              </a:rPr>
              <a:t>one</a:t>
            </a:r>
            <a:r>
              <a:rPr sz="1900" dirty="0">
                <a:solidFill>
                  <a:srgbClr val="3D3C2C"/>
                </a:solidFill>
                <a:latin typeface="Times New Roman"/>
                <a:cs typeface="Times New Roman"/>
              </a:rPr>
              <a:t> </a:t>
            </a:r>
            <a:r>
              <a:rPr sz="1900" spc="60" dirty="0">
                <a:solidFill>
                  <a:srgbClr val="3D3C2C"/>
                </a:solidFill>
                <a:latin typeface="Times New Roman"/>
                <a:cs typeface="Times New Roman"/>
              </a:rPr>
              <a:t> </a:t>
            </a:r>
            <a:r>
              <a:rPr sz="1900" spc="-25" dirty="0">
                <a:solidFill>
                  <a:srgbClr val="3D3C2C"/>
                </a:solidFill>
                <a:latin typeface="Century Gothic"/>
                <a:cs typeface="Century Gothic"/>
              </a:rPr>
              <a:t>o</a:t>
            </a:r>
            <a:r>
              <a:rPr sz="1900" spc="-10" dirty="0">
                <a:solidFill>
                  <a:srgbClr val="3D3C2C"/>
                </a:solidFill>
                <a:latin typeface="Century Gothic"/>
                <a:cs typeface="Century Gothic"/>
              </a:rPr>
              <a:t>f</a:t>
            </a:r>
            <a:r>
              <a:rPr sz="1900" dirty="0">
                <a:solidFill>
                  <a:srgbClr val="3D3C2C"/>
                </a:solidFill>
                <a:latin typeface="Times New Roman"/>
                <a:cs typeface="Times New Roman"/>
              </a:rPr>
              <a:t> </a:t>
            </a:r>
            <a:r>
              <a:rPr sz="1900" spc="50" dirty="0">
                <a:solidFill>
                  <a:srgbClr val="3D3C2C"/>
                </a:solidFill>
                <a:latin typeface="Times New Roman"/>
                <a:cs typeface="Times New Roman"/>
              </a:rPr>
              <a:t> </a:t>
            </a:r>
            <a:r>
              <a:rPr sz="1900" dirty="0">
                <a:solidFill>
                  <a:srgbClr val="3D3C2C"/>
                </a:solidFill>
                <a:latin typeface="Century Gothic"/>
                <a:cs typeface="Century Gothic"/>
              </a:rPr>
              <a:t>t</a:t>
            </a:r>
            <a:r>
              <a:rPr sz="1900" spc="-25" dirty="0">
                <a:solidFill>
                  <a:srgbClr val="3D3C2C"/>
                </a:solidFill>
                <a:latin typeface="Century Gothic"/>
                <a:cs typeface="Century Gothic"/>
              </a:rPr>
              <a:t>h</a:t>
            </a:r>
            <a:r>
              <a:rPr sz="1900" spc="-15" dirty="0">
                <a:solidFill>
                  <a:srgbClr val="3D3C2C"/>
                </a:solidFill>
                <a:latin typeface="Century Gothic"/>
                <a:cs typeface="Century Gothic"/>
              </a:rPr>
              <a:t>e</a:t>
            </a:r>
            <a:r>
              <a:rPr sz="1900" dirty="0">
                <a:solidFill>
                  <a:srgbClr val="3D3C2C"/>
                </a:solidFill>
                <a:latin typeface="Times New Roman"/>
                <a:cs typeface="Times New Roman"/>
              </a:rPr>
              <a:t> </a:t>
            </a:r>
            <a:r>
              <a:rPr sz="1900" spc="45" dirty="0">
                <a:solidFill>
                  <a:srgbClr val="3D3C2C"/>
                </a:solidFill>
                <a:latin typeface="Times New Roman"/>
                <a:cs typeface="Times New Roman"/>
              </a:rPr>
              <a:t> </a:t>
            </a:r>
            <a:r>
              <a:rPr sz="1900" spc="-20" dirty="0">
                <a:solidFill>
                  <a:srgbClr val="3D3C2C"/>
                </a:solidFill>
                <a:latin typeface="Century Gothic"/>
                <a:cs typeface="Century Gothic"/>
              </a:rPr>
              <a:t>w</a:t>
            </a:r>
            <a:r>
              <a:rPr sz="1900" spc="-25" dirty="0">
                <a:solidFill>
                  <a:srgbClr val="3D3C2C"/>
                </a:solidFill>
                <a:latin typeface="Century Gothic"/>
                <a:cs typeface="Century Gothic"/>
              </a:rPr>
              <a:t>o</a:t>
            </a:r>
            <a:r>
              <a:rPr sz="1900" spc="-10" dirty="0">
                <a:solidFill>
                  <a:srgbClr val="3D3C2C"/>
                </a:solidFill>
                <a:latin typeface="Century Gothic"/>
                <a:cs typeface="Century Gothic"/>
              </a:rPr>
              <a:t>r</a:t>
            </a:r>
            <a:r>
              <a:rPr sz="1900" spc="-5" dirty="0">
                <a:solidFill>
                  <a:srgbClr val="3D3C2C"/>
                </a:solidFill>
                <a:latin typeface="Century Gothic"/>
                <a:cs typeface="Century Gothic"/>
              </a:rPr>
              <a:t>k</a:t>
            </a:r>
            <a:r>
              <a:rPr sz="1900" spc="-15" dirty="0">
                <a:solidFill>
                  <a:srgbClr val="3D3C2C"/>
                </a:solidFill>
                <a:latin typeface="Century Gothic"/>
                <a:cs typeface="Century Gothic"/>
              </a:rPr>
              <a:t>stat</a:t>
            </a:r>
            <a:r>
              <a:rPr sz="1900" spc="10" dirty="0">
                <a:solidFill>
                  <a:srgbClr val="3D3C2C"/>
                </a:solidFill>
                <a:latin typeface="Century Gothic"/>
                <a:cs typeface="Century Gothic"/>
              </a:rPr>
              <a:t>i</a:t>
            </a:r>
            <a:r>
              <a:rPr sz="1900" spc="-15" dirty="0">
                <a:solidFill>
                  <a:srgbClr val="3D3C2C"/>
                </a:solidFill>
                <a:latin typeface="Century Gothic"/>
                <a:cs typeface="Century Gothic"/>
              </a:rPr>
              <a:t>ons</a:t>
            </a:r>
            <a:r>
              <a:rPr sz="1900" spc="-5" dirty="0">
                <a:solidFill>
                  <a:srgbClr val="3D3C2C"/>
                </a:solidFill>
                <a:latin typeface="Times New Roman"/>
                <a:cs typeface="Times New Roman"/>
              </a:rPr>
              <a:t> </a:t>
            </a:r>
            <a:r>
              <a:rPr sz="1900" spc="-25" dirty="0">
                <a:solidFill>
                  <a:srgbClr val="3D3C2C"/>
                </a:solidFill>
                <a:latin typeface="Century Gothic"/>
                <a:cs typeface="Century Gothic"/>
              </a:rPr>
              <a:t>wo</a:t>
            </a:r>
            <a:r>
              <a:rPr sz="1900" spc="-10" dirty="0">
                <a:solidFill>
                  <a:srgbClr val="3D3C2C"/>
                </a:solidFill>
                <a:latin typeface="Century Gothic"/>
                <a:cs typeface="Century Gothic"/>
              </a:rPr>
              <a:t>rks</a:t>
            </a:r>
            <a:r>
              <a:rPr sz="1900" spc="70" dirty="0">
                <a:solidFill>
                  <a:srgbClr val="3D3C2C"/>
                </a:solidFill>
                <a:latin typeface="Times New Roman"/>
                <a:cs typeface="Times New Roman"/>
              </a:rPr>
              <a:t> </a:t>
            </a:r>
            <a:r>
              <a:rPr sz="1900" dirty="0">
                <a:solidFill>
                  <a:srgbClr val="3D3C2C"/>
                </a:solidFill>
                <a:latin typeface="Century Gothic"/>
                <a:cs typeface="Century Gothic"/>
              </a:rPr>
              <a:t>i</a:t>
            </a:r>
            <a:r>
              <a:rPr sz="1900" spc="-15" dirty="0">
                <a:solidFill>
                  <a:srgbClr val="3D3C2C"/>
                </a:solidFill>
                <a:latin typeface="Century Gothic"/>
                <a:cs typeface="Century Gothic"/>
              </a:rPr>
              <a:t>n</a:t>
            </a:r>
            <a:r>
              <a:rPr sz="1900" spc="-25" dirty="0">
                <a:solidFill>
                  <a:srgbClr val="3D3C2C"/>
                </a:solidFill>
                <a:latin typeface="Century Gothic"/>
                <a:cs typeface="Century Gothic"/>
              </a:rPr>
              <a:t>d</a:t>
            </a:r>
            <a:r>
              <a:rPr sz="1900" spc="-15" dirty="0">
                <a:solidFill>
                  <a:srgbClr val="3D3C2C"/>
                </a:solidFill>
                <a:latin typeface="Century Gothic"/>
                <a:cs typeface="Century Gothic"/>
              </a:rPr>
              <a:t>ependentl</a:t>
            </a:r>
            <a:r>
              <a:rPr sz="1900" spc="-20" dirty="0">
                <a:solidFill>
                  <a:srgbClr val="3D3C2C"/>
                </a:solidFill>
                <a:latin typeface="Century Gothic"/>
                <a:cs typeface="Century Gothic"/>
              </a:rPr>
              <a:t>y</a:t>
            </a:r>
            <a:r>
              <a:rPr sz="1900" spc="-10" dirty="0">
                <a:solidFill>
                  <a:srgbClr val="3D3C2C"/>
                </a:solidFill>
                <a:latin typeface="Century Gothic"/>
                <a:cs typeface="Century Gothic"/>
              </a:rPr>
              <a:t>.</a:t>
            </a:r>
            <a:endParaRPr sz="1900">
              <a:solidFill>
                <a:prstClr val="black"/>
              </a:solidFill>
              <a:latin typeface="Century Gothic"/>
              <a:cs typeface="Century Gothic"/>
            </a:endParaRPr>
          </a:p>
          <a:p>
            <a:pPr marL="58419" marR="8890" algn="just">
              <a:lnSpc>
                <a:spcPts val="1820"/>
              </a:lnSpc>
              <a:spcBef>
                <a:spcPts val="445"/>
              </a:spcBef>
            </a:pPr>
            <a:r>
              <a:rPr sz="1900" spc="-15" dirty="0">
                <a:solidFill>
                  <a:srgbClr val="3D3C2C"/>
                </a:solidFill>
                <a:latin typeface="Century Gothic"/>
                <a:cs typeface="Century Gothic"/>
              </a:rPr>
              <a:t>I</a:t>
            </a:r>
            <a:r>
              <a:rPr sz="1900" spc="-10" dirty="0">
                <a:solidFill>
                  <a:srgbClr val="3D3C2C"/>
                </a:solidFill>
                <a:latin typeface="Century Gothic"/>
                <a:cs typeface="Century Gothic"/>
              </a:rPr>
              <a:t>f</a:t>
            </a:r>
            <a:r>
              <a:rPr sz="1900" dirty="0">
                <a:solidFill>
                  <a:srgbClr val="3D3C2C"/>
                </a:solidFill>
                <a:latin typeface="Times New Roman"/>
                <a:cs typeface="Times New Roman"/>
              </a:rPr>
              <a:t> </a:t>
            </a:r>
            <a:r>
              <a:rPr sz="1900" spc="-215" dirty="0">
                <a:solidFill>
                  <a:srgbClr val="3D3C2C"/>
                </a:solidFill>
                <a:latin typeface="Times New Roman"/>
                <a:cs typeface="Times New Roman"/>
              </a:rPr>
              <a:t> </a:t>
            </a:r>
            <a:r>
              <a:rPr sz="1900" spc="-10" dirty="0">
                <a:solidFill>
                  <a:srgbClr val="3D3C2C"/>
                </a:solidFill>
                <a:latin typeface="Century Gothic"/>
                <a:cs typeface="Century Gothic"/>
              </a:rPr>
              <a:t>th</a:t>
            </a:r>
            <a:r>
              <a:rPr sz="1900" dirty="0">
                <a:solidFill>
                  <a:srgbClr val="3D3C2C"/>
                </a:solidFill>
                <a:latin typeface="Century Gothic"/>
                <a:cs typeface="Century Gothic"/>
              </a:rPr>
              <a:t>e</a:t>
            </a:r>
            <a:r>
              <a:rPr sz="1900" spc="-15" dirty="0">
                <a:solidFill>
                  <a:srgbClr val="3D3C2C"/>
                </a:solidFill>
                <a:latin typeface="Century Gothic"/>
                <a:cs typeface="Century Gothic"/>
              </a:rPr>
              <a:t>y</a:t>
            </a:r>
            <a:r>
              <a:rPr sz="1900" dirty="0">
                <a:solidFill>
                  <a:srgbClr val="3D3C2C"/>
                </a:solidFill>
                <a:latin typeface="Times New Roman"/>
                <a:cs typeface="Times New Roman"/>
              </a:rPr>
              <a:t> </a:t>
            </a:r>
            <a:r>
              <a:rPr sz="1900" spc="-229" dirty="0">
                <a:solidFill>
                  <a:srgbClr val="3D3C2C"/>
                </a:solidFill>
                <a:latin typeface="Times New Roman"/>
                <a:cs typeface="Times New Roman"/>
              </a:rPr>
              <a:t> </a:t>
            </a:r>
            <a:r>
              <a:rPr sz="1900" spc="-25" dirty="0">
                <a:solidFill>
                  <a:srgbClr val="3D3C2C"/>
                </a:solidFill>
                <a:latin typeface="Century Gothic"/>
                <a:cs typeface="Century Gothic"/>
              </a:rPr>
              <a:t>w</a:t>
            </a:r>
            <a:r>
              <a:rPr sz="1900" spc="-10" dirty="0">
                <a:solidFill>
                  <a:srgbClr val="3D3C2C"/>
                </a:solidFill>
                <a:latin typeface="Century Gothic"/>
                <a:cs typeface="Century Gothic"/>
              </a:rPr>
              <a:t>ant</a:t>
            </a:r>
            <a:r>
              <a:rPr sz="1900" dirty="0">
                <a:solidFill>
                  <a:srgbClr val="3D3C2C"/>
                </a:solidFill>
                <a:latin typeface="Times New Roman"/>
                <a:cs typeface="Times New Roman"/>
              </a:rPr>
              <a:t> </a:t>
            </a:r>
            <a:r>
              <a:rPr sz="1900" spc="-204" dirty="0">
                <a:solidFill>
                  <a:srgbClr val="3D3C2C"/>
                </a:solidFill>
                <a:latin typeface="Times New Roman"/>
                <a:cs typeface="Times New Roman"/>
              </a:rPr>
              <a:t> </a:t>
            </a:r>
            <a:r>
              <a:rPr sz="1900" spc="-5" dirty="0">
                <a:solidFill>
                  <a:srgbClr val="3D3C2C"/>
                </a:solidFill>
                <a:latin typeface="Century Gothic"/>
                <a:cs typeface="Century Gothic"/>
              </a:rPr>
              <a:t>t</a:t>
            </a:r>
            <a:r>
              <a:rPr sz="1900" spc="-15" dirty="0">
                <a:solidFill>
                  <a:srgbClr val="3D3C2C"/>
                </a:solidFill>
                <a:latin typeface="Century Gothic"/>
                <a:cs typeface="Century Gothic"/>
              </a:rPr>
              <a:t>o</a:t>
            </a:r>
            <a:r>
              <a:rPr sz="1900" dirty="0">
                <a:solidFill>
                  <a:srgbClr val="3D3C2C"/>
                </a:solidFill>
                <a:latin typeface="Times New Roman"/>
                <a:cs typeface="Times New Roman"/>
              </a:rPr>
              <a:t> </a:t>
            </a:r>
            <a:r>
              <a:rPr sz="1900" spc="-225" dirty="0">
                <a:solidFill>
                  <a:srgbClr val="3D3C2C"/>
                </a:solidFill>
                <a:latin typeface="Times New Roman"/>
                <a:cs typeface="Times New Roman"/>
              </a:rPr>
              <a:t> </a:t>
            </a:r>
            <a:r>
              <a:rPr sz="1900" spc="-10" dirty="0">
                <a:solidFill>
                  <a:srgbClr val="3D3C2C"/>
                </a:solidFill>
                <a:latin typeface="Century Gothic"/>
                <a:cs typeface="Century Gothic"/>
              </a:rPr>
              <a:t>c</a:t>
            </a:r>
            <a:r>
              <a:rPr sz="1900" spc="-15" dirty="0">
                <a:solidFill>
                  <a:srgbClr val="3D3C2C"/>
                </a:solidFill>
                <a:latin typeface="Century Gothic"/>
                <a:cs typeface="Century Gothic"/>
              </a:rPr>
              <a:t>oo</a:t>
            </a:r>
            <a:r>
              <a:rPr sz="1900" spc="-20" dirty="0">
                <a:solidFill>
                  <a:srgbClr val="3D3C2C"/>
                </a:solidFill>
                <a:latin typeface="Century Gothic"/>
                <a:cs typeface="Century Gothic"/>
              </a:rPr>
              <a:t>p</a:t>
            </a:r>
            <a:r>
              <a:rPr sz="1900" spc="-15" dirty="0">
                <a:solidFill>
                  <a:srgbClr val="3D3C2C"/>
                </a:solidFill>
                <a:latin typeface="Century Gothic"/>
                <a:cs typeface="Century Gothic"/>
              </a:rPr>
              <a:t>era</a:t>
            </a:r>
            <a:r>
              <a:rPr sz="1900" dirty="0">
                <a:solidFill>
                  <a:srgbClr val="3D3C2C"/>
                </a:solidFill>
                <a:latin typeface="Century Gothic"/>
                <a:cs typeface="Century Gothic"/>
              </a:rPr>
              <a:t>t</a:t>
            </a:r>
            <a:r>
              <a:rPr sz="1900" spc="-15" dirty="0">
                <a:solidFill>
                  <a:srgbClr val="3D3C2C"/>
                </a:solidFill>
                <a:latin typeface="Century Gothic"/>
                <a:cs typeface="Century Gothic"/>
              </a:rPr>
              <a:t>e</a:t>
            </a:r>
            <a:r>
              <a:rPr sz="1900" dirty="0">
                <a:solidFill>
                  <a:srgbClr val="3D3C2C"/>
                </a:solidFill>
                <a:latin typeface="Times New Roman"/>
                <a:cs typeface="Times New Roman"/>
              </a:rPr>
              <a:t> </a:t>
            </a:r>
            <a:r>
              <a:rPr sz="1900" spc="-200" dirty="0">
                <a:solidFill>
                  <a:srgbClr val="3D3C2C"/>
                </a:solidFill>
                <a:latin typeface="Times New Roman"/>
                <a:cs typeface="Times New Roman"/>
              </a:rPr>
              <a:t> </a:t>
            </a:r>
            <a:r>
              <a:rPr sz="1900" spc="-15" dirty="0">
                <a:solidFill>
                  <a:srgbClr val="3D3C2C"/>
                </a:solidFill>
                <a:latin typeface="Century Gothic"/>
                <a:cs typeface="Century Gothic"/>
              </a:rPr>
              <a:t>they</a:t>
            </a:r>
            <a:r>
              <a:rPr sz="1900" dirty="0">
                <a:solidFill>
                  <a:srgbClr val="3D3C2C"/>
                </a:solidFill>
                <a:latin typeface="Times New Roman"/>
                <a:cs typeface="Times New Roman"/>
              </a:rPr>
              <a:t> </a:t>
            </a:r>
            <a:r>
              <a:rPr sz="1900" spc="-225" dirty="0">
                <a:solidFill>
                  <a:srgbClr val="3D3C2C"/>
                </a:solidFill>
                <a:latin typeface="Times New Roman"/>
                <a:cs typeface="Times New Roman"/>
              </a:rPr>
              <a:t> </a:t>
            </a:r>
            <a:r>
              <a:rPr sz="1900" spc="-25" dirty="0">
                <a:solidFill>
                  <a:srgbClr val="3D3C2C"/>
                </a:solidFill>
                <a:latin typeface="Century Gothic"/>
                <a:cs typeface="Century Gothic"/>
              </a:rPr>
              <a:t>w</a:t>
            </a:r>
            <a:r>
              <a:rPr sz="1900" dirty="0">
                <a:solidFill>
                  <a:srgbClr val="3D3C2C"/>
                </a:solidFill>
                <a:latin typeface="Century Gothic"/>
                <a:cs typeface="Century Gothic"/>
              </a:rPr>
              <a:t>i</a:t>
            </a:r>
            <a:r>
              <a:rPr sz="1900" spc="-15" dirty="0">
                <a:solidFill>
                  <a:srgbClr val="3D3C2C"/>
                </a:solidFill>
                <a:latin typeface="Century Gothic"/>
                <a:cs typeface="Century Gothic"/>
              </a:rPr>
              <a:t>l</a:t>
            </a:r>
            <a:r>
              <a:rPr sz="1900" spc="-5" dirty="0">
                <a:solidFill>
                  <a:srgbClr val="3D3C2C"/>
                </a:solidFill>
                <a:latin typeface="Century Gothic"/>
                <a:cs typeface="Century Gothic"/>
              </a:rPr>
              <a:t>l</a:t>
            </a:r>
            <a:r>
              <a:rPr sz="1900" dirty="0">
                <a:solidFill>
                  <a:srgbClr val="3D3C2C"/>
                </a:solidFill>
                <a:latin typeface="Times New Roman"/>
                <a:cs typeface="Times New Roman"/>
              </a:rPr>
              <a:t> </a:t>
            </a:r>
            <a:r>
              <a:rPr sz="1900" spc="-225" dirty="0">
                <a:solidFill>
                  <a:srgbClr val="3D3C2C"/>
                </a:solidFill>
                <a:latin typeface="Times New Roman"/>
                <a:cs typeface="Times New Roman"/>
              </a:rPr>
              <a:t> </a:t>
            </a:r>
            <a:r>
              <a:rPr sz="1900" spc="-15" dirty="0">
                <a:solidFill>
                  <a:srgbClr val="3D3C2C"/>
                </a:solidFill>
                <a:latin typeface="Century Gothic"/>
                <a:cs typeface="Century Gothic"/>
              </a:rPr>
              <a:t>exch</a:t>
            </a:r>
            <a:r>
              <a:rPr sz="1900" spc="-10" dirty="0">
                <a:solidFill>
                  <a:srgbClr val="3D3C2C"/>
                </a:solidFill>
                <a:latin typeface="Century Gothic"/>
                <a:cs typeface="Century Gothic"/>
              </a:rPr>
              <a:t>a</a:t>
            </a:r>
            <a:r>
              <a:rPr sz="1900" spc="-15" dirty="0">
                <a:solidFill>
                  <a:srgbClr val="3D3C2C"/>
                </a:solidFill>
                <a:latin typeface="Century Gothic"/>
                <a:cs typeface="Century Gothic"/>
              </a:rPr>
              <a:t>nge</a:t>
            </a:r>
            <a:r>
              <a:rPr sz="1900" dirty="0">
                <a:solidFill>
                  <a:srgbClr val="3D3C2C"/>
                </a:solidFill>
                <a:latin typeface="Times New Roman"/>
                <a:cs typeface="Times New Roman"/>
              </a:rPr>
              <a:t> </a:t>
            </a:r>
            <a:r>
              <a:rPr sz="1900" spc="-210" dirty="0">
                <a:solidFill>
                  <a:srgbClr val="3D3C2C"/>
                </a:solidFill>
                <a:latin typeface="Times New Roman"/>
                <a:cs typeface="Times New Roman"/>
              </a:rPr>
              <a:t> </a:t>
            </a:r>
            <a:r>
              <a:rPr sz="1900" spc="-20" dirty="0">
                <a:solidFill>
                  <a:srgbClr val="3D3C2C"/>
                </a:solidFill>
                <a:latin typeface="Century Gothic"/>
                <a:cs typeface="Century Gothic"/>
              </a:rPr>
              <a:t>m</a:t>
            </a:r>
            <a:r>
              <a:rPr sz="1900" spc="-5" dirty="0">
                <a:solidFill>
                  <a:srgbClr val="3D3C2C"/>
                </a:solidFill>
                <a:latin typeface="Century Gothic"/>
                <a:cs typeface="Century Gothic"/>
              </a:rPr>
              <a:t>e</a:t>
            </a:r>
            <a:r>
              <a:rPr sz="1900" spc="-15" dirty="0">
                <a:solidFill>
                  <a:srgbClr val="3D3C2C"/>
                </a:solidFill>
                <a:latin typeface="Century Gothic"/>
                <a:cs typeface="Century Gothic"/>
              </a:rPr>
              <a:t>s</a:t>
            </a:r>
            <a:r>
              <a:rPr sz="1900" spc="-20" dirty="0">
                <a:solidFill>
                  <a:srgbClr val="3D3C2C"/>
                </a:solidFill>
                <a:latin typeface="Century Gothic"/>
                <a:cs typeface="Century Gothic"/>
              </a:rPr>
              <a:t>sa</a:t>
            </a:r>
            <a:r>
              <a:rPr sz="1900" spc="-10" dirty="0">
                <a:solidFill>
                  <a:srgbClr val="3D3C2C"/>
                </a:solidFill>
                <a:latin typeface="Century Gothic"/>
                <a:cs typeface="Century Gothic"/>
              </a:rPr>
              <a:t>ge.</a:t>
            </a:r>
            <a:r>
              <a:rPr sz="1900" dirty="0">
                <a:solidFill>
                  <a:srgbClr val="3D3C2C"/>
                </a:solidFill>
                <a:latin typeface="Times New Roman"/>
                <a:cs typeface="Times New Roman"/>
              </a:rPr>
              <a:t> </a:t>
            </a:r>
            <a:r>
              <a:rPr sz="1900" spc="-215" dirty="0">
                <a:solidFill>
                  <a:srgbClr val="3D3C2C"/>
                </a:solidFill>
                <a:latin typeface="Times New Roman"/>
                <a:cs typeface="Times New Roman"/>
              </a:rPr>
              <a:t> </a:t>
            </a:r>
            <a:r>
              <a:rPr sz="1900" spc="-10" dirty="0">
                <a:solidFill>
                  <a:srgbClr val="3D3C2C"/>
                </a:solidFill>
                <a:latin typeface="Century Gothic"/>
                <a:cs typeface="Century Gothic"/>
              </a:rPr>
              <a:t>Th</a:t>
            </a:r>
            <a:r>
              <a:rPr sz="1900" spc="-5" dirty="0">
                <a:solidFill>
                  <a:srgbClr val="3D3C2C"/>
                </a:solidFill>
                <a:latin typeface="Century Gothic"/>
                <a:cs typeface="Century Gothic"/>
              </a:rPr>
              <a:t>u</a:t>
            </a:r>
            <a:r>
              <a:rPr sz="1900" spc="-10" dirty="0">
                <a:solidFill>
                  <a:srgbClr val="3D3C2C"/>
                </a:solidFill>
                <a:latin typeface="Century Gothic"/>
                <a:cs typeface="Century Gothic"/>
              </a:rPr>
              <a:t>s</a:t>
            </a:r>
            <a:r>
              <a:rPr sz="1900" spc="-5" dirty="0">
                <a:solidFill>
                  <a:srgbClr val="3D3C2C"/>
                </a:solidFill>
                <a:latin typeface="Times New Roman"/>
                <a:cs typeface="Times New Roman"/>
              </a:rPr>
              <a:t> </a:t>
            </a:r>
            <a:r>
              <a:rPr sz="1900" spc="-15" dirty="0">
                <a:solidFill>
                  <a:srgbClr val="3D3C2C"/>
                </a:solidFill>
                <a:latin typeface="Century Gothic"/>
                <a:cs typeface="Century Gothic"/>
              </a:rPr>
              <a:t>log</a:t>
            </a:r>
            <a:r>
              <a:rPr sz="1900" dirty="0">
                <a:solidFill>
                  <a:srgbClr val="3D3C2C"/>
                </a:solidFill>
                <a:latin typeface="Century Gothic"/>
                <a:cs typeface="Century Gothic"/>
              </a:rPr>
              <a:t>i</a:t>
            </a:r>
            <a:r>
              <a:rPr sz="1900" spc="-15" dirty="0">
                <a:solidFill>
                  <a:srgbClr val="3D3C2C"/>
                </a:solidFill>
                <a:latin typeface="Century Gothic"/>
                <a:cs typeface="Century Gothic"/>
              </a:rPr>
              <a:t>cally</a:t>
            </a:r>
            <a:r>
              <a:rPr sz="1900" dirty="0">
                <a:solidFill>
                  <a:srgbClr val="3D3C2C"/>
                </a:solidFill>
                <a:latin typeface="Times New Roman"/>
                <a:cs typeface="Times New Roman"/>
              </a:rPr>
              <a:t> </a:t>
            </a:r>
            <a:r>
              <a:rPr sz="1900" spc="110" dirty="0">
                <a:solidFill>
                  <a:srgbClr val="3D3C2C"/>
                </a:solidFill>
                <a:latin typeface="Times New Roman"/>
                <a:cs typeface="Times New Roman"/>
              </a:rPr>
              <a:t> </a:t>
            </a:r>
            <a:r>
              <a:rPr sz="1900" spc="-10" dirty="0">
                <a:solidFill>
                  <a:srgbClr val="3D3C2C"/>
                </a:solidFill>
                <a:latin typeface="Century Gothic"/>
                <a:cs typeface="Century Gothic"/>
              </a:rPr>
              <a:t>th</a:t>
            </a:r>
            <a:r>
              <a:rPr sz="1900" dirty="0">
                <a:solidFill>
                  <a:srgbClr val="3D3C2C"/>
                </a:solidFill>
                <a:latin typeface="Century Gothic"/>
                <a:cs typeface="Century Gothic"/>
              </a:rPr>
              <a:t>e</a:t>
            </a:r>
            <a:r>
              <a:rPr sz="1900" spc="-15" dirty="0">
                <a:solidFill>
                  <a:srgbClr val="3D3C2C"/>
                </a:solidFill>
                <a:latin typeface="Century Gothic"/>
                <a:cs typeface="Century Gothic"/>
              </a:rPr>
              <a:t>y</a:t>
            </a:r>
            <a:r>
              <a:rPr sz="1900" dirty="0">
                <a:solidFill>
                  <a:srgbClr val="3D3C2C"/>
                </a:solidFill>
                <a:latin typeface="Times New Roman"/>
                <a:cs typeface="Times New Roman"/>
              </a:rPr>
              <a:t> </a:t>
            </a:r>
            <a:r>
              <a:rPr sz="1900" spc="110" dirty="0">
                <a:solidFill>
                  <a:srgbClr val="3D3C2C"/>
                </a:solidFill>
                <a:latin typeface="Times New Roman"/>
                <a:cs typeface="Times New Roman"/>
              </a:rPr>
              <a:t> </a:t>
            </a:r>
            <a:r>
              <a:rPr sz="1900" spc="-20" dirty="0">
                <a:solidFill>
                  <a:srgbClr val="3D3C2C"/>
                </a:solidFill>
                <a:latin typeface="Century Gothic"/>
                <a:cs typeface="Century Gothic"/>
              </a:rPr>
              <a:t>a</a:t>
            </a:r>
            <a:r>
              <a:rPr sz="1900" spc="-10" dirty="0">
                <a:solidFill>
                  <a:srgbClr val="3D3C2C"/>
                </a:solidFill>
                <a:latin typeface="Century Gothic"/>
                <a:cs typeface="Century Gothic"/>
              </a:rPr>
              <a:t>re</a:t>
            </a:r>
            <a:r>
              <a:rPr sz="1900" dirty="0">
                <a:solidFill>
                  <a:srgbClr val="3D3C2C"/>
                </a:solidFill>
                <a:latin typeface="Times New Roman"/>
                <a:cs typeface="Times New Roman"/>
              </a:rPr>
              <a:t> </a:t>
            </a:r>
            <a:r>
              <a:rPr sz="1900" spc="120" dirty="0">
                <a:solidFill>
                  <a:srgbClr val="3D3C2C"/>
                </a:solidFill>
                <a:latin typeface="Times New Roman"/>
                <a:cs typeface="Times New Roman"/>
              </a:rPr>
              <a:t> </a:t>
            </a:r>
            <a:r>
              <a:rPr sz="1900" spc="-20" dirty="0">
                <a:solidFill>
                  <a:srgbClr val="3D3C2C"/>
                </a:solidFill>
                <a:latin typeface="Century Gothic"/>
                <a:cs typeface="Century Gothic"/>
              </a:rPr>
              <a:t>aut</a:t>
            </a:r>
            <a:r>
              <a:rPr sz="1900" spc="-5" dirty="0">
                <a:solidFill>
                  <a:srgbClr val="3D3C2C"/>
                </a:solidFill>
                <a:latin typeface="Century Gothic"/>
                <a:cs typeface="Century Gothic"/>
              </a:rPr>
              <a:t>o</a:t>
            </a:r>
            <a:r>
              <a:rPr sz="1900" spc="-10" dirty="0">
                <a:solidFill>
                  <a:srgbClr val="3D3C2C"/>
                </a:solidFill>
                <a:latin typeface="Century Gothic"/>
                <a:cs typeface="Century Gothic"/>
              </a:rPr>
              <a:t>n</a:t>
            </a:r>
            <a:r>
              <a:rPr sz="1900" spc="-15" dirty="0">
                <a:solidFill>
                  <a:srgbClr val="3D3C2C"/>
                </a:solidFill>
                <a:latin typeface="Century Gothic"/>
                <a:cs typeface="Century Gothic"/>
              </a:rPr>
              <a:t>om</a:t>
            </a:r>
            <a:r>
              <a:rPr sz="1900" spc="-25" dirty="0">
                <a:solidFill>
                  <a:srgbClr val="3D3C2C"/>
                </a:solidFill>
                <a:latin typeface="Century Gothic"/>
                <a:cs typeface="Century Gothic"/>
              </a:rPr>
              <a:t>o</a:t>
            </a:r>
            <a:r>
              <a:rPr sz="1900" spc="-10" dirty="0">
                <a:solidFill>
                  <a:srgbClr val="3D3C2C"/>
                </a:solidFill>
                <a:latin typeface="Century Gothic"/>
                <a:cs typeface="Century Gothic"/>
              </a:rPr>
              <a:t>us</a:t>
            </a:r>
            <a:r>
              <a:rPr sz="1900" dirty="0">
                <a:solidFill>
                  <a:srgbClr val="3D3C2C"/>
                </a:solidFill>
                <a:latin typeface="Times New Roman"/>
                <a:cs typeface="Times New Roman"/>
              </a:rPr>
              <a:t> </a:t>
            </a:r>
            <a:r>
              <a:rPr sz="1900" spc="125" dirty="0">
                <a:solidFill>
                  <a:srgbClr val="3D3C2C"/>
                </a:solidFill>
                <a:latin typeface="Times New Roman"/>
                <a:cs typeface="Times New Roman"/>
              </a:rPr>
              <a:t> </a:t>
            </a:r>
            <a:r>
              <a:rPr sz="1900" spc="-20" dirty="0">
                <a:solidFill>
                  <a:srgbClr val="3D3C2C"/>
                </a:solidFill>
                <a:latin typeface="Century Gothic"/>
                <a:cs typeface="Century Gothic"/>
              </a:rPr>
              <a:t>a</a:t>
            </a:r>
            <a:r>
              <a:rPr sz="1900" spc="-10" dirty="0">
                <a:solidFill>
                  <a:srgbClr val="3D3C2C"/>
                </a:solidFill>
                <a:latin typeface="Century Gothic"/>
                <a:cs typeface="Century Gothic"/>
              </a:rPr>
              <a:t>n</a:t>
            </a:r>
            <a:r>
              <a:rPr sz="1900" spc="-15" dirty="0">
                <a:solidFill>
                  <a:srgbClr val="3D3C2C"/>
                </a:solidFill>
                <a:latin typeface="Century Gothic"/>
                <a:cs typeface="Century Gothic"/>
              </a:rPr>
              <a:t>d</a:t>
            </a:r>
            <a:r>
              <a:rPr sz="1900" dirty="0">
                <a:solidFill>
                  <a:srgbClr val="3D3C2C"/>
                </a:solidFill>
                <a:latin typeface="Times New Roman"/>
                <a:cs typeface="Times New Roman"/>
              </a:rPr>
              <a:t> </a:t>
            </a:r>
            <a:r>
              <a:rPr sz="1900" spc="114" dirty="0">
                <a:solidFill>
                  <a:srgbClr val="3D3C2C"/>
                </a:solidFill>
                <a:latin typeface="Times New Roman"/>
                <a:cs typeface="Times New Roman"/>
              </a:rPr>
              <a:t> </a:t>
            </a:r>
            <a:r>
              <a:rPr sz="1900" spc="-20" dirty="0">
                <a:solidFill>
                  <a:srgbClr val="3D3C2C"/>
                </a:solidFill>
                <a:latin typeface="Century Gothic"/>
                <a:cs typeface="Century Gothic"/>
              </a:rPr>
              <a:t>p</a:t>
            </a:r>
            <a:r>
              <a:rPr sz="1900" spc="-10" dirty="0">
                <a:solidFill>
                  <a:srgbClr val="3D3C2C"/>
                </a:solidFill>
                <a:latin typeface="Century Gothic"/>
                <a:cs typeface="Century Gothic"/>
              </a:rPr>
              <a:t>h</a:t>
            </a:r>
            <a:r>
              <a:rPr sz="1900" spc="-25" dirty="0">
                <a:solidFill>
                  <a:srgbClr val="3D3C2C"/>
                </a:solidFill>
                <a:latin typeface="Century Gothic"/>
                <a:cs typeface="Century Gothic"/>
              </a:rPr>
              <a:t>y</a:t>
            </a:r>
            <a:r>
              <a:rPr sz="1900" spc="-15" dirty="0">
                <a:solidFill>
                  <a:srgbClr val="3D3C2C"/>
                </a:solidFill>
                <a:latin typeface="Century Gothic"/>
                <a:cs typeface="Century Gothic"/>
              </a:rPr>
              <a:t>s</a:t>
            </a:r>
            <a:r>
              <a:rPr sz="1900" dirty="0">
                <a:solidFill>
                  <a:srgbClr val="3D3C2C"/>
                </a:solidFill>
                <a:latin typeface="Century Gothic"/>
                <a:cs typeface="Century Gothic"/>
              </a:rPr>
              <a:t>i</a:t>
            </a:r>
            <a:r>
              <a:rPr sz="1900" spc="-15" dirty="0">
                <a:solidFill>
                  <a:srgbClr val="3D3C2C"/>
                </a:solidFill>
                <a:latin typeface="Century Gothic"/>
                <a:cs typeface="Century Gothic"/>
              </a:rPr>
              <a:t>cally</a:t>
            </a:r>
            <a:r>
              <a:rPr sz="1900" dirty="0">
                <a:solidFill>
                  <a:srgbClr val="3D3C2C"/>
                </a:solidFill>
                <a:latin typeface="Times New Roman"/>
                <a:cs typeface="Times New Roman"/>
              </a:rPr>
              <a:t> </a:t>
            </a:r>
            <a:r>
              <a:rPr sz="1900" spc="114" dirty="0">
                <a:solidFill>
                  <a:srgbClr val="3D3C2C"/>
                </a:solidFill>
                <a:latin typeface="Times New Roman"/>
                <a:cs typeface="Times New Roman"/>
              </a:rPr>
              <a:t> </a:t>
            </a:r>
            <a:r>
              <a:rPr sz="1900" spc="-10" dirty="0">
                <a:solidFill>
                  <a:srgbClr val="3D3C2C"/>
                </a:solidFill>
                <a:latin typeface="Century Gothic"/>
                <a:cs typeface="Century Gothic"/>
              </a:rPr>
              <a:t>t</a:t>
            </a:r>
            <a:r>
              <a:rPr sz="1900" spc="-5" dirty="0">
                <a:solidFill>
                  <a:srgbClr val="3D3C2C"/>
                </a:solidFill>
                <a:latin typeface="Century Gothic"/>
                <a:cs typeface="Century Gothic"/>
              </a:rPr>
              <a:t>h</a:t>
            </a:r>
            <a:r>
              <a:rPr sz="1900" spc="-15" dirty="0">
                <a:solidFill>
                  <a:srgbClr val="3D3C2C"/>
                </a:solidFill>
                <a:latin typeface="Century Gothic"/>
                <a:cs typeface="Century Gothic"/>
              </a:rPr>
              <a:t>ey</a:t>
            </a:r>
            <a:r>
              <a:rPr sz="1900" dirty="0">
                <a:solidFill>
                  <a:srgbClr val="3D3C2C"/>
                </a:solidFill>
                <a:latin typeface="Times New Roman"/>
                <a:cs typeface="Times New Roman"/>
              </a:rPr>
              <a:t> </a:t>
            </a:r>
            <a:r>
              <a:rPr sz="1900" spc="114" dirty="0">
                <a:solidFill>
                  <a:srgbClr val="3D3C2C"/>
                </a:solidFill>
                <a:latin typeface="Times New Roman"/>
                <a:cs typeface="Times New Roman"/>
              </a:rPr>
              <a:t> </a:t>
            </a:r>
            <a:r>
              <a:rPr sz="1900" spc="-10" dirty="0">
                <a:solidFill>
                  <a:srgbClr val="3D3C2C"/>
                </a:solidFill>
                <a:latin typeface="Century Gothic"/>
                <a:cs typeface="Century Gothic"/>
              </a:rPr>
              <a:t>d</a:t>
            </a:r>
            <a:r>
              <a:rPr sz="1900" spc="-15" dirty="0">
                <a:solidFill>
                  <a:srgbClr val="3D3C2C"/>
                </a:solidFill>
                <a:latin typeface="Century Gothic"/>
                <a:cs typeface="Century Gothic"/>
              </a:rPr>
              <a:t>o</a:t>
            </a:r>
            <a:r>
              <a:rPr sz="1900" dirty="0">
                <a:solidFill>
                  <a:srgbClr val="3D3C2C"/>
                </a:solidFill>
                <a:latin typeface="Times New Roman"/>
                <a:cs typeface="Times New Roman"/>
              </a:rPr>
              <a:t> </a:t>
            </a:r>
            <a:r>
              <a:rPr sz="1900" spc="110" dirty="0">
                <a:solidFill>
                  <a:srgbClr val="3D3C2C"/>
                </a:solidFill>
                <a:latin typeface="Times New Roman"/>
                <a:cs typeface="Times New Roman"/>
              </a:rPr>
              <a:t> </a:t>
            </a:r>
            <a:r>
              <a:rPr sz="1900" spc="-10" dirty="0">
                <a:solidFill>
                  <a:srgbClr val="3D3C2C"/>
                </a:solidFill>
                <a:latin typeface="Century Gothic"/>
                <a:cs typeface="Century Gothic"/>
              </a:rPr>
              <a:t>not</a:t>
            </a:r>
            <a:r>
              <a:rPr sz="1900" spc="-5" dirty="0">
                <a:solidFill>
                  <a:srgbClr val="3D3C2C"/>
                </a:solidFill>
                <a:latin typeface="Times New Roman"/>
                <a:cs typeface="Times New Roman"/>
              </a:rPr>
              <a:t> </a:t>
            </a:r>
            <a:r>
              <a:rPr sz="1900" spc="-15" dirty="0">
                <a:solidFill>
                  <a:srgbClr val="3D3C2C"/>
                </a:solidFill>
                <a:latin typeface="Century Gothic"/>
                <a:cs typeface="Century Gothic"/>
              </a:rPr>
              <a:t>s</a:t>
            </a:r>
            <a:r>
              <a:rPr sz="1900" spc="-25" dirty="0">
                <a:solidFill>
                  <a:srgbClr val="3D3C2C"/>
                </a:solidFill>
                <a:latin typeface="Century Gothic"/>
                <a:cs typeface="Century Gothic"/>
              </a:rPr>
              <a:t>h</a:t>
            </a:r>
            <a:r>
              <a:rPr sz="1900" spc="-20" dirty="0">
                <a:solidFill>
                  <a:srgbClr val="3D3C2C"/>
                </a:solidFill>
                <a:latin typeface="Century Gothic"/>
                <a:cs typeface="Century Gothic"/>
              </a:rPr>
              <a:t>a</a:t>
            </a:r>
            <a:r>
              <a:rPr sz="1900" spc="-10" dirty="0">
                <a:solidFill>
                  <a:srgbClr val="3D3C2C"/>
                </a:solidFill>
                <a:latin typeface="Century Gothic"/>
                <a:cs typeface="Century Gothic"/>
              </a:rPr>
              <a:t>re</a:t>
            </a:r>
            <a:r>
              <a:rPr sz="1900" spc="70" dirty="0">
                <a:solidFill>
                  <a:srgbClr val="3D3C2C"/>
                </a:solidFill>
                <a:latin typeface="Times New Roman"/>
                <a:cs typeface="Times New Roman"/>
              </a:rPr>
              <a:t> </a:t>
            </a:r>
            <a:r>
              <a:rPr sz="1900" spc="-20" dirty="0">
                <a:solidFill>
                  <a:srgbClr val="3D3C2C"/>
                </a:solidFill>
                <a:latin typeface="Century Gothic"/>
                <a:cs typeface="Century Gothic"/>
              </a:rPr>
              <a:t>an</a:t>
            </a:r>
            <a:r>
              <a:rPr sz="1900" spc="-15" dirty="0">
                <a:solidFill>
                  <a:srgbClr val="3D3C2C"/>
                </a:solidFill>
                <a:latin typeface="Century Gothic"/>
                <a:cs typeface="Century Gothic"/>
              </a:rPr>
              <a:t>y</a:t>
            </a:r>
            <a:r>
              <a:rPr sz="1900" spc="65" dirty="0">
                <a:solidFill>
                  <a:srgbClr val="3D3C2C"/>
                </a:solidFill>
                <a:latin typeface="Times New Roman"/>
                <a:cs typeface="Times New Roman"/>
              </a:rPr>
              <a:t> </a:t>
            </a:r>
            <a:r>
              <a:rPr sz="1900" spc="-20" dirty="0">
                <a:solidFill>
                  <a:srgbClr val="3D3C2C"/>
                </a:solidFill>
                <a:latin typeface="Century Gothic"/>
                <a:cs typeface="Century Gothic"/>
              </a:rPr>
              <a:t>mem</a:t>
            </a:r>
            <a:r>
              <a:rPr sz="1900" spc="-25" dirty="0">
                <a:solidFill>
                  <a:srgbClr val="3D3C2C"/>
                </a:solidFill>
                <a:latin typeface="Century Gothic"/>
                <a:cs typeface="Century Gothic"/>
              </a:rPr>
              <a:t>o</a:t>
            </a:r>
            <a:r>
              <a:rPr sz="1900" spc="-10" dirty="0">
                <a:solidFill>
                  <a:srgbClr val="3D3C2C"/>
                </a:solidFill>
                <a:latin typeface="Century Gothic"/>
                <a:cs typeface="Century Gothic"/>
              </a:rPr>
              <a:t>ry</a:t>
            </a:r>
            <a:r>
              <a:rPr sz="1900" spc="85" dirty="0">
                <a:solidFill>
                  <a:srgbClr val="3D3C2C"/>
                </a:solidFill>
                <a:latin typeface="Times New Roman"/>
                <a:cs typeface="Times New Roman"/>
              </a:rPr>
              <a:t> </a:t>
            </a:r>
            <a:r>
              <a:rPr sz="1900" spc="-20" dirty="0">
                <a:solidFill>
                  <a:srgbClr val="3D3C2C"/>
                </a:solidFill>
                <a:latin typeface="Century Gothic"/>
                <a:cs typeface="Century Gothic"/>
              </a:rPr>
              <a:t>an</a:t>
            </a:r>
            <a:r>
              <a:rPr sz="1900" spc="-15" dirty="0">
                <a:solidFill>
                  <a:srgbClr val="3D3C2C"/>
                </a:solidFill>
                <a:latin typeface="Century Gothic"/>
                <a:cs typeface="Century Gothic"/>
              </a:rPr>
              <a:t>d</a:t>
            </a:r>
            <a:r>
              <a:rPr sz="1900" spc="55" dirty="0">
                <a:solidFill>
                  <a:srgbClr val="3D3C2C"/>
                </a:solidFill>
                <a:latin typeface="Times New Roman"/>
                <a:cs typeface="Times New Roman"/>
              </a:rPr>
              <a:t> </a:t>
            </a:r>
            <a:r>
              <a:rPr sz="1900" spc="-15" dirty="0">
                <a:solidFill>
                  <a:srgbClr val="3D3C2C"/>
                </a:solidFill>
                <a:latin typeface="Century Gothic"/>
                <a:cs typeface="Century Gothic"/>
              </a:rPr>
              <a:t>c</a:t>
            </a:r>
            <a:r>
              <a:rPr sz="1900" spc="-25" dirty="0">
                <a:solidFill>
                  <a:srgbClr val="3D3C2C"/>
                </a:solidFill>
                <a:latin typeface="Century Gothic"/>
                <a:cs typeface="Century Gothic"/>
              </a:rPr>
              <a:t>o</a:t>
            </a:r>
            <a:r>
              <a:rPr sz="1900" spc="-20" dirty="0">
                <a:solidFill>
                  <a:srgbClr val="3D3C2C"/>
                </a:solidFill>
                <a:latin typeface="Century Gothic"/>
                <a:cs typeface="Century Gothic"/>
              </a:rPr>
              <a:t>mmu</a:t>
            </a:r>
            <a:r>
              <a:rPr sz="1900" spc="-25" dirty="0">
                <a:solidFill>
                  <a:srgbClr val="3D3C2C"/>
                </a:solidFill>
                <a:latin typeface="Century Gothic"/>
                <a:cs typeface="Century Gothic"/>
              </a:rPr>
              <a:t>n</a:t>
            </a:r>
            <a:r>
              <a:rPr sz="1900" dirty="0">
                <a:solidFill>
                  <a:srgbClr val="3D3C2C"/>
                </a:solidFill>
                <a:latin typeface="Century Gothic"/>
                <a:cs typeface="Century Gothic"/>
              </a:rPr>
              <a:t>i</a:t>
            </a:r>
            <a:r>
              <a:rPr sz="1900" spc="-15" dirty="0">
                <a:solidFill>
                  <a:srgbClr val="3D3C2C"/>
                </a:solidFill>
                <a:latin typeface="Century Gothic"/>
                <a:cs typeface="Century Gothic"/>
              </a:rPr>
              <a:t>cat</a:t>
            </a:r>
            <a:r>
              <a:rPr sz="1900" spc="5" dirty="0">
                <a:solidFill>
                  <a:srgbClr val="3D3C2C"/>
                </a:solidFill>
                <a:latin typeface="Century Gothic"/>
                <a:cs typeface="Century Gothic"/>
              </a:rPr>
              <a:t>i</a:t>
            </a:r>
            <a:r>
              <a:rPr sz="1900" spc="-25" dirty="0">
                <a:solidFill>
                  <a:srgbClr val="3D3C2C"/>
                </a:solidFill>
                <a:latin typeface="Century Gothic"/>
                <a:cs typeface="Century Gothic"/>
              </a:rPr>
              <a:t>o</a:t>
            </a:r>
            <a:r>
              <a:rPr sz="1900" spc="-15" dirty="0">
                <a:solidFill>
                  <a:srgbClr val="3D3C2C"/>
                </a:solidFill>
                <a:latin typeface="Century Gothic"/>
                <a:cs typeface="Century Gothic"/>
              </a:rPr>
              <a:t>n</a:t>
            </a:r>
            <a:r>
              <a:rPr sz="1900" spc="90" dirty="0">
                <a:solidFill>
                  <a:srgbClr val="3D3C2C"/>
                </a:solidFill>
                <a:latin typeface="Times New Roman"/>
                <a:cs typeface="Times New Roman"/>
              </a:rPr>
              <a:t> </a:t>
            </a:r>
            <a:r>
              <a:rPr sz="1900" dirty="0">
                <a:solidFill>
                  <a:srgbClr val="3D3C2C"/>
                </a:solidFill>
                <a:latin typeface="Century Gothic"/>
                <a:cs typeface="Century Gothic"/>
              </a:rPr>
              <a:t>vi</a:t>
            </a:r>
            <a:r>
              <a:rPr sz="1900" spc="-15" dirty="0">
                <a:solidFill>
                  <a:srgbClr val="3D3C2C"/>
                </a:solidFill>
                <a:latin typeface="Century Gothic"/>
                <a:cs typeface="Century Gothic"/>
              </a:rPr>
              <a:t>a</a:t>
            </a:r>
            <a:r>
              <a:rPr sz="1900" spc="15" dirty="0">
                <a:solidFill>
                  <a:srgbClr val="3D3C2C"/>
                </a:solidFill>
                <a:latin typeface="Times New Roman"/>
                <a:cs typeface="Times New Roman"/>
              </a:rPr>
              <a:t> </a:t>
            </a:r>
            <a:r>
              <a:rPr sz="1900" spc="-15" dirty="0">
                <a:solidFill>
                  <a:srgbClr val="3D3C2C"/>
                </a:solidFill>
                <a:latin typeface="Century Gothic"/>
                <a:cs typeface="Century Gothic"/>
              </a:rPr>
              <a:t>I/O</a:t>
            </a:r>
            <a:r>
              <a:rPr sz="1900" spc="45" dirty="0">
                <a:solidFill>
                  <a:srgbClr val="3D3C2C"/>
                </a:solidFill>
                <a:latin typeface="Times New Roman"/>
                <a:cs typeface="Times New Roman"/>
              </a:rPr>
              <a:t> </a:t>
            </a:r>
            <a:r>
              <a:rPr sz="1900" spc="-15" dirty="0">
                <a:solidFill>
                  <a:srgbClr val="3D3C2C"/>
                </a:solidFill>
                <a:latin typeface="Century Gothic"/>
                <a:cs typeface="Century Gothic"/>
              </a:rPr>
              <a:t>c</a:t>
            </a:r>
            <a:r>
              <a:rPr sz="1900" spc="-25" dirty="0">
                <a:solidFill>
                  <a:srgbClr val="3D3C2C"/>
                </a:solidFill>
                <a:latin typeface="Century Gothic"/>
                <a:cs typeface="Century Gothic"/>
              </a:rPr>
              <a:t>h</a:t>
            </a:r>
            <a:r>
              <a:rPr sz="1900" spc="-20" dirty="0">
                <a:solidFill>
                  <a:srgbClr val="3D3C2C"/>
                </a:solidFill>
                <a:latin typeface="Century Gothic"/>
                <a:cs typeface="Century Gothic"/>
              </a:rPr>
              <a:t>an</a:t>
            </a:r>
            <a:r>
              <a:rPr sz="1900" spc="-25" dirty="0">
                <a:solidFill>
                  <a:srgbClr val="3D3C2C"/>
                </a:solidFill>
                <a:latin typeface="Century Gothic"/>
                <a:cs typeface="Century Gothic"/>
              </a:rPr>
              <a:t>n</a:t>
            </a:r>
            <a:r>
              <a:rPr sz="1900" spc="-10" dirty="0">
                <a:solidFill>
                  <a:srgbClr val="3D3C2C"/>
                </a:solidFill>
                <a:latin typeface="Century Gothic"/>
                <a:cs typeface="Century Gothic"/>
              </a:rPr>
              <a:t>el</a:t>
            </a:r>
            <a:r>
              <a:rPr sz="1900" spc="-20" dirty="0">
                <a:solidFill>
                  <a:srgbClr val="3D3C2C"/>
                </a:solidFill>
                <a:latin typeface="Century Gothic"/>
                <a:cs typeface="Century Gothic"/>
              </a:rPr>
              <a:t>s</a:t>
            </a:r>
            <a:r>
              <a:rPr sz="1900" spc="-10" dirty="0">
                <a:solidFill>
                  <a:srgbClr val="3D3C2C"/>
                </a:solidFill>
                <a:latin typeface="Century Gothic"/>
                <a:cs typeface="Century Gothic"/>
              </a:rPr>
              <a:t>.</a:t>
            </a:r>
            <a:endParaRPr sz="1900">
              <a:solidFill>
                <a:prstClr val="black"/>
              </a:solidFill>
              <a:latin typeface="Century Gothic"/>
              <a:cs typeface="Century Gothic"/>
            </a:endParaRPr>
          </a:p>
          <a:p>
            <a:pPr>
              <a:spcBef>
                <a:spcPts val="52"/>
              </a:spcBef>
            </a:pPr>
            <a:endParaRPr sz="2350">
              <a:solidFill>
                <a:prstClr val="black"/>
              </a:solidFill>
              <a:latin typeface="Times New Roman"/>
              <a:cs typeface="Times New Roman"/>
            </a:endParaRPr>
          </a:p>
          <a:p>
            <a:pPr marL="514984" marR="7620" indent="-457200" algn="just">
              <a:lnSpc>
                <a:spcPct val="80000"/>
              </a:lnSpc>
            </a:pPr>
            <a:r>
              <a:rPr sz="1450" spc="-15" dirty="0">
                <a:solidFill>
                  <a:srgbClr val="93C500"/>
                </a:solidFill>
                <a:latin typeface="Wingdings 2"/>
                <a:cs typeface="Wingdings 2"/>
              </a:rPr>
              <a:t></a:t>
            </a:r>
            <a:r>
              <a:rPr sz="1450" spc="-15" dirty="0">
                <a:solidFill>
                  <a:srgbClr val="93C500"/>
                </a:solidFill>
                <a:latin typeface="Times New Roman"/>
                <a:cs typeface="Times New Roman"/>
              </a:rPr>
              <a:t>     </a:t>
            </a:r>
            <a:r>
              <a:rPr sz="1450" spc="140" dirty="0">
                <a:solidFill>
                  <a:srgbClr val="93C500"/>
                </a:solidFill>
                <a:latin typeface="Times New Roman"/>
                <a:cs typeface="Times New Roman"/>
              </a:rPr>
              <a:t> </a:t>
            </a:r>
            <a:r>
              <a:rPr sz="1900" b="1" spc="-10" dirty="0">
                <a:solidFill>
                  <a:srgbClr val="3D3C2C"/>
                </a:solidFill>
                <a:latin typeface="Century Gothic"/>
                <a:cs typeface="Century Gothic"/>
              </a:rPr>
              <a:t>Ti</a:t>
            </a:r>
            <a:r>
              <a:rPr sz="1900" b="1" spc="-25" dirty="0">
                <a:solidFill>
                  <a:srgbClr val="3D3C2C"/>
                </a:solidFill>
                <a:latin typeface="Century Gothic"/>
                <a:cs typeface="Century Gothic"/>
              </a:rPr>
              <a:t>g</a:t>
            </a:r>
            <a:r>
              <a:rPr sz="1900" b="1" spc="-15" dirty="0">
                <a:solidFill>
                  <a:srgbClr val="3D3C2C"/>
                </a:solidFill>
                <a:latin typeface="Century Gothic"/>
                <a:cs typeface="Century Gothic"/>
              </a:rPr>
              <a:t>htly</a:t>
            </a:r>
            <a:r>
              <a:rPr sz="1900" b="1" dirty="0">
                <a:solidFill>
                  <a:srgbClr val="3D3C2C"/>
                </a:solidFill>
                <a:latin typeface="Times New Roman"/>
                <a:cs typeface="Times New Roman"/>
              </a:rPr>
              <a:t> </a:t>
            </a:r>
            <a:r>
              <a:rPr sz="1900" b="1" spc="-100" dirty="0">
                <a:solidFill>
                  <a:srgbClr val="3D3C2C"/>
                </a:solidFill>
                <a:latin typeface="Times New Roman"/>
                <a:cs typeface="Times New Roman"/>
              </a:rPr>
              <a:t> </a:t>
            </a:r>
            <a:r>
              <a:rPr sz="1900" b="1" spc="-20" dirty="0">
                <a:solidFill>
                  <a:srgbClr val="3D3C2C"/>
                </a:solidFill>
                <a:latin typeface="Century Gothic"/>
                <a:cs typeface="Century Gothic"/>
              </a:rPr>
              <a:t>c</a:t>
            </a:r>
            <a:r>
              <a:rPr sz="1900" b="1" spc="-25" dirty="0">
                <a:solidFill>
                  <a:srgbClr val="3D3C2C"/>
                </a:solidFill>
                <a:latin typeface="Century Gothic"/>
                <a:cs typeface="Century Gothic"/>
              </a:rPr>
              <a:t>o</a:t>
            </a:r>
            <a:r>
              <a:rPr sz="1900" b="1" spc="-20" dirty="0">
                <a:solidFill>
                  <a:srgbClr val="3D3C2C"/>
                </a:solidFill>
                <a:latin typeface="Century Gothic"/>
                <a:cs typeface="Century Gothic"/>
              </a:rPr>
              <a:t>up</a:t>
            </a:r>
            <a:r>
              <a:rPr sz="1900" b="1" dirty="0">
                <a:solidFill>
                  <a:srgbClr val="3D3C2C"/>
                </a:solidFill>
                <a:latin typeface="Century Gothic"/>
                <a:cs typeface="Century Gothic"/>
              </a:rPr>
              <a:t>l</a:t>
            </a:r>
            <a:r>
              <a:rPr sz="1900" b="1" spc="-20" dirty="0">
                <a:solidFill>
                  <a:srgbClr val="3D3C2C"/>
                </a:solidFill>
                <a:latin typeface="Century Gothic"/>
                <a:cs typeface="Century Gothic"/>
              </a:rPr>
              <a:t>ed</a:t>
            </a:r>
            <a:r>
              <a:rPr sz="1900" spc="-10" dirty="0">
                <a:solidFill>
                  <a:srgbClr val="3D3C2C"/>
                </a:solidFill>
                <a:latin typeface="Century Gothic"/>
                <a:cs typeface="Century Gothic"/>
              </a:rPr>
              <a:t>:</a:t>
            </a:r>
            <a:r>
              <a:rPr sz="1900" dirty="0">
                <a:solidFill>
                  <a:srgbClr val="3D3C2C"/>
                </a:solidFill>
                <a:latin typeface="Times New Roman"/>
                <a:cs typeface="Times New Roman"/>
              </a:rPr>
              <a:t> </a:t>
            </a:r>
            <a:r>
              <a:rPr sz="1900" spc="-100" dirty="0">
                <a:solidFill>
                  <a:srgbClr val="3D3C2C"/>
                </a:solidFill>
                <a:latin typeface="Times New Roman"/>
                <a:cs typeface="Times New Roman"/>
              </a:rPr>
              <a:t> </a:t>
            </a:r>
            <a:r>
              <a:rPr sz="1900" spc="-15" dirty="0">
                <a:solidFill>
                  <a:srgbClr val="3D3C2C"/>
                </a:solidFill>
                <a:latin typeface="Century Gothic"/>
                <a:cs typeface="Century Gothic"/>
              </a:rPr>
              <a:t>a</a:t>
            </a:r>
            <a:r>
              <a:rPr sz="1900" dirty="0">
                <a:solidFill>
                  <a:srgbClr val="3D3C2C"/>
                </a:solidFill>
                <a:latin typeface="Times New Roman"/>
                <a:cs typeface="Times New Roman"/>
              </a:rPr>
              <a:t> </a:t>
            </a:r>
            <a:r>
              <a:rPr sz="1900" spc="-90" dirty="0">
                <a:solidFill>
                  <a:srgbClr val="3D3C2C"/>
                </a:solidFill>
                <a:latin typeface="Times New Roman"/>
                <a:cs typeface="Times New Roman"/>
              </a:rPr>
              <a:t> </a:t>
            </a:r>
            <a:r>
              <a:rPr sz="1900" spc="-10" dirty="0">
                <a:solidFill>
                  <a:srgbClr val="3D3C2C"/>
                </a:solidFill>
                <a:latin typeface="Century Gothic"/>
                <a:cs typeface="Century Gothic"/>
              </a:rPr>
              <a:t>t</a:t>
            </a:r>
            <a:r>
              <a:rPr sz="1900" spc="5" dirty="0">
                <a:solidFill>
                  <a:srgbClr val="3D3C2C"/>
                </a:solidFill>
                <a:latin typeface="Century Gothic"/>
                <a:cs typeface="Century Gothic"/>
              </a:rPr>
              <a:t>i</a:t>
            </a:r>
            <a:r>
              <a:rPr sz="1900" spc="-15" dirty="0">
                <a:solidFill>
                  <a:srgbClr val="3D3C2C"/>
                </a:solidFill>
                <a:latin typeface="Century Gothic"/>
                <a:cs typeface="Century Gothic"/>
              </a:rPr>
              <a:t>g</a:t>
            </a:r>
            <a:r>
              <a:rPr sz="1900" spc="-30" dirty="0">
                <a:solidFill>
                  <a:srgbClr val="3D3C2C"/>
                </a:solidFill>
                <a:latin typeface="Century Gothic"/>
                <a:cs typeface="Century Gothic"/>
              </a:rPr>
              <a:t>h</a:t>
            </a:r>
            <a:r>
              <a:rPr sz="1900" spc="-10" dirty="0">
                <a:solidFill>
                  <a:srgbClr val="3D3C2C"/>
                </a:solidFill>
                <a:latin typeface="Century Gothic"/>
                <a:cs typeface="Century Gothic"/>
              </a:rPr>
              <a:t>tly</a:t>
            </a:r>
            <a:r>
              <a:rPr sz="1900" dirty="0">
                <a:solidFill>
                  <a:srgbClr val="3D3C2C"/>
                </a:solidFill>
                <a:latin typeface="Times New Roman"/>
                <a:cs typeface="Times New Roman"/>
              </a:rPr>
              <a:t> </a:t>
            </a:r>
            <a:r>
              <a:rPr sz="1900" spc="-85" dirty="0">
                <a:solidFill>
                  <a:srgbClr val="3D3C2C"/>
                </a:solidFill>
                <a:latin typeface="Times New Roman"/>
                <a:cs typeface="Times New Roman"/>
              </a:rPr>
              <a:t> </a:t>
            </a:r>
            <a:r>
              <a:rPr sz="1900" spc="-15" dirty="0">
                <a:solidFill>
                  <a:srgbClr val="3D3C2C"/>
                </a:solidFill>
                <a:latin typeface="Century Gothic"/>
                <a:cs typeface="Century Gothic"/>
              </a:rPr>
              <a:t>c</a:t>
            </a:r>
            <a:r>
              <a:rPr sz="1900" spc="-30" dirty="0">
                <a:solidFill>
                  <a:srgbClr val="3D3C2C"/>
                </a:solidFill>
                <a:latin typeface="Century Gothic"/>
                <a:cs typeface="Century Gothic"/>
              </a:rPr>
              <a:t>o</a:t>
            </a:r>
            <a:r>
              <a:rPr sz="1900" spc="-15" dirty="0">
                <a:solidFill>
                  <a:srgbClr val="3D3C2C"/>
                </a:solidFill>
                <a:latin typeface="Century Gothic"/>
                <a:cs typeface="Century Gothic"/>
              </a:rPr>
              <a:t>u</a:t>
            </a:r>
            <a:r>
              <a:rPr sz="1900" spc="-10" dirty="0">
                <a:solidFill>
                  <a:srgbClr val="3D3C2C"/>
                </a:solidFill>
                <a:latin typeface="Century Gothic"/>
                <a:cs typeface="Century Gothic"/>
              </a:rPr>
              <a:t>pl</a:t>
            </a:r>
            <a:r>
              <a:rPr sz="1900" spc="-15" dirty="0">
                <a:solidFill>
                  <a:srgbClr val="3D3C2C"/>
                </a:solidFill>
                <a:latin typeface="Century Gothic"/>
                <a:cs typeface="Century Gothic"/>
              </a:rPr>
              <a:t>ed</a:t>
            </a:r>
            <a:r>
              <a:rPr sz="1900" dirty="0">
                <a:solidFill>
                  <a:srgbClr val="3D3C2C"/>
                </a:solidFill>
                <a:latin typeface="Times New Roman"/>
                <a:cs typeface="Times New Roman"/>
              </a:rPr>
              <a:t> </a:t>
            </a:r>
            <a:r>
              <a:rPr sz="1900" spc="-90" dirty="0">
                <a:solidFill>
                  <a:srgbClr val="3D3C2C"/>
                </a:solidFill>
                <a:latin typeface="Times New Roman"/>
                <a:cs typeface="Times New Roman"/>
              </a:rPr>
              <a:t> </a:t>
            </a:r>
            <a:r>
              <a:rPr sz="1900" spc="-5" dirty="0">
                <a:solidFill>
                  <a:srgbClr val="3D3C2C"/>
                </a:solidFill>
                <a:latin typeface="Century Gothic"/>
                <a:cs typeface="Century Gothic"/>
              </a:rPr>
              <a:t>p</a:t>
            </a:r>
            <a:r>
              <a:rPr sz="1900" spc="-10" dirty="0">
                <a:solidFill>
                  <a:srgbClr val="3D3C2C"/>
                </a:solidFill>
                <a:latin typeface="Century Gothic"/>
                <a:cs typeface="Century Gothic"/>
              </a:rPr>
              <a:t>aral</a:t>
            </a:r>
            <a:r>
              <a:rPr sz="1900" spc="-20" dirty="0">
                <a:solidFill>
                  <a:srgbClr val="3D3C2C"/>
                </a:solidFill>
                <a:latin typeface="Century Gothic"/>
                <a:cs typeface="Century Gothic"/>
              </a:rPr>
              <a:t>l</a:t>
            </a:r>
            <a:r>
              <a:rPr sz="1900" spc="-10" dirty="0">
                <a:solidFill>
                  <a:srgbClr val="3D3C2C"/>
                </a:solidFill>
                <a:latin typeface="Century Gothic"/>
                <a:cs typeface="Century Gothic"/>
              </a:rPr>
              <a:t>el</a:t>
            </a:r>
            <a:r>
              <a:rPr sz="1900" dirty="0">
                <a:solidFill>
                  <a:srgbClr val="3D3C2C"/>
                </a:solidFill>
                <a:latin typeface="Times New Roman"/>
                <a:cs typeface="Times New Roman"/>
              </a:rPr>
              <a:t> </a:t>
            </a:r>
            <a:r>
              <a:rPr sz="1900" spc="-90" dirty="0">
                <a:solidFill>
                  <a:srgbClr val="3D3C2C"/>
                </a:solidFill>
                <a:latin typeface="Times New Roman"/>
                <a:cs typeface="Times New Roman"/>
              </a:rPr>
              <a:t> </a:t>
            </a:r>
            <a:r>
              <a:rPr sz="1900" spc="-10" dirty="0">
                <a:solidFill>
                  <a:srgbClr val="3D3C2C"/>
                </a:solidFill>
                <a:latin typeface="Century Gothic"/>
                <a:cs typeface="Century Gothic"/>
              </a:rPr>
              <a:t>c</a:t>
            </a:r>
            <a:r>
              <a:rPr sz="1900" spc="-15" dirty="0">
                <a:solidFill>
                  <a:srgbClr val="3D3C2C"/>
                </a:solidFill>
                <a:latin typeface="Century Gothic"/>
                <a:cs typeface="Century Gothic"/>
              </a:rPr>
              <a:t>om</a:t>
            </a:r>
            <a:r>
              <a:rPr sz="1900" spc="-20" dirty="0">
                <a:solidFill>
                  <a:srgbClr val="3D3C2C"/>
                </a:solidFill>
                <a:latin typeface="Century Gothic"/>
                <a:cs typeface="Century Gothic"/>
              </a:rPr>
              <a:t>pute</a:t>
            </a:r>
            <a:r>
              <a:rPr sz="1900" spc="-5" dirty="0">
                <a:solidFill>
                  <a:srgbClr val="3D3C2C"/>
                </a:solidFill>
                <a:latin typeface="Century Gothic"/>
                <a:cs typeface="Century Gothic"/>
              </a:rPr>
              <a:t>r</a:t>
            </a:r>
            <a:r>
              <a:rPr sz="1900" spc="-10" dirty="0">
                <a:solidFill>
                  <a:srgbClr val="3D3C2C"/>
                </a:solidFill>
                <a:latin typeface="Century Gothic"/>
                <a:cs typeface="Century Gothic"/>
              </a:rPr>
              <a:t>,</a:t>
            </a:r>
            <a:r>
              <a:rPr sz="1900" dirty="0">
                <a:solidFill>
                  <a:srgbClr val="3D3C2C"/>
                </a:solidFill>
                <a:latin typeface="Times New Roman"/>
                <a:cs typeface="Times New Roman"/>
              </a:rPr>
              <a:t> </a:t>
            </a:r>
            <a:r>
              <a:rPr sz="1900" spc="-75" dirty="0">
                <a:solidFill>
                  <a:srgbClr val="3D3C2C"/>
                </a:solidFill>
                <a:latin typeface="Times New Roman"/>
                <a:cs typeface="Times New Roman"/>
              </a:rPr>
              <a:t> </a:t>
            </a:r>
            <a:r>
              <a:rPr sz="1900" spc="-10" dirty="0">
                <a:solidFill>
                  <a:srgbClr val="3D3C2C"/>
                </a:solidFill>
                <a:latin typeface="Century Gothic"/>
                <a:cs typeface="Century Gothic"/>
              </a:rPr>
              <a:t>on</a:t>
            </a:r>
            <a:r>
              <a:rPr sz="1900" dirty="0">
                <a:solidFill>
                  <a:srgbClr val="3D3C2C"/>
                </a:solidFill>
                <a:latin typeface="Times New Roman"/>
                <a:cs typeface="Times New Roman"/>
              </a:rPr>
              <a:t> </a:t>
            </a:r>
            <a:r>
              <a:rPr sz="1900" spc="-15" dirty="0">
                <a:solidFill>
                  <a:srgbClr val="3D3C2C"/>
                </a:solidFill>
                <a:latin typeface="Century Gothic"/>
                <a:cs typeface="Century Gothic"/>
              </a:rPr>
              <a:t>the</a:t>
            </a:r>
            <a:r>
              <a:rPr sz="1900" dirty="0">
                <a:solidFill>
                  <a:srgbClr val="3D3C2C"/>
                </a:solidFill>
                <a:latin typeface="Times New Roman"/>
                <a:cs typeface="Times New Roman"/>
              </a:rPr>
              <a:t> </a:t>
            </a:r>
            <a:r>
              <a:rPr sz="1900" spc="145" dirty="0">
                <a:solidFill>
                  <a:srgbClr val="3D3C2C"/>
                </a:solidFill>
                <a:latin typeface="Times New Roman"/>
                <a:cs typeface="Times New Roman"/>
              </a:rPr>
              <a:t> </a:t>
            </a:r>
            <a:r>
              <a:rPr sz="1900" spc="-25" dirty="0">
                <a:solidFill>
                  <a:srgbClr val="3D3C2C"/>
                </a:solidFill>
                <a:latin typeface="Century Gothic"/>
                <a:cs typeface="Century Gothic"/>
              </a:rPr>
              <a:t>o</a:t>
            </a:r>
            <a:r>
              <a:rPr sz="1900" dirty="0">
                <a:solidFill>
                  <a:srgbClr val="3D3C2C"/>
                </a:solidFill>
                <a:latin typeface="Century Gothic"/>
                <a:cs typeface="Century Gothic"/>
              </a:rPr>
              <a:t>t</a:t>
            </a:r>
            <a:r>
              <a:rPr sz="1900" spc="-10" dirty="0">
                <a:solidFill>
                  <a:srgbClr val="3D3C2C"/>
                </a:solidFill>
                <a:latin typeface="Century Gothic"/>
                <a:cs typeface="Century Gothic"/>
              </a:rPr>
              <a:t>her</a:t>
            </a:r>
            <a:r>
              <a:rPr sz="1900" dirty="0">
                <a:solidFill>
                  <a:srgbClr val="3D3C2C"/>
                </a:solidFill>
                <a:latin typeface="Times New Roman"/>
                <a:cs typeface="Times New Roman"/>
              </a:rPr>
              <a:t> </a:t>
            </a:r>
            <a:r>
              <a:rPr sz="1900" spc="150" dirty="0">
                <a:solidFill>
                  <a:srgbClr val="3D3C2C"/>
                </a:solidFill>
                <a:latin typeface="Times New Roman"/>
                <a:cs typeface="Times New Roman"/>
              </a:rPr>
              <a:t> </a:t>
            </a:r>
            <a:r>
              <a:rPr sz="1900" spc="-10" dirty="0">
                <a:solidFill>
                  <a:srgbClr val="3D3C2C"/>
                </a:solidFill>
                <a:latin typeface="Century Gothic"/>
                <a:cs typeface="Century Gothic"/>
              </a:rPr>
              <a:t>h</a:t>
            </a:r>
            <a:r>
              <a:rPr sz="1900" spc="-20" dirty="0">
                <a:solidFill>
                  <a:srgbClr val="3D3C2C"/>
                </a:solidFill>
                <a:latin typeface="Century Gothic"/>
                <a:cs typeface="Century Gothic"/>
              </a:rPr>
              <a:t>a</a:t>
            </a:r>
            <a:r>
              <a:rPr sz="1900" spc="-10" dirty="0">
                <a:solidFill>
                  <a:srgbClr val="3D3C2C"/>
                </a:solidFill>
                <a:latin typeface="Century Gothic"/>
                <a:cs typeface="Century Gothic"/>
              </a:rPr>
              <a:t>n</a:t>
            </a:r>
            <a:r>
              <a:rPr sz="1900" spc="-15" dirty="0">
                <a:solidFill>
                  <a:srgbClr val="3D3C2C"/>
                </a:solidFill>
                <a:latin typeface="Century Gothic"/>
                <a:cs typeface="Century Gothic"/>
              </a:rPr>
              <a:t>d</a:t>
            </a:r>
            <a:r>
              <a:rPr sz="1900" dirty="0">
                <a:solidFill>
                  <a:srgbClr val="3D3C2C"/>
                </a:solidFill>
                <a:latin typeface="Times New Roman"/>
                <a:cs typeface="Times New Roman"/>
              </a:rPr>
              <a:t> </a:t>
            </a:r>
            <a:r>
              <a:rPr sz="1900" spc="130" dirty="0">
                <a:solidFill>
                  <a:srgbClr val="3D3C2C"/>
                </a:solidFill>
                <a:latin typeface="Times New Roman"/>
                <a:cs typeface="Times New Roman"/>
              </a:rPr>
              <a:t> </a:t>
            </a:r>
            <a:r>
              <a:rPr sz="1900" spc="-5" dirty="0">
                <a:solidFill>
                  <a:srgbClr val="3D3C2C"/>
                </a:solidFill>
                <a:latin typeface="Century Gothic"/>
                <a:cs typeface="Century Gothic"/>
              </a:rPr>
              <a:t>s</a:t>
            </a:r>
            <a:r>
              <a:rPr sz="1900" spc="-10" dirty="0">
                <a:solidFill>
                  <a:srgbClr val="3D3C2C"/>
                </a:solidFill>
                <a:latin typeface="Century Gothic"/>
                <a:cs typeface="Century Gothic"/>
              </a:rPr>
              <a:t>hares</a:t>
            </a:r>
            <a:r>
              <a:rPr sz="1900" dirty="0">
                <a:solidFill>
                  <a:srgbClr val="3D3C2C"/>
                </a:solidFill>
                <a:latin typeface="Times New Roman"/>
                <a:cs typeface="Times New Roman"/>
              </a:rPr>
              <a:t> </a:t>
            </a:r>
            <a:r>
              <a:rPr sz="1900" spc="145" dirty="0">
                <a:solidFill>
                  <a:srgbClr val="3D3C2C"/>
                </a:solidFill>
                <a:latin typeface="Times New Roman"/>
                <a:cs typeface="Times New Roman"/>
              </a:rPr>
              <a:t> </a:t>
            </a:r>
            <a:r>
              <a:rPr sz="1900" spc="-15" dirty="0">
                <a:solidFill>
                  <a:srgbClr val="3D3C2C"/>
                </a:solidFill>
                <a:latin typeface="Century Gothic"/>
                <a:cs typeface="Century Gothic"/>
              </a:rPr>
              <a:t>a</a:t>
            </a:r>
            <a:r>
              <a:rPr sz="1900" dirty="0">
                <a:solidFill>
                  <a:srgbClr val="3D3C2C"/>
                </a:solidFill>
                <a:latin typeface="Times New Roman"/>
                <a:cs typeface="Times New Roman"/>
              </a:rPr>
              <a:t> </a:t>
            </a:r>
            <a:r>
              <a:rPr sz="1900" spc="130" dirty="0">
                <a:solidFill>
                  <a:srgbClr val="3D3C2C"/>
                </a:solidFill>
                <a:latin typeface="Times New Roman"/>
                <a:cs typeface="Times New Roman"/>
              </a:rPr>
              <a:t> </a:t>
            </a:r>
            <a:r>
              <a:rPr sz="1900" spc="-15" dirty="0">
                <a:solidFill>
                  <a:srgbClr val="3D3C2C"/>
                </a:solidFill>
                <a:latin typeface="Century Gothic"/>
                <a:cs typeface="Century Gothic"/>
              </a:rPr>
              <a:t>co</a:t>
            </a:r>
            <a:r>
              <a:rPr sz="1900" spc="-10" dirty="0">
                <a:solidFill>
                  <a:srgbClr val="3D3C2C"/>
                </a:solidFill>
                <a:latin typeface="Century Gothic"/>
                <a:cs typeface="Century Gothic"/>
              </a:rPr>
              <a:t>m</a:t>
            </a:r>
            <a:r>
              <a:rPr sz="1900" spc="-15" dirty="0">
                <a:solidFill>
                  <a:srgbClr val="3D3C2C"/>
                </a:solidFill>
                <a:latin typeface="Century Gothic"/>
                <a:cs typeface="Century Gothic"/>
              </a:rPr>
              <a:t>mon</a:t>
            </a:r>
            <a:r>
              <a:rPr sz="1900" dirty="0">
                <a:solidFill>
                  <a:srgbClr val="3D3C2C"/>
                </a:solidFill>
                <a:latin typeface="Times New Roman"/>
                <a:cs typeface="Times New Roman"/>
              </a:rPr>
              <a:t> </a:t>
            </a:r>
            <a:r>
              <a:rPr sz="1900" spc="145" dirty="0">
                <a:solidFill>
                  <a:srgbClr val="3D3C2C"/>
                </a:solidFill>
                <a:latin typeface="Times New Roman"/>
                <a:cs typeface="Times New Roman"/>
              </a:rPr>
              <a:t> </a:t>
            </a:r>
            <a:r>
              <a:rPr sz="1900" spc="-20" dirty="0">
                <a:solidFill>
                  <a:srgbClr val="3D3C2C"/>
                </a:solidFill>
                <a:latin typeface="Century Gothic"/>
                <a:cs typeface="Century Gothic"/>
              </a:rPr>
              <a:t>ma</a:t>
            </a:r>
            <a:r>
              <a:rPr sz="1900" dirty="0">
                <a:solidFill>
                  <a:srgbClr val="3D3C2C"/>
                </a:solidFill>
                <a:latin typeface="Century Gothic"/>
                <a:cs typeface="Century Gothic"/>
              </a:rPr>
              <a:t>i</a:t>
            </a:r>
            <a:r>
              <a:rPr sz="1900" spc="-15" dirty="0">
                <a:solidFill>
                  <a:srgbClr val="3D3C2C"/>
                </a:solidFill>
                <a:latin typeface="Century Gothic"/>
                <a:cs typeface="Century Gothic"/>
              </a:rPr>
              <a:t>n</a:t>
            </a:r>
            <a:r>
              <a:rPr sz="1900" dirty="0">
                <a:solidFill>
                  <a:srgbClr val="3D3C2C"/>
                </a:solidFill>
                <a:latin typeface="Times New Roman"/>
                <a:cs typeface="Times New Roman"/>
              </a:rPr>
              <a:t> </a:t>
            </a:r>
            <a:r>
              <a:rPr sz="1900" spc="125" dirty="0">
                <a:solidFill>
                  <a:srgbClr val="3D3C2C"/>
                </a:solidFill>
                <a:latin typeface="Times New Roman"/>
                <a:cs typeface="Times New Roman"/>
              </a:rPr>
              <a:t> </a:t>
            </a:r>
            <a:r>
              <a:rPr sz="1900" spc="-20" dirty="0">
                <a:solidFill>
                  <a:srgbClr val="3D3C2C"/>
                </a:solidFill>
                <a:latin typeface="Century Gothic"/>
                <a:cs typeface="Century Gothic"/>
              </a:rPr>
              <a:t>m</a:t>
            </a:r>
            <a:r>
              <a:rPr sz="1900" spc="-5" dirty="0">
                <a:solidFill>
                  <a:srgbClr val="3D3C2C"/>
                </a:solidFill>
                <a:latin typeface="Century Gothic"/>
                <a:cs typeface="Century Gothic"/>
              </a:rPr>
              <a:t>e</a:t>
            </a:r>
            <a:r>
              <a:rPr sz="1900" spc="-15" dirty="0">
                <a:solidFill>
                  <a:srgbClr val="3D3C2C"/>
                </a:solidFill>
                <a:latin typeface="Century Gothic"/>
                <a:cs typeface="Century Gothic"/>
              </a:rPr>
              <a:t>m</a:t>
            </a:r>
            <a:r>
              <a:rPr sz="1900" spc="-10" dirty="0">
                <a:solidFill>
                  <a:srgbClr val="3D3C2C"/>
                </a:solidFill>
                <a:latin typeface="Century Gothic"/>
                <a:cs typeface="Century Gothic"/>
              </a:rPr>
              <a:t>ory.</a:t>
            </a:r>
            <a:r>
              <a:rPr sz="1900" dirty="0">
                <a:solidFill>
                  <a:srgbClr val="3D3C2C"/>
                </a:solidFill>
                <a:latin typeface="Times New Roman"/>
                <a:cs typeface="Times New Roman"/>
              </a:rPr>
              <a:t> </a:t>
            </a:r>
            <a:r>
              <a:rPr sz="1900" spc="130" dirty="0">
                <a:solidFill>
                  <a:srgbClr val="3D3C2C"/>
                </a:solidFill>
                <a:latin typeface="Times New Roman"/>
                <a:cs typeface="Times New Roman"/>
              </a:rPr>
              <a:t> </a:t>
            </a:r>
            <a:r>
              <a:rPr sz="1900" spc="-10" dirty="0">
                <a:solidFill>
                  <a:srgbClr val="3D3C2C"/>
                </a:solidFill>
                <a:latin typeface="Century Gothic"/>
                <a:cs typeface="Century Gothic"/>
              </a:rPr>
              <a:t>T</a:t>
            </a:r>
            <a:r>
              <a:rPr sz="1900" spc="-25" dirty="0">
                <a:solidFill>
                  <a:srgbClr val="3D3C2C"/>
                </a:solidFill>
                <a:latin typeface="Century Gothic"/>
                <a:cs typeface="Century Gothic"/>
              </a:rPr>
              <a:t>h</a:t>
            </a:r>
            <a:r>
              <a:rPr sz="1900" spc="-10" dirty="0">
                <a:solidFill>
                  <a:srgbClr val="3D3C2C"/>
                </a:solidFill>
                <a:latin typeface="Century Gothic"/>
                <a:cs typeface="Century Gothic"/>
              </a:rPr>
              <a:t>us</a:t>
            </a:r>
            <a:r>
              <a:rPr sz="1900" spc="-5" dirty="0">
                <a:solidFill>
                  <a:srgbClr val="3D3C2C"/>
                </a:solidFill>
                <a:latin typeface="Times New Roman"/>
                <a:cs typeface="Times New Roman"/>
              </a:rPr>
              <a:t> </a:t>
            </a:r>
            <a:r>
              <a:rPr sz="1900" spc="-15" dirty="0">
                <a:solidFill>
                  <a:srgbClr val="3D3C2C"/>
                </a:solidFill>
                <a:latin typeface="Century Gothic"/>
                <a:cs typeface="Century Gothic"/>
              </a:rPr>
              <a:t>co</a:t>
            </a:r>
            <a:r>
              <a:rPr sz="1900" spc="-10" dirty="0">
                <a:solidFill>
                  <a:srgbClr val="3D3C2C"/>
                </a:solidFill>
                <a:latin typeface="Century Gothic"/>
                <a:cs typeface="Century Gothic"/>
              </a:rPr>
              <a:t>m</a:t>
            </a:r>
            <a:r>
              <a:rPr sz="1900" spc="-20" dirty="0">
                <a:solidFill>
                  <a:srgbClr val="3D3C2C"/>
                </a:solidFill>
                <a:latin typeface="Century Gothic"/>
                <a:cs typeface="Century Gothic"/>
              </a:rPr>
              <a:t>m</a:t>
            </a:r>
            <a:r>
              <a:rPr sz="1900" spc="-10" dirty="0">
                <a:solidFill>
                  <a:srgbClr val="3D3C2C"/>
                </a:solidFill>
                <a:latin typeface="Century Gothic"/>
                <a:cs typeface="Century Gothic"/>
              </a:rPr>
              <a:t>u</a:t>
            </a:r>
            <a:r>
              <a:rPr sz="1900" spc="-15" dirty="0">
                <a:solidFill>
                  <a:srgbClr val="3D3C2C"/>
                </a:solidFill>
                <a:latin typeface="Century Gothic"/>
                <a:cs typeface="Century Gothic"/>
              </a:rPr>
              <a:t>n</a:t>
            </a:r>
            <a:r>
              <a:rPr sz="1900" dirty="0">
                <a:solidFill>
                  <a:srgbClr val="3D3C2C"/>
                </a:solidFill>
                <a:latin typeface="Century Gothic"/>
                <a:cs typeface="Century Gothic"/>
              </a:rPr>
              <a:t>i</a:t>
            </a:r>
            <a:r>
              <a:rPr sz="1900" spc="-15" dirty="0">
                <a:solidFill>
                  <a:srgbClr val="3D3C2C"/>
                </a:solidFill>
                <a:latin typeface="Century Gothic"/>
                <a:cs typeface="Century Gothic"/>
              </a:rPr>
              <a:t>cat</a:t>
            </a:r>
            <a:r>
              <a:rPr sz="1900" spc="5" dirty="0">
                <a:solidFill>
                  <a:srgbClr val="3D3C2C"/>
                </a:solidFill>
                <a:latin typeface="Century Gothic"/>
                <a:cs typeface="Century Gothic"/>
              </a:rPr>
              <a:t>i</a:t>
            </a:r>
            <a:r>
              <a:rPr sz="1900" spc="-25" dirty="0">
                <a:solidFill>
                  <a:srgbClr val="3D3C2C"/>
                </a:solidFill>
                <a:latin typeface="Century Gothic"/>
                <a:cs typeface="Century Gothic"/>
              </a:rPr>
              <a:t>o</a:t>
            </a:r>
            <a:r>
              <a:rPr sz="1900" spc="-15" dirty="0">
                <a:solidFill>
                  <a:srgbClr val="3D3C2C"/>
                </a:solidFill>
                <a:latin typeface="Century Gothic"/>
                <a:cs typeface="Century Gothic"/>
              </a:rPr>
              <a:t>n</a:t>
            </a:r>
            <a:r>
              <a:rPr sz="1900" dirty="0">
                <a:solidFill>
                  <a:srgbClr val="3D3C2C"/>
                </a:solidFill>
                <a:latin typeface="Times New Roman"/>
                <a:cs typeface="Times New Roman"/>
              </a:rPr>
              <a:t> </a:t>
            </a:r>
            <a:r>
              <a:rPr sz="1900" spc="-130" dirty="0">
                <a:solidFill>
                  <a:srgbClr val="3D3C2C"/>
                </a:solidFill>
                <a:latin typeface="Times New Roman"/>
                <a:cs typeface="Times New Roman"/>
              </a:rPr>
              <a:t> </a:t>
            </a:r>
            <a:r>
              <a:rPr sz="1900" spc="-20" dirty="0">
                <a:solidFill>
                  <a:srgbClr val="3D3C2C"/>
                </a:solidFill>
                <a:latin typeface="Century Gothic"/>
                <a:cs typeface="Century Gothic"/>
              </a:rPr>
              <a:t>a</a:t>
            </a:r>
            <a:r>
              <a:rPr sz="1900" spc="-15" dirty="0">
                <a:solidFill>
                  <a:srgbClr val="3D3C2C"/>
                </a:solidFill>
                <a:latin typeface="Century Gothic"/>
                <a:cs typeface="Century Gothic"/>
              </a:rPr>
              <a:t>mong</a:t>
            </a:r>
            <a:r>
              <a:rPr sz="1900" dirty="0">
                <a:solidFill>
                  <a:srgbClr val="3D3C2C"/>
                </a:solidFill>
                <a:latin typeface="Times New Roman"/>
                <a:cs typeface="Times New Roman"/>
              </a:rPr>
              <a:t> </a:t>
            </a:r>
            <a:r>
              <a:rPr sz="1900" spc="-125" dirty="0">
                <a:solidFill>
                  <a:srgbClr val="3D3C2C"/>
                </a:solidFill>
                <a:latin typeface="Times New Roman"/>
                <a:cs typeface="Times New Roman"/>
              </a:rPr>
              <a:t> </a:t>
            </a:r>
            <a:r>
              <a:rPr sz="1900" spc="-15" dirty="0">
                <a:solidFill>
                  <a:srgbClr val="3D3C2C"/>
                </a:solidFill>
                <a:latin typeface="Century Gothic"/>
                <a:cs typeface="Century Gothic"/>
              </a:rPr>
              <a:t>P</a:t>
            </a:r>
            <a:r>
              <a:rPr sz="1900" spc="-10" dirty="0">
                <a:solidFill>
                  <a:srgbClr val="3D3C2C"/>
                </a:solidFill>
                <a:latin typeface="Century Gothic"/>
                <a:cs typeface="Century Gothic"/>
              </a:rPr>
              <a:t>Es</a:t>
            </a:r>
            <a:r>
              <a:rPr sz="1900" dirty="0">
                <a:solidFill>
                  <a:srgbClr val="3D3C2C"/>
                </a:solidFill>
                <a:latin typeface="Times New Roman"/>
                <a:cs typeface="Times New Roman"/>
              </a:rPr>
              <a:t> </a:t>
            </a:r>
            <a:r>
              <a:rPr sz="1900" spc="-150" dirty="0">
                <a:solidFill>
                  <a:srgbClr val="3D3C2C"/>
                </a:solidFill>
                <a:latin typeface="Times New Roman"/>
                <a:cs typeface="Times New Roman"/>
              </a:rPr>
              <a:t> </a:t>
            </a:r>
            <a:r>
              <a:rPr sz="1900" spc="5" dirty="0">
                <a:solidFill>
                  <a:srgbClr val="3D3C2C"/>
                </a:solidFill>
                <a:latin typeface="Century Gothic"/>
                <a:cs typeface="Century Gothic"/>
              </a:rPr>
              <a:t>i</a:t>
            </a:r>
            <a:r>
              <a:rPr sz="1900" spc="-10" dirty="0">
                <a:solidFill>
                  <a:srgbClr val="3D3C2C"/>
                </a:solidFill>
                <a:latin typeface="Century Gothic"/>
                <a:cs typeface="Century Gothic"/>
              </a:rPr>
              <a:t>s</a:t>
            </a:r>
            <a:r>
              <a:rPr sz="1900" dirty="0">
                <a:solidFill>
                  <a:srgbClr val="3D3C2C"/>
                </a:solidFill>
                <a:latin typeface="Times New Roman"/>
                <a:cs typeface="Times New Roman"/>
              </a:rPr>
              <a:t> </a:t>
            </a:r>
            <a:r>
              <a:rPr sz="1900" spc="-165" dirty="0">
                <a:solidFill>
                  <a:srgbClr val="3D3C2C"/>
                </a:solidFill>
                <a:latin typeface="Times New Roman"/>
                <a:cs typeface="Times New Roman"/>
              </a:rPr>
              <a:t> </a:t>
            </a:r>
            <a:r>
              <a:rPr sz="1900" spc="-5" dirty="0">
                <a:solidFill>
                  <a:srgbClr val="3D3C2C"/>
                </a:solidFill>
                <a:latin typeface="Century Gothic"/>
                <a:cs typeface="Century Gothic"/>
              </a:rPr>
              <a:t>v</a:t>
            </a:r>
            <a:r>
              <a:rPr sz="1900" spc="-15" dirty="0">
                <a:solidFill>
                  <a:srgbClr val="3D3C2C"/>
                </a:solidFill>
                <a:latin typeface="Century Gothic"/>
                <a:cs typeface="Century Gothic"/>
              </a:rPr>
              <a:t>e</a:t>
            </a:r>
            <a:r>
              <a:rPr sz="1900" spc="-5" dirty="0">
                <a:solidFill>
                  <a:srgbClr val="3D3C2C"/>
                </a:solidFill>
                <a:latin typeface="Century Gothic"/>
                <a:cs typeface="Century Gothic"/>
              </a:rPr>
              <a:t>r</a:t>
            </a:r>
            <a:r>
              <a:rPr sz="1900" spc="-15" dirty="0">
                <a:solidFill>
                  <a:srgbClr val="3D3C2C"/>
                </a:solidFill>
                <a:latin typeface="Century Gothic"/>
                <a:cs typeface="Century Gothic"/>
              </a:rPr>
              <a:t>y</a:t>
            </a:r>
            <a:r>
              <a:rPr sz="1900" dirty="0">
                <a:solidFill>
                  <a:srgbClr val="3D3C2C"/>
                </a:solidFill>
                <a:latin typeface="Times New Roman"/>
                <a:cs typeface="Times New Roman"/>
              </a:rPr>
              <a:t> </a:t>
            </a:r>
            <a:r>
              <a:rPr sz="1900" spc="-140" dirty="0">
                <a:solidFill>
                  <a:srgbClr val="3D3C2C"/>
                </a:solidFill>
                <a:latin typeface="Times New Roman"/>
                <a:cs typeface="Times New Roman"/>
              </a:rPr>
              <a:t> </a:t>
            </a:r>
            <a:r>
              <a:rPr sz="1900" spc="-10" dirty="0">
                <a:solidFill>
                  <a:srgbClr val="3D3C2C"/>
                </a:solidFill>
                <a:latin typeface="Century Gothic"/>
                <a:cs typeface="Century Gothic"/>
              </a:rPr>
              <a:t>f</a:t>
            </a:r>
            <a:r>
              <a:rPr sz="1900" spc="-25" dirty="0">
                <a:solidFill>
                  <a:srgbClr val="3D3C2C"/>
                </a:solidFill>
                <a:latin typeface="Century Gothic"/>
                <a:cs typeface="Century Gothic"/>
              </a:rPr>
              <a:t>a</a:t>
            </a:r>
            <a:r>
              <a:rPr sz="1900" spc="-15" dirty="0">
                <a:solidFill>
                  <a:srgbClr val="3D3C2C"/>
                </a:solidFill>
                <a:latin typeface="Century Gothic"/>
                <a:cs typeface="Century Gothic"/>
              </a:rPr>
              <a:t>s</a:t>
            </a:r>
            <a:r>
              <a:rPr sz="1900" spc="-10" dirty="0">
                <a:solidFill>
                  <a:srgbClr val="3D3C2C"/>
                </a:solidFill>
                <a:latin typeface="Century Gothic"/>
                <a:cs typeface="Century Gothic"/>
              </a:rPr>
              <a:t>t</a:t>
            </a:r>
            <a:r>
              <a:rPr sz="1900" dirty="0">
                <a:solidFill>
                  <a:srgbClr val="3D3C2C"/>
                </a:solidFill>
                <a:latin typeface="Times New Roman"/>
                <a:cs typeface="Times New Roman"/>
              </a:rPr>
              <a:t> </a:t>
            </a:r>
            <a:r>
              <a:rPr sz="1900" spc="-135" dirty="0">
                <a:solidFill>
                  <a:srgbClr val="3D3C2C"/>
                </a:solidFill>
                <a:latin typeface="Times New Roman"/>
                <a:cs typeface="Times New Roman"/>
              </a:rPr>
              <a:t> </a:t>
            </a:r>
            <a:r>
              <a:rPr sz="1900" spc="-20" dirty="0">
                <a:solidFill>
                  <a:srgbClr val="3D3C2C"/>
                </a:solidFill>
                <a:latin typeface="Century Gothic"/>
                <a:cs typeface="Century Gothic"/>
              </a:rPr>
              <a:t>a</a:t>
            </a:r>
            <a:r>
              <a:rPr sz="1900" spc="-10" dirty="0">
                <a:solidFill>
                  <a:srgbClr val="3D3C2C"/>
                </a:solidFill>
                <a:latin typeface="Century Gothic"/>
                <a:cs typeface="Century Gothic"/>
              </a:rPr>
              <a:t>n</a:t>
            </a:r>
            <a:r>
              <a:rPr sz="1900" spc="-15" dirty="0">
                <a:solidFill>
                  <a:srgbClr val="3D3C2C"/>
                </a:solidFill>
                <a:latin typeface="Century Gothic"/>
                <a:cs typeface="Century Gothic"/>
              </a:rPr>
              <a:t>d</a:t>
            </a:r>
            <a:r>
              <a:rPr sz="1900" dirty="0">
                <a:solidFill>
                  <a:srgbClr val="3D3C2C"/>
                </a:solidFill>
                <a:latin typeface="Times New Roman"/>
                <a:cs typeface="Times New Roman"/>
              </a:rPr>
              <a:t> </a:t>
            </a:r>
            <a:r>
              <a:rPr sz="1900" spc="-135" dirty="0">
                <a:solidFill>
                  <a:srgbClr val="3D3C2C"/>
                </a:solidFill>
                <a:latin typeface="Times New Roman"/>
                <a:cs typeface="Times New Roman"/>
              </a:rPr>
              <a:t> </a:t>
            </a:r>
            <a:r>
              <a:rPr sz="1900" spc="-10" dirty="0">
                <a:solidFill>
                  <a:srgbClr val="3D3C2C"/>
                </a:solidFill>
                <a:latin typeface="Century Gothic"/>
                <a:cs typeface="Century Gothic"/>
              </a:rPr>
              <a:t>c</a:t>
            </a:r>
            <a:r>
              <a:rPr sz="1900" spc="-15" dirty="0">
                <a:solidFill>
                  <a:srgbClr val="3D3C2C"/>
                </a:solidFill>
                <a:latin typeface="Century Gothic"/>
                <a:cs typeface="Century Gothic"/>
              </a:rPr>
              <a:t>o</a:t>
            </a:r>
            <a:r>
              <a:rPr sz="1900" spc="-25" dirty="0">
                <a:solidFill>
                  <a:srgbClr val="3D3C2C"/>
                </a:solidFill>
                <a:latin typeface="Century Gothic"/>
                <a:cs typeface="Century Gothic"/>
              </a:rPr>
              <a:t>o</a:t>
            </a:r>
            <a:r>
              <a:rPr sz="1900" spc="-5" dirty="0">
                <a:solidFill>
                  <a:srgbClr val="3D3C2C"/>
                </a:solidFill>
                <a:latin typeface="Century Gothic"/>
                <a:cs typeface="Century Gothic"/>
              </a:rPr>
              <a:t>p</a:t>
            </a:r>
            <a:r>
              <a:rPr sz="1900" spc="-15" dirty="0">
                <a:solidFill>
                  <a:srgbClr val="3D3C2C"/>
                </a:solidFill>
                <a:latin typeface="Century Gothic"/>
                <a:cs typeface="Century Gothic"/>
              </a:rPr>
              <a:t>e</a:t>
            </a:r>
            <a:r>
              <a:rPr sz="1900" spc="-5" dirty="0">
                <a:solidFill>
                  <a:srgbClr val="3D3C2C"/>
                </a:solidFill>
                <a:latin typeface="Century Gothic"/>
                <a:cs typeface="Century Gothic"/>
              </a:rPr>
              <a:t>r</a:t>
            </a:r>
            <a:r>
              <a:rPr sz="1900" spc="-20" dirty="0">
                <a:solidFill>
                  <a:srgbClr val="3D3C2C"/>
                </a:solidFill>
                <a:latin typeface="Century Gothic"/>
                <a:cs typeface="Century Gothic"/>
              </a:rPr>
              <a:t>a</a:t>
            </a:r>
            <a:r>
              <a:rPr sz="1900" spc="-10" dirty="0">
                <a:solidFill>
                  <a:srgbClr val="3D3C2C"/>
                </a:solidFill>
                <a:latin typeface="Century Gothic"/>
                <a:cs typeface="Century Gothic"/>
              </a:rPr>
              <a:t>t</a:t>
            </a:r>
            <a:r>
              <a:rPr sz="1900" dirty="0">
                <a:solidFill>
                  <a:srgbClr val="3D3C2C"/>
                </a:solidFill>
                <a:latin typeface="Century Gothic"/>
                <a:cs typeface="Century Gothic"/>
              </a:rPr>
              <a:t>i</a:t>
            </a:r>
            <a:r>
              <a:rPr sz="1900" spc="-25" dirty="0">
                <a:solidFill>
                  <a:srgbClr val="3D3C2C"/>
                </a:solidFill>
                <a:latin typeface="Century Gothic"/>
                <a:cs typeface="Century Gothic"/>
              </a:rPr>
              <a:t>o</a:t>
            </a:r>
            <a:r>
              <a:rPr sz="1900" spc="-15" dirty="0">
                <a:solidFill>
                  <a:srgbClr val="3D3C2C"/>
                </a:solidFill>
                <a:latin typeface="Century Gothic"/>
                <a:cs typeface="Century Gothic"/>
              </a:rPr>
              <a:t>n</a:t>
            </a:r>
            <a:r>
              <a:rPr sz="1900" spc="-5" dirty="0">
                <a:solidFill>
                  <a:srgbClr val="3D3C2C"/>
                </a:solidFill>
                <a:latin typeface="Times New Roman"/>
                <a:cs typeface="Times New Roman"/>
              </a:rPr>
              <a:t> </a:t>
            </a:r>
            <a:r>
              <a:rPr sz="1900" spc="-20" dirty="0">
                <a:solidFill>
                  <a:srgbClr val="3D3C2C"/>
                </a:solidFill>
                <a:latin typeface="Century Gothic"/>
                <a:cs typeface="Century Gothic"/>
              </a:rPr>
              <a:t>m</a:t>
            </a:r>
            <a:r>
              <a:rPr sz="1900" spc="-10" dirty="0">
                <a:solidFill>
                  <a:srgbClr val="3D3C2C"/>
                </a:solidFill>
                <a:latin typeface="Century Gothic"/>
                <a:cs typeface="Century Gothic"/>
              </a:rPr>
              <a:t>a</a:t>
            </a:r>
            <a:r>
              <a:rPr sz="1900" spc="-15" dirty="0">
                <a:solidFill>
                  <a:srgbClr val="3D3C2C"/>
                </a:solidFill>
                <a:latin typeface="Century Gothic"/>
                <a:cs typeface="Century Gothic"/>
              </a:rPr>
              <a:t>y</a:t>
            </a:r>
            <a:r>
              <a:rPr sz="1900" dirty="0">
                <a:solidFill>
                  <a:srgbClr val="3D3C2C"/>
                </a:solidFill>
                <a:latin typeface="Times New Roman"/>
                <a:cs typeface="Times New Roman"/>
              </a:rPr>
              <a:t> </a:t>
            </a:r>
            <a:r>
              <a:rPr sz="1900" spc="-35" dirty="0">
                <a:solidFill>
                  <a:srgbClr val="3D3C2C"/>
                </a:solidFill>
                <a:latin typeface="Times New Roman"/>
                <a:cs typeface="Times New Roman"/>
              </a:rPr>
              <a:t> </a:t>
            </a:r>
            <a:r>
              <a:rPr sz="1900" spc="-15" dirty="0">
                <a:solidFill>
                  <a:srgbClr val="3D3C2C"/>
                </a:solidFill>
                <a:latin typeface="Century Gothic"/>
                <a:cs typeface="Century Gothic"/>
              </a:rPr>
              <a:t>be</a:t>
            </a:r>
            <a:r>
              <a:rPr sz="1900" dirty="0">
                <a:solidFill>
                  <a:srgbClr val="3D3C2C"/>
                </a:solidFill>
                <a:latin typeface="Times New Roman"/>
                <a:cs typeface="Times New Roman"/>
              </a:rPr>
              <a:t> </a:t>
            </a:r>
            <a:r>
              <a:rPr sz="1900" spc="-20" dirty="0">
                <a:solidFill>
                  <a:srgbClr val="3D3C2C"/>
                </a:solidFill>
                <a:latin typeface="Times New Roman"/>
                <a:cs typeface="Times New Roman"/>
              </a:rPr>
              <a:t> </a:t>
            </a:r>
            <a:r>
              <a:rPr sz="1900" spc="-15" dirty="0">
                <a:solidFill>
                  <a:srgbClr val="3D3C2C"/>
                </a:solidFill>
                <a:latin typeface="Century Gothic"/>
                <a:cs typeface="Century Gothic"/>
              </a:rPr>
              <a:t>e</a:t>
            </a:r>
            <a:r>
              <a:rPr sz="1900" dirty="0">
                <a:solidFill>
                  <a:srgbClr val="3D3C2C"/>
                </a:solidFill>
                <a:latin typeface="Century Gothic"/>
                <a:cs typeface="Century Gothic"/>
              </a:rPr>
              <a:t>v</a:t>
            </a:r>
            <a:r>
              <a:rPr sz="1900" spc="-25" dirty="0">
                <a:solidFill>
                  <a:srgbClr val="3D3C2C"/>
                </a:solidFill>
                <a:latin typeface="Century Gothic"/>
                <a:cs typeface="Century Gothic"/>
              </a:rPr>
              <a:t>e</a:t>
            </a:r>
            <a:r>
              <a:rPr sz="1900" spc="-15" dirty="0">
                <a:solidFill>
                  <a:srgbClr val="3D3C2C"/>
                </a:solidFill>
                <a:latin typeface="Century Gothic"/>
                <a:cs typeface="Century Gothic"/>
              </a:rPr>
              <a:t>n</a:t>
            </a:r>
            <a:r>
              <a:rPr sz="1900" dirty="0">
                <a:solidFill>
                  <a:srgbClr val="3D3C2C"/>
                </a:solidFill>
                <a:latin typeface="Times New Roman"/>
                <a:cs typeface="Times New Roman"/>
              </a:rPr>
              <a:t> </a:t>
            </a:r>
            <a:r>
              <a:rPr sz="1900" spc="-30" dirty="0">
                <a:solidFill>
                  <a:srgbClr val="3D3C2C"/>
                </a:solidFill>
                <a:latin typeface="Times New Roman"/>
                <a:cs typeface="Times New Roman"/>
              </a:rPr>
              <a:t> </a:t>
            </a:r>
            <a:r>
              <a:rPr sz="1900" spc="-10" dirty="0">
                <a:solidFill>
                  <a:srgbClr val="3D3C2C"/>
                </a:solidFill>
                <a:latin typeface="Century Gothic"/>
                <a:cs typeface="Century Gothic"/>
              </a:rPr>
              <a:t>at</a:t>
            </a:r>
            <a:r>
              <a:rPr sz="1900" dirty="0">
                <a:solidFill>
                  <a:srgbClr val="3D3C2C"/>
                </a:solidFill>
                <a:latin typeface="Times New Roman"/>
                <a:cs typeface="Times New Roman"/>
              </a:rPr>
              <a:t> </a:t>
            </a:r>
            <a:r>
              <a:rPr sz="1900" spc="-25" dirty="0">
                <a:solidFill>
                  <a:srgbClr val="3D3C2C"/>
                </a:solidFill>
                <a:latin typeface="Times New Roman"/>
                <a:cs typeface="Times New Roman"/>
              </a:rPr>
              <a:t> </a:t>
            </a:r>
            <a:r>
              <a:rPr sz="1900" dirty="0">
                <a:solidFill>
                  <a:srgbClr val="3D3C2C"/>
                </a:solidFill>
                <a:latin typeface="Century Gothic"/>
                <a:cs typeface="Century Gothic"/>
              </a:rPr>
              <a:t>t</a:t>
            </a:r>
            <a:r>
              <a:rPr sz="1900" spc="-15" dirty="0">
                <a:solidFill>
                  <a:srgbClr val="3D3C2C"/>
                </a:solidFill>
                <a:latin typeface="Century Gothic"/>
                <a:cs typeface="Century Gothic"/>
              </a:rPr>
              <a:t>he</a:t>
            </a:r>
            <a:r>
              <a:rPr sz="1900" dirty="0">
                <a:solidFill>
                  <a:srgbClr val="3D3C2C"/>
                </a:solidFill>
                <a:latin typeface="Times New Roman"/>
                <a:cs typeface="Times New Roman"/>
              </a:rPr>
              <a:t> </a:t>
            </a:r>
            <a:r>
              <a:rPr sz="1900" spc="-25" dirty="0">
                <a:solidFill>
                  <a:srgbClr val="3D3C2C"/>
                </a:solidFill>
                <a:latin typeface="Times New Roman"/>
                <a:cs typeface="Times New Roman"/>
              </a:rPr>
              <a:t> </a:t>
            </a:r>
            <a:r>
              <a:rPr sz="1900" spc="-15" dirty="0">
                <a:solidFill>
                  <a:srgbClr val="3D3C2C"/>
                </a:solidFill>
                <a:latin typeface="Century Gothic"/>
                <a:cs typeface="Century Gothic"/>
              </a:rPr>
              <a:t>le</a:t>
            </a:r>
            <a:r>
              <a:rPr sz="1900" spc="-10" dirty="0">
                <a:solidFill>
                  <a:srgbClr val="3D3C2C"/>
                </a:solidFill>
                <a:latin typeface="Century Gothic"/>
                <a:cs typeface="Century Gothic"/>
              </a:rPr>
              <a:t>vel</a:t>
            </a:r>
            <a:r>
              <a:rPr sz="1900" dirty="0">
                <a:solidFill>
                  <a:srgbClr val="3D3C2C"/>
                </a:solidFill>
                <a:latin typeface="Times New Roman"/>
                <a:cs typeface="Times New Roman"/>
              </a:rPr>
              <a:t> </a:t>
            </a:r>
            <a:r>
              <a:rPr sz="1900" spc="-30" dirty="0">
                <a:solidFill>
                  <a:srgbClr val="3D3C2C"/>
                </a:solidFill>
                <a:latin typeface="Times New Roman"/>
                <a:cs typeface="Times New Roman"/>
              </a:rPr>
              <a:t> </a:t>
            </a:r>
            <a:r>
              <a:rPr sz="1900" spc="-25" dirty="0">
                <a:solidFill>
                  <a:srgbClr val="3D3C2C"/>
                </a:solidFill>
                <a:latin typeface="Century Gothic"/>
                <a:cs typeface="Century Gothic"/>
              </a:rPr>
              <a:t>o</a:t>
            </a:r>
            <a:r>
              <a:rPr sz="1900" spc="-10" dirty="0">
                <a:solidFill>
                  <a:srgbClr val="3D3C2C"/>
                </a:solidFill>
                <a:latin typeface="Century Gothic"/>
                <a:cs typeface="Century Gothic"/>
              </a:rPr>
              <a:t>f</a:t>
            </a:r>
            <a:r>
              <a:rPr sz="1900" dirty="0">
                <a:solidFill>
                  <a:srgbClr val="3D3C2C"/>
                </a:solidFill>
                <a:latin typeface="Times New Roman"/>
                <a:cs typeface="Times New Roman"/>
              </a:rPr>
              <a:t> </a:t>
            </a:r>
            <a:r>
              <a:rPr sz="1900" spc="-25" dirty="0">
                <a:solidFill>
                  <a:srgbClr val="3D3C2C"/>
                </a:solidFill>
                <a:latin typeface="Times New Roman"/>
                <a:cs typeface="Times New Roman"/>
              </a:rPr>
              <a:t> </a:t>
            </a:r>
            <a:r>
              <a:rPr sz="1900" dirty="0">
                <a:solidFill>
                  <a:srgbClr val="3D3C2C"/>
                </a:solidFill>
                <a:latin typeface="Century Gothic"/>
                <a:cs typeface="Century Gothic"/>
              </a:rPr>
              <a:t>i</a:t>
            </a:r>
            <a:r>
              <a:rPr sz="1900" spc="-15" dirty="0">
                <a:solidFill>
                  <a:srgbClr val="3D3C2C"/>
                </a:solidFill>
                <a:latin typeface="Century Gothic"/>
                <a:cs typeface="Century Gothic"/>
              </a:rPr>
              <a:t>n</a:t>
            </a:r>
            <a:r>
              <a:rPr sz="1900" spc="-20" dirty="0">
                <a:solidFill>
                  <a:srgbClr val="3D3C2C"/>
                </a:solidFill>
                <a:latin typeface="Century Gothic"/>
                <a:cs typeface="Century Gothic"/>
              </a:rPr>
              <a:t>s</a:t>
            </a:r>
            <a:r>
              <a:rPr sz="1900" spc="-10" dirty="0">
                <a:solidFill>
                  <a:srgbClr val="3D3C2C"/>
                </a:solidFill>
                <a:latin typeface="Century Gothic"/>
                <a:cs typeface="Century Gothic"/>
              </a:rPr>
              <a:t>t</a:t>
            </a:r>
            <a:r>
              <a:rPr sz="1900" spc="-5" dirty="0">
                <a:solidFill>
                  <a:srgbClr val="3D3C2C"/>
                </a:solidFill>
                <a:latin typeface="Century Gothic"/>
                <a:cs typeface="Century Gothic"/>
              </a:rPr>
              <a:t>r</a:t>
            </a:r>
            <a:r>
              <a:rPr sz="1900" spc="-10" dirty="0">
                <a:solidFill>
                  <a:srgbClr val="3D3C2C"/>
                </a:solidFill>
                <a:latin typeface="Century Gothic"/>
                <a:cs typeface="Century Gothic"/>
              </a:rPr>
              <a:t>uctions</a:t>
            </a:r>
            <a:r>
              <a:rPr sz="1900" dirty="0">
                <a:solidFill>
                  <a:srgbClr val="3D3C2C"/>
                </a:solidFill>
                <a:latin typeface="Times New Roman"/>
                <a:cs typeface="Times New Roman"/>
              </a:rPr>
              <a:t> </a:t>
            </a:r>
            <a:r>
              <a:rPr sz="1900" spc="-25" dirty="0">
                <a:solidFill>
                  <a:srgbClr val="3D3C2C"/>
                </a:solidFill>
                <a:latin typeface="Times New Roman"/>
                <a:cs typeface="Times New Roman"/>
              </a:rPr>
              <a:t> </a:t>
            </a:r>
            <a:r>
              <a:rPr sz="1900" spc="-15" dirty="0">
                <a:solidFill>
                  <a:srgbClr val="3D3C2C"/>
                </a:solidFill>
                <a:latin typeface="Century Gothic"/>
                <a:cs typeface="Century Gothic"/>
              </a:rPr>
              <a:t>car</a:t>
            </a:r>
            <a:r>
              <a:rPr sz="1900" spc="-5" dirty="0">
                <a:solidFill>
                  <a:srgbClr val="3D3C2C"/>
                </a:solidFill>
                <a:latin typeface="Century Gothic"/>
                <a:cs typeface="Century Gothic"/>
              </a:rPr>
              <a:t>r</a:t>
            </a:r>
            <a:r>
              <a:rPr sz="1900" dirty="0">
                <a:solidFill>
                  <a:srgbClr val="3D3C2C"/>
                </a:solidFill>
                <a:latin typeface="Century Gothic"/>
                <a:cs typeface="Century Gothic"/>
              </a:rPr>
              <a:t>i</a:t>
            </a:r>
            <a:r>
              <a:rPr sz="1900" spc="-15" dirty="0">
                <a:solidFill>
                  <a:srgbClr val="3D3C2C"/>
                </a:solidFill>
                <a:latin typeface="Century Gothic"/>
                <a:cs typeface="Century Gothic"/>
              </a:rPr>
              <a:t>ed</a:t>
            </a:r>
            <a:r>
              <a:rPr sz="1900" dirty="0">
                <a:solidFill>
                  <a:srgbClr val="3D3C2C"/>
                </a:solidFill>
                <a:latin typeface="Times New Roman"/>
                <a:cs typeface="Times New Roman"/>
              </a:rPr>
              <a:t> </a:t>
            </a:r>
            <a:r>
              <a:rPr sz="1900" spc="-25" dirty="0">
                <a:solidFill>
                  <a:srgbClr val="3D3C2C"/>
                </a:solidFill>
                <a:latin typeface="Times New Roman"/>
                <a:cs typeface="Times New Roman"/>
              </a:rPr>
              <a:t> </a:t>
            </a:r>
            <a:r>
              <a:rPr sz="1900" spc="-25" dirty="0">
                <a:solidFill>
                  <a:srgbClr val="3D3C2C"/>
                </a:solidFill>
                <a:latin typeface="Century Gothic"/>
                <a:cs typeface="Century Gothic"/>
              </a:rPr>
              <a:t>o</a:t>
            </a:r>
            <a:r>
              <a:rPr sz="1900" spc="-10" dirty="0">
                <a:solidFill>
                  <a:srgbClr val="3D3C2C"/>
                </a:solidFill>
                <a:latin typeface="Century Gothic"/>
                <a:cs typeface="Century Gothic"/>
              </a:rPr>
              <a:t>ut</a:t>
            </a:r>
            <a:r>
              <a:rPr sz="1900" dirty="0">
                <a:solidFill>
                  <a:srgbClr val="3D3C2C"/>
                </a:solidFill>
                <a:latin typeface="Times New Roman"/>
                <a:cs typeface="Times New Roman"/>
              </a:rPr>
              <a:t> </a:t>
            </a:r>
            <a:r>
              <a:rPr sz="1900" spc="-25" dirty="0">
                <a:solidFill>
                  <a:srgbClr val="3D3C2C"/>
                </a:solidFill>
                <a:latin typeface="Times New Roman"/>
                <a:cs typeface="Times New Roman"/>
              </a:rPr>
              <a:t> </a:t>
            </a:r>
            <a:r>
              <a:rPr sz="1900" spc="-15" dirty="0">
                <a:solidFill>
                  <a:srgbClr val="3D3C2C"/>
                </a:solidFill>
                <a:latin typeface="Century Gothic"/>
                <a:cs typeface="Century Gothic"/>
              </a:rPr>
              <a:t>by</a:t>
            </a:r>
            <a:r>
              <a:rPr sz="1900" spc="-5" dirty="0">
                <a:solidFill>
                  <a:srgbClr val="3D3C2C"/>
                </a:solidFill>
                <a:latin typeface="Times New Roman"/>
                <a:cs typeface="Times New Roman"/>
              </a:rPr>
              <a:t> </a:t>
            </a:r>
            <a:r>
              <a:rPr sz="1900" spc="-15" dirty="0">
                <a:solidFill>
                  <a:srgbClr val="3D3C2C"/>
                </a:solidFill>
                <a:latin typeface="Century Gothic"/>
                <a:cs typeface="Century Gothic"/>
              </a:rPr>
              <a:t>each</a:t>
            </a:r>
            <a:r>
              <a:rPr sz="1900" spc="60" dirty="0">
                <a:solidFill>
                  <a:srgbClr val="3D3C2C"/>
                </a:solidFill>
                <a:latin typeface="Times New Roman"/>
                <a:cs typeface="Times New Roman"/>
              </a:rPr>
              <a:t> </a:t>
            </a:r>
            <a:r>
              <a:rPr sz="1900" spc="-10" dirty="0">
                <a:solidFill>
                  <a:srgbClr val="3D3C2C"/>
                </a:solidFill>
                <a:latin typeface="Century Gothic"/>
                <a:cs typeface="Century Gothic"/>
              </a:rPr>
              <a:t>P</a:t>
            </a:r>
            <a:r>
              <a:rPr sz="1900" spc="-15" dirty="0">
                <a:solidFill>
                  <a:srgbClr val="3D3C2C"/>
                </a:solidFill>
                <a:latin typeface="Century Gothic"/>
                <a:cs typeface="Century Gothic"/>
              </a:rPr>
              <a:t>E</a:t>
            </a:r>
            <a:r>
              <a:rPr sz="1900" spc="45" dirty="0">
                <a:solidFill>
                  <a:srgbClr val="3D3C2C"/>
                </a:solidFill>
                <a:latin typeface="Times New Roman"/>
                <a:cs typeface="Times New Roman"/>
              </a:rPr>
              <a:t> </a:t>
            </a:r>
            <a:r>
              <a:rPr sz="1900" spc="-15" dirty="0">
                <a:solidFill>
                  <a:srgbClr val="3D3C2C"/>
                </a:solidFill>
                <a:latin typeface="Century Gothic"/>
                <a:cs typeface="Century Gothic"/>
              </a:rPr>
              <a:t>as</a:t>
            </a:r>
            <a:r>
              <a:rPr sz="1900" spc="60" dirty="0">
                <a:solidFill>
                  <a:srgbClr val="3D3C2C"/>
                </a:solidFill>
                <a:latin typeface="Times New Roman"/>
                <a:cs typeface="Times New Roman"/>
              </a:rPr>
              <a:t> </a:t>
            </a:r>
            <a:r>
              <a:rPr sz="1900" spc="-15" dirty="0">
                <a:solidFill>
                  <a:srgbClr val="3D3C2C"/>
                </a:solidFill>
                <a:latin typeface="Century Gothic"/>
                <a:cs typeface="Century Gothic"/>
              </a:rPr>
              <a:t>they</a:t>
            </a:r>
            <a:r>
              <a:rPr sz="1900" spc="60" dirty="0">
                <a:solidFill>
                  <a:srgbClr val="3D3C2C"/>
                </a:solidFill>
                <a:latin typeface="Times New Roman"/>
                <a:cs typeface="Times New Roman"/>
              </a:rPr>
              <a:t> </a:t>
            </a:r>
            <a:r>
              <a:rPr sz="1900" spc="-15" dirty="0">
                <a:solidFill>
                  <a:srgbClr val="3D3C2C"/>
                </a:solidFill>
                <a:latin typeface="Century Gothic"/>
                <a:cs typeface="Century Gothic"/>
              </a:rPr>
              <a:t>s</a:t>
            </a:r>
            <a:r>
              <a:rPr sz="1900" spc="-25" dirty="0">
                <a:solidFill>
                  <a:srgbClr val="3D3C2C"/>
                </a:solidFill>
                <a:latin typeface="Century Gothic"/>
                <a:cs typeface="Century Gothic"/>
              </a:rPr>
              <a:t>h</a:t>
            </a:r>
            <a:r>
              <a:rPr sz="1900" spc="-20" dirty="0">
                <a:solidFill>
                  <a:srgbClr val="3D3C2C"/>
                </a:solidFill>
                <a:latin typeface="Century Gothic"/>
                <a:cs typeface="Century Gothic"/>
              </a:rPr>
              <a:t>a</a:t>
            </a:r>
            <a:r>
              <a:rPr sz="1900" spc="-10" dirty="0">
                <a:solidFill>
                  <a:srgbClr val="3D3C2C"/>
                </a:solidFill>
                <a:latin typeface="Century Gothic"/>
                <a:cs typeface="Century Gothic"/>
              </a:rPr>
              <a:t>re</a:t>
            </a:r>
            <a:r>
              <a:rPr sz="1900" spc="70" dirty="0">
                <a:solidFill>
                  <a:srgbClr val="3D3C2C"/>
                </a:solidFill>
                <a:latin typeface="Times New Roman"/>
                <a:cs typeface="Times New Roman"/>
              </a:rPr>
              <a:t> </a:t>
            </a:r>
            <a:r>
              <a:rPr sz="1900" spc="-15" dirty="0">
                <a:solidFill>
                  <a:srgbClr val="3D3C2C"/>
                </a:solidFill>
                <a:latin typeface="Century Gothic"/>
                <a:cs typeface="Century Gothic"/>
              </a:rPr>
              <a:t>a</a:t>
            </a:r>
            <a:r>
              <a:rPr sz="1900" spc="50" dirty="0">
                <a:solidFill>
                  <a:srgbClr val="3D3C2C"/>
                </a:solidFill>
                <a:latin typeface="Times New Roman"/>
                <a:cs typeface="Times New Roman"/>
              </a:rPr>
              <a:t> </a:t>
            </a:r>
            <a:r>
              <a:rPr sz="1900" spc="-15" dirty="0">
                <a:solidFill>
                  <a:srgbClr val="3D3C2C"/>
                </a:solidFill>
                <a:latin typeface="Century Gothic"/>
                <a:cs typeface="Century Gothic"/>
              </a:rPr>
              <a:t>c</a:t>
            </a:r>
            <a:r>
              <a:rPr sz="1900" spc="-25" dirty="0">
                <a:solidFill>
                  <a:srgbClr val="3D3C2C"/>
                </a:solidFill>
                <a:latin typeface="Century Gothic"/>
                <a:cs typeface="Century Gothic"/>
              </a:rPr>
              <a:t>o</a:t>
            </a:r>
            <a:r>
              <a:rPr sz="1900" spc="-15" dirty="0">
                <a:solidFill>
                  <a:srgbClr val="3D3C2C"/>
                </a:solidFill>
                <a:latin typeface="Century Gothic"/>
                <a:cs typeface="Century Gothic"/>
              </a:rPr>
              <a:t>mmon</a:t>
            </a:r>
            <a:r>
              <a:rPr sz="1900" spc="95" dirty="0">
                <a:solidFill>
                  <a:srgbClr val="3D3C2C"/>
                </a:solidFill>
                <a:latin typeface="Times New Roman"/>
                <a:cs typeface="Times New Roman"/>
              </a:rPr>
              <a:t> </a:t>
            </a:r>
            <a:r>
              <a:rPr sz="1900" spc="-20" dirty="0">
                <a:solidFill>
                  <a:srgbClr val="3D3C2C"/>
                </a:solidFill>
                <a:latin typeface="Century Gothic"/>
                <a:cs typeface="Century Gothic"/>
              </a:rPr>
              <a:t>mem</a:t>
            </a:r>
            <a:r>
              <a:rPr sz="1900" spc="-25" dirty="0">
                <a:solidFill>
                  <a:srgbClr val="3D3C2C"/>
                </a:solidFill>
                <a:latin typeface="Century Gothic"/>
                <a:cs typeface="Century Gothic"/>
              </a:rPr>
              <a:t>o</a:t>
            </a:r>
            <a:r>
              <a:rPr sz="1900" spc="-10" dirty="0">
                <a:solidFill>
                  <a:srgbClr val="3D3C2C"/>
                </a:solidFill>
                <a:latin typeface="Century Gothic"/>
                <a:cs typeface="Century Gothic"/>
              </a:rPr>
              <a:t>ry.</a:t>
            </a:r>
            <a:endParaRPr sz="1900">
              <a:solidFill>
                <a:prstClr val="black"/>
              </a:solidFill>
              <a:latin typeface="Century Gothic"/>
              <a:cs typeface="Century Gothic"/>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8518" y="1089608"/>
            <a:ext cx="9196614" cy="1102866"/>
          </a:xfrm>
          <a:prstGeom prst="rect">
            <a:avLst/>
          </a:prstGeom>
        </p:spPr>
        <p:txBody>
          <a:bodyPr vert="horz" wrap="square" lIns="0" tIns="0" rIns="0" bIns="0" rtlCol="0">
            <a:spAutoFit/>
          </a:bodyPr>
          <a:lstStyle/>
          <a:p>
            <a:pPr marL="12700">
              <a:lnSpc>
                <a:spcPts val="4315"/>
              </a:lnSpc>
            </a:pPr>
            <a:r>
              <a:rPr sz="3600" b="1" dirty="0"/>
              <a:t>Classific</a:t>
            </a:r>
            <a:r>
              <a:rPr sz="3600" b="1" spc="-15" dirty="0"/>
              <a:t>a</a:t>
            </a:r>
            <a:r>
              <a:rPr sz="3600" b="1" dirty="0"/>
              <a:t>tion</a:t>
            </a:r>
            <a:r>
              <a:rPr sz="3600" b="1" spc="105" dirty="0">
                <a:latin typeface="Times New Roman"/>
                <a:cs typeface="Times New Roman"/>
              </a:rPr>
              <a:t> </a:t>
            </a:r>
            <a:r>
              <a:rPr sz="3600" b="1" spc="-5" dirty="0"/>
              <a:t>base</a:t>
            </a:r>
            <a:r>
              <a:rPr sz="3600" b="1" dirty="0"/>
              <a:t>d</a:t>
            </a:r>
            <a:r>
              <a:rPr sz="3600" b="1" spc="95" dirty="0">
                <a:latin typeface="Times New Roman"/>
                <a:cs typeface="Times New Roman"/>
              </a:rPr>
              <a:t> </a:t>
            </a:r>
            <a:r>
              <a:rPr sz="3600" b="1" spc="-5" dirty="0"/>
              <a:t>o</a:t>
            </a:r>
            <a:r>
              <a:rPr sz="3600" b="1" dirty="0"/>
              <a:t>n</a:t>
            </a:r>
            <a:r>
              <a:rPr sz="3600" b="1" spc="105" dirty="0">
                <a:latin typeface="Times New Roman"/>
                <a:cs typeface="Times New Roman"/>
              </a:rPr>
              <a:t> </a:t>
            </a:r>
            <a:r>
              <a:rPr sz="3600" b="1" dirty="0"/>
              <a:t>mode</a:t>
            </a:r>
            <a:endParaRPr sz="3600"/>
          </a:p>
          <a:p>
            <a:pPr marL="12700">
              <a:lnSpc>
                <a:spcPts val="4315"/>
              </a:lnSpc>
            </a:pPr>
            <a:r>
              <a:rPr sz="3600" b="1" spc="-30" dirty="0"/>
              <a:t>o</a:t>
            </a:r>
            <a:r>
              <a:rPr sz="3600" b="1" spc="-10" dirty="0"/>
              <a:t>f</a:t>
            </a:r>
            <a:r>
              <a:rPr sz="3600" b="1" spc="105" dirty="0">
                <a:latin typeface="Times New Roman"/>
                <a:cs typeface="Times New Roman"/>
              </a:rPr>
              <a:t> </a:t>
            </a:r>
            <a:r>
              <a:rPr sz="3600" b="1" spc="-5" dirty="0"/>
              <a:t>accessin</a:t>
            </a:r>
            <a:r>
              <a:rPr sz="3600" b="1" dirty="0"/>
              <a:t>g</a:t>
            </a:r>
            <a:r>
              <a:rPr sz="3600" b="1" spc="114" dirty="0">
                <a:latin typeface="Times New Roman"/>
                <a:cs typeface="Times New Roman"/>
              </a:rPr>
              <a:t> </a:t>
            </a:r>
            <a:r>
              <a:rPr sz="3600" b="1" dirty="0"/>
              <a:t>memory</a:t>
            </a:r>
            <a:endParaRPr sz="3600"/>
          </a:p>
        </p:txBody>
      </p:sp>
      <p:sp>
        <p:nvSpPr>
          <p:cNvPr id="3" name="object 3"/>
          <p:cNvSpPr txBox="1"/>
          <p:nvPr/>
        </p:nvSpPr>
        <p:spPr>
          <a:xfrm>
            <a:off x="2713363" y="2339598"/>
            <a:ext cx="6553834" cy="3248025"/>
          </a:xfrm>
          <a:prstGeom prst="rect">
            <a:avLst/>
          </a:prstGeom>
        </p:spPr>
        <p:txBody>
          <a:bodyPr vert="horz" wrap="square" lIns="0" tIns="0" rIns="0" bIns="0" rtlCol="0">
            <a:spAutoFit/>
          </a:bodyPr>
          <a:lstStyle/>
          <a:p>
            <a:pPr marL="287020" marR="5080" indent="-274955" algn="just">
              <a:lnSpc>
                <a:spcPct val="80000"/>
              </a:lnSpc>
            </a:pPr>
            <a:r>
              <a:rPr sz="1300" spc="-15" dirty="0">
                <a:solidFill>
                  <a:srgbClr val="93C500"/>
                </a:solidFill>
                <a:latin typeface="Wingdings 2"/>
                <a:cs typeface="Wingdings 2"/>
              </a:rPr>
              <a:t></a:t>
            </a:r>
            <a:r>
              <a:rPr sz="1300" spc="-15" dirty="0">
                <a:solidFill>
                  <a:srgbClr val="93C500"/>
                </a:solidFill>
                <a:latin typeface="Times New Roman"/>
                <a:cs typeface="Times New Roman"/>
              </a:rPr>
              <a:t>  </a:t>
            </a:r>
            <a:r>
              <a:rPr sz="1300" spc="30" dirty="0">
                <a:solidFill>
                  <a:srgbClr val="93C500"/>
                </a:solidFill>
                <a:latin typeface="Times New Roman"/>
                <a:cs typeface="Times New Roman"/>
              </a:rPr>
              <a:t> </a:t>
            </a:r>
            <a:r>
              <a:rPr sz="1700" b="1" i="1" spc="-5" dirty="0">
                <a:solidFill>
                  <a:srgbClr val="3D3C2C"/>
                </a:solidFill>
                <a:latin typeface="Century Gothic"/>
                <a:cs typeface="Century Gothic"/>
              </a:rPr>
              <a:t>Unifor</a:t>
            </a:r>
            <a:r>
              <a:rPr sz="1700" b="1" i="1" dirty="0">
                <a:solidFill>
                  <a:srgbClr val="3D3C2C"/>
                </a:solidFill>
                <a:latin typeface="Century Gothic"/>
                <a:cs typeface="Century Gothic"/>
              </a:rPr>
              <a:t>m</a:t>
            </a:r>
            <a:r>
              <a:rPr sz="1700" b="1" i="1" dirty="0">
                <a:solidFill>
                  <a:srgbClr val="3D3C2C"/>
                </a:solidFill>
                <a:latin typeface="Times New Roman"/>
                <a:cs typeface="Times New Roman"/>
              </a:rPr>
              <a:t> </a:t>
            </a:r>
            <a:r>
              <a:rPr sz="1700" b="1" i="1" spc="125" dirty="0">
                <a:solidFill>
                  <a:srgbClr val="3D3C2C"/>
                </a:solidFill>
                <a:latin typeface="Times New Roman"/>
                <a:cs typeface="Times New Roman"/>
              </a:rPr>
              <a:t> </a:t>
            </a:r>
            <a:r>
              <a:rPr sz="1700" b="1" i="1" spc="-5" dirty="0">
                <a:solidFill>
                  <a:srgbClr val="3D3C2C"/>
                </a:solidFill>
                <a:latin typeface="Century Gothic"/>
                <a:cs typeface="Century Gothic"/>
              </a:rPr>
              <a:t>me</a:t>
            </a:r>
            <a:r>
              <a:rPr sz="1700" b="1" i="1" spc="-20" dirty="0">
                <a:solidFill>
                  <a:srgbClr val="3D3C2C"/>
                </a:solidFill>
                <a:latin typeface="Century Gothic"/>
                <a:cs typeface="Century Gothic"/>
              </a:rPr>
              <a:t>m</a:t>
            </a:r>
            <a:r>
              <a:rPr sz="1700" b="1" i="1" spc="-5" dirty="0">
                <a:solidFill>
                  <a:srgbClr val="3D3C2C"/>
                </a:solidFill>
                <a:latin typeface="Century Gothic"/>
                <a:cs typeface="Century Gothic"/>
              </a:rPr>
              <a:t>or</a:t>
            </a:r>
            <a:r>
              <a:rPr sz="1700" b="1" i="1" dirty="0">
                <a:solidFill>
                  <a:srgbClr val="3D3C2C"/>
                </a:solidFill>
                <a:latin typeface="Century Gothic"/>
                <a:cs typeface="Century Gothic"/>
              </a:rPr>
              <a:t>y</a:t>
            </a:r>
            <a:r>
              <a:rPr sz="1700" b="1" i="1" dirty="0">
                <a:solidFill>
                  <a:srgbClr val="3D3C2C"/>
                </a:solidFill>
                <a:latin typeface="Times New Roman"/>
                <a:cs typeface="Times New Roman"/>
              </a:rPr>
              <a:t> </a:t>
            </a:r>
            <a:r>
              <a:rPr sz="1700" b="1" i="1" spc="125" dirty="0">
                <a:solidFill>
                  <a:srgbClr val="3D3C2C"/>
                </a:solidFill>
                <a:latin typeface="Times New Roman"/>
                <a:cs typeface="Times New Roman"/>
              </a:rPr>
              <a:t> </a:t>
            </a:r>
            <a:r>
              <a:rPr sz="1700" b="1" i="1" spc="-10" dirty="0">
                <a:solidFill>
                  <a:srgbClr val="3D3C2C"/>
                </a:solidFill>
                <a:latin typeface="Century Gothic"/>
                <a:cs typeface="Century Gothic"/>
              </a:rPr>
              <a:t>a</a:t>
            </a:r>
            <a:r>
              <a:rPr sz="1700" b="1" i="1" spc="-5" dirty="0">
                <a:solidFill>
                  <a:srgbClr val="3D3C2C"/>
                </a:solidFill>
                <a:latin typeface="Century Gothic"/>
                <a:cs typeface="Century Gothic"/>
              </a:rPr>
              <a:t>cces</a:t>
            </a:r>
            <a:r>
              <a:rPr sz="1700" b="1" i="1" dirty="0">
                <a:solidFill>
                  <a:srgbClr val="3D3C2C"/>
                </a:solidFill>
                <a:latin typeface="Century Gothic"/>
                <a:cs typeface="Century Gothic"/>
              </a:rPr>
              <a:t>s</a:t>
            </a:r>
            <a:r>
              <a:rPr sz="1700" b="1" i="1" dirty="0">
                <a:solidFill>
                  <a:srgbClr val="3D3C2C"/>
                </a:solidFill>
                <a:latin typeface="Times New Roman"/>
                <a:cs typeface="Times New Roman"/>
              </a:rPr>
              <a:t> </a:t>
            </a:r>
            <a:r>
              <a:rPr sz="1700" b="1" i="1" spc="125" dirty="0">
                <a:solidFill>
                  <a:srgbClr val="3D3C2C"/>
                </a:solidFill>
                <a:latin typeface="Times New Roman"/>
                <a:cs typeface="Times New Roman"/>
              </a:rPr>
              <a:t> </a:t>
            </a:r>
            <a:r>
              <a:rPr sz="1700" b="1" i="1" spc="-10" dirty="0">
                <a:solidFill>
                  <a:srgbClr val="3D3C2C"/>
                </a:solidFill>
                <a:latin typeface="Century Gothic"/>
                <a:cs typeface="Century Gothic"/>
              </a:rPr>
              <a:t>p</a:t>
            </a:r>
            <a:r>
              <a:rPr sz="1700" b="1" i="1" spc="-5" dirty="0">
                <a:solidFill>
                  <a:srgbClr val="3D3C2C"/>
                </a:solidFill>
                <a:latin typeface="Century Gothic"/>
                <a:cs typeface="Century Gothic"/>
              </a:rPr>
              <a:t>aralle</a:t>
            </a:r>
            <a:r>
              <a:rPr sz="1700" b="1" i="1" dirty="0">
                <a:solidFill>
                  <a:srgbClr val="3D3C2C"/>
                </a:solidFill>
                <a:latin typeface="Century Gothic"/>
                <a:cs typeface="Century Gothic"/>
              </a:rPr>
              <a:t>l</a:t>
            </a:r>
            <a:r>
              <a:rPr sz="1700" b="1" i="1" dirty="0">
                <a:solidFill>
                  <a:srgbClr val="3D3C2C"/>
                </a:solidFill>
                <a:latin typeface="Times New Roman"/>
                <a:cs typeface="Times New Roman"/>
              </a:rPr>
              <a:t> </a:t>
            </a:r>
            <a:r>
              <a:rPr sz="1700" b="1" i="1" spc="135" dirty="0">
                <a:solidFill>
                  <a:srgbClr val="3D3C2C"/>
                </a:solidFill>
                <a:latin typeface="Times New Roman"/>
                <a:cs typeface="Times New Roman"/>
              </a:rPr>
              <a:t> </a:t>
            </a:r>
            <a:r>
              <a:rPr sz="1700" b="1" i="1" spc="-5" dirty="0">
                <a:solidFill>
                  <a:srgbClr val="3D3C2C"/>
                </a:solidFill>
                <a:latin typeface="Century Gothic"/>
                <a:cs typeface="Century Gothic"/>
              </a:rPr>
              <a:t>comp</a:t>
            </a:r>
            <a:r>
              <a:rPr sz="1700" b="1" i="1" spc="-15" dirty="0">
                <a:solidFill>
                  <a:srgbClr val="3D3C2C"/>
                </a:solidFill>
                <a:latin typeface="Century Gothic"/>
                <a:cs typeface="Century Gothic"/>
              </a:rPr>
              <a:t>u</a:t>
            </a:r>
            <a:r>
              <a:rPr sz="1700" b="1" i="1" dirty="0">
                <a:solidFill>
                  <a:srgbClr val="3D3C2C"/>
                </a:solidFill>
                <a:latin typeface="Century Gothic"/>
                <a:cs typeface="Century Gothic"/>
              </a:rPr>
              <a:t>te</a:t>
            </a:r>
            <a:r>
              <a:rPr sz="1700" b="1" i="1" spc="-5" dirty="0">
                <a:solidFill>
                  <a:srgbClr val="3D3C2C"/>
                </a:solidFill>
                <a:latin typeface="Century Gothic"/>
                <a:cs typeface="Century Gothic"/>
              </a:rPr>
              <a:t>r</a:t>
            </a:r>
            <a:r>
              <a:rPr sz="1700" b="1" i="1" dirty="0">
                <a:solidFill>
                  <a:srgbClr val="3D3C2C"/>
                </a:solidFill>
                <a:latin typeface="Century Gothic"/>
                <a:cs typeface="Century Gothic"/>
              </a:rPr>
              <a:t>s</a:t>
            </a:r>
            <a:r>
              <a:rPr sz="1700" b="1" i="1" dirty="0">
                <a:solidFill>
                  <a:srgbClr val="3D3C2C"/>
                </a:solidFill>
                <a:latin typeface="Times New Roman"/>
                <a:cs typeface="Times New Roman"/>
              </a:rPr>
              <a:t> </a:t>
            </a:r>
            <a:r>
              <a:rPr sz="1700" b="1" i="1" spc="125" dirty="0">
                <a:solidFill>
                  <a:srgbClr val="3D3C2C"/>
                </a:solidFill>
                <a:latin typeface="Times New Roman"/>
                <a:cs typeface="Times New Roman"/>
              </a:rPr>
              <a:t> </a:t>
            </a:r>
            <a:r>
              <a:rPr sz="1700" spc="-20" dirty="0">
                <a:solidFill>
                  <a:srgbClr val="3D3C2C"/>
                </a:solidFill>
                <a:latin typeface="Century Gothic"/>
                <a:cs typeface="Century Gothic"/>
              </a:rPr>
              <a:t>(</a:t>
            </a:r>
            <a:r>
              <a:rPr sz="1700" spc="-15" dirty="0">
                <a:solidFill>
                  <a:srgbClr val="3D3C2C"/>
                </a:solidFill>
                <a:latin typeface="Century Gothic"/>
                <a:cs typeface="Century Gothic"/>
              </a:rPr>
              <a:t>U</a:t>
            </a:r>
            <a:r>
              <a:rPr sz="1700" spc="15" dirty="0">
                <a:solidFill>
                  <a:srgbClr val="3D3C2C"/>
                </a:solidFill>
                <a:latin typeface="Century Gothic"/>
                <a:cs typeface="Century Gothic"/>
              </a:rPr>
              <a:t>M</a:t>
            </a:r>
            <a:r>
              <a:rPr sz="1700" spc="-5" dirty="0">
                <a:solidFill>
                  <a:srgbClr val="3D3C2C"/>
                </a:solidFill>
                <a:latin typeface="Century Gothic"/>
                <a:cs typeface="Century Gothic"/>
              </a:rPr>
              <a:t>C)</a:t>
            </a:r>
            <a:r>
              <a:rPr sz="1700" dirty="0">
                <a:solidFill>
                  <a:srgbClr val="3D3C2C"/>
                </a:solidFill>
                <a:latin typeface="Century Gothic"/>
                <a:cs typeface="Century Gothic"/>
              </a:rPr>
              <a:t>:</a:t>
            </a:r>
            <a:r>
              <a:rPr sz="1700" dirty="0">
                <a:solidFill>
                  <a:srgbClr val="3D3C2C"/>
                </a:solidFill>
                <a:latin typeface="Times New Roman"/>
                <a:cs typeface="Times New Roman"/>
              </a:rPr>
              <a:t> </a:t>
            </a:r>
            <a:r>
              <a:rPr sz="1700" spc="105" dirty="0">
                <a:solidFill>
                  <a:srgbClr val="3D3C2C"/>
                </a:solidFill>
                <a:latin typeface="Times New Roman"/>
                <a:cs typeface="Times New Roman"/>
              </a:rPr>
              <a:t> </a:t>
            </a:r>
            <a:r>
              <a:rPr sz="1700" spc="5" dirty="0">
                <a:solidFill>
                  <a:srgbClr val="3D3C2C"/>
                </a:solidFill>
                <a:latin typeface="Century Gothic"/>
                <a:cs typeface="Century Gothic"/>
              </a:rPr>
              <a:t>i</a:t>
            </a:r>
            <a:r>
              <a:rPr sz="1700" dirty="0">
                <a:solidFill>
                  <a:srgbClr val="3D3C2C"/>
                </a:solidFill>
                <a:latin typeface="Century Gothic"/>
                <a:cs typeface="Century Gothic"/>
              </a:rPr>
              <a:t>n</a:t>
            </a:r>
            <a:r>
              <a:rPr sz="1700" dirty="0">
                <a:solidFill>
                  <a:srgbClr val="3D3C2C"/>
                </a:solidFill>
                <a:latin typeface="Times New Roman"/>
                <a:cs typeface="Times New Roman"/>
              </a:rPr>
              <a:t> </a:t>
            </a:r>
            <a:r>
              <a:rPr sz="1700" spc="125" dirty="0">
                <a:solidFill>
                  <a:srgbClr val="3D3C2C"/>
                </a:solidFill>
                <a:latin typeface="Times New Roman"/>
                <a:cs typeface="Times New Roman"/>
              </a:rPr>
              <a:t> </a:t>
            </a:r>
            <a:r>
              <a:rPr sz="1700" dirty="0">
                <a:solidFill>
                  <a:srgbClr val="3D3C2C"/>
                </a:solidFill>
                <a:latin typeface="Century Gothic"/>
                <a:cs typeface="Century Gothic"/>
              </a:rPr>
              <a:t>a</a:t>
            </a:r>
            <a:r>
              <a:rPr sz="1700" dirty="0">
                <a:solidFill>
                  <a:srgbClr val="3D3C2C"/>
                </a:solidFill>
                <a:latin typeface="Times New Roman"/>
                <a:cs typeface="Times New Roman"/>
              </a:rPr>
              <a:t> </a:t>
            </a:r>
            <a:r>
              <a:rPr sz="1700" spc="-5" dirty="0">
                <a:solidFill>
                  <a:srgbClr val="3D3C2C"/>
                </a:solidFill>
                <a:latin typeface="Century Gothic"/>
                <a:cs typeface="Century Gothic"/>
              </a:rPr>
              <a:t>sha</a:t>
            </a:r>
            <a:r>
              <a:rPr sz="1700" spc="5" dirty="0">
                <a:solidFill>
                  <a:srgbClr val="3D3C2C"/>
                </a:solidFill>
                <a:latin typeface="Century Gothic"/>
                <a:cs typeface="Century Gothic"/>
              </a:rPr>
              <a:t>r</a:t>
            </a:r>
            <a:r>
              <a:rPr sz="1700" dirty="0">
                <a:solidFill>
                  <a:srgbClr val="3D3C2C"/>
                </a:solidFill>
                <a:latin typeface="Century Gothic"/>
                <a:cs typeface="Century Gothic"/>
              </a:rPr>
              <a:t>ed</a:t>
            </a:r>
            <a:r>
              <a:rPr sz="1700" dirty="0">
                <a:solidFill>
                  <a:srgbClr val="3D3C2C"/>
                </a:solidFill>
                <a:latin typeface="Times New Roman"/>
                <a:cs typeface="Times New Roman"/>
              </a:rPr>
              <a:t> </a:t>
            </a:r>
            <a:r>
              <a:rPr sz="1700" spc="130" dirty="0">
                <a:solidFill>
                  <a:srgbClr val="3D3C2C"/>
                </a:solidFill>
                <a:latin typeface="Times New Roman"/>
                <a:cs typeface="Times New Roman"/>
              </a:rPr>
              <a:t> </a:t>
            </a:r>
            <a:r>
              <a:rPr sz="1700" dirty="0">
                <a:solidFill>
                  <a:srgbClr val="3D3C2C"/>
                </a:solidFill>
                <a:latin typeface="Century Gothic"/>
                <a:cs typeface="Century Gothic"/>
              </a:rPr>
              <a:t>m</a:t>
            </a:r>
            <a:r>
              <a:rPr sz="1700" spc="-5" dirty="0">
                <a:solidFill>
                  <a:srgbClr val="3D3C2C"/>
                </a:solidFill>
                <a:latin typeface="Century Gothic"/>
                <a:cs typeface="Century Gothic"/>
              </a:rPr>
              <a:t>e</a:t>
            </a:r>
            <a:r>
              <a:rPr sz="1700" dirty="0">
                <a:solidFill>
                  <a:srgbClr val="3D3C2C"/>
                </a:solidFill>
                <a:latin typeface="Century Gothic"/>
                <a:cs typeface="Century Gothic"/>
              </a:rPr>
              <a:t>mory</a:t>
            </a:r>
            <a:r>
              <a:rPr sz="1700" dirty="0">
                <a:solidFill>
                  <a:srgbClr val="3D3C2C"/>
                </a:solidFill>
                <a:latin typeface="Times New Roman"/>
                <a:cs typeface="Times New Roman"/>
              </a:rPr>
              <a:t> </a:t>
            </a:r>
            <a:r>
              <a:rPr sz="1700" spc="130" dirty="0">
                <a:solidFill>
                  <a:srgbClr val="3D3C2C"/>
                </a:solidFill>
                <a:latin typeface="Times New Roman"/>
                <a:cs typeface="Times New Roman"/>
              </a:rPr>
              <a:t> </a:t>
            </a:r>
            <a:r>
              <a:rPr sz="1700" dirty="0">
                <a:solidFill>
                  <a:srgbClr val="3D3C2C"/>
                </a:solidFill>
                <a:latin typeface="Century Gothic"/>
                <a:cs typeface="Century Gothic"/>
              </a:rPr>
              <a:t>compu</a:t>
            </a:r>
            <a:r>
              <a:rPr sz="1700" spc="-20" dirty="0">
                <a:solidFill>
                  <a:srgbClr val="3D3C2C"/>
                </a:solidFill>
                <a:latin typeface="Century Gothic"/>
                <a:cs typeface="Century Gothic"/>
              </a:rPr>
              <a:t>t</a:t>
            </a:r>
            <a:r>
              <a:rPr sz="1700" dirty="0">
                <a:solidFill>
                  <a:srgbClr val="3D3C2C"/>
                </a:solidFill>
                <a:latin typeface="Century Gothic"/>
                <a:cs typeface="Century Gothic"/>
              </a:rPr>
              <a:t>er</a:t>
            </a:r>
            <a:r>
              <a:rPr sz="1700" dirty="0">
                <a:solidFill>
                  <a:srgbClr val="3D3C2C"/>
                </a:solidFill>
                <a:latin typeface="Times New Roman"/>
                <a:cs typeface="Times New Roman"/>
              </a:rPr>
              <a:t> </a:t>
            </a:r>
            <a:r>
              <a:rPr sz="1700" spc="145" dirty="0">
                <a:solidFill>
                  <a:srgbClr val="3D3C2C"/>
                </a:solidFill>
                <a:latin typeface="Times New Roman"/>
                <a:cs typeface="Times New Roman"/>
              </a:rPr>
              <a:t> </a:t>
            </a:r>
            <a:r>
              <a:rPr sz="1700" spc="5" dirty="0">
                <a:solidFill>
                  <a:srgbClr val="3D3C2C"/>
                </a:solidFill>
                <a:latin typeface="Century Gothic"/>
                <a:cs typeface="Century Gothic"/>
              </a:rPr>
              <a:t>s</a:t>
            </a:r>
            <a:r>
              <a:rPr sz="1700" spc="-5" dirty="0">
                <a:solidFill>
                  <a:srgbClr val="3D3C2C"/>
                </a:solidFill>
                <a:latin typeface="Century Gothic"/>
                <a:cs typeface="Century Gothic"/>
              </a:rPr>
              <a:t>ys</a:t>
            </a:r>
            <a:r>
              <a:rPr sz="1700" spc="-20" dirty="0">
                <a:solidFill>
                  <a:srgbClr val="3D3C2C"/>
                </a:solidFill>
                <a:latin typeface="Century Gothic"/>
                <a:cs typeface="Century Gothic"/>
              </a:rPr>
              <a:t>t</a:t>
            </a:r>
            <a:r>
              <a:rPr sz="1700" dirty="0">
                <a:solidFill>
                  <a:srgbClr val="3D3C2C"/>
                </a:solidFill>
                <a:latin typeface="Century Gothic"/>
                <a:cs typeface="Century Gothic"/>
              </a:rPr>
              <a:t>em</a:t>
            </a:r>
            <a:r>
              <a:rPr sz="1700" dirty="0">
                <a:solidFill>
                  <a:srgbClr val="3D3C2C"/>
                </a:solidFill>
                <a:latin typeface="Times New Roman"/>
                <a:cs typeface="Times New Roman"/>
              </a:rPr>
              <a:t> </a:t>
            </a:r>
            <a:r>
              <a:rPr sz="1700" spc="140" dirty="0">
                <a:solidFill>
                  <a:srgbClr val="3D3C2C"/>
                </a:solidFill>
                <a:latin typeface="Times New Roman"/>
                <a:cs typeface="Times New Roman"/>
              </a:rPr>
              <a:t> </a:t>
            </a:r>
            <a:r>
              <a:rPr sz="1700" spc="-5" dirty="0">
                <a:solidFill>
                  <a:srgbClr val="3D3C2C"/>
                </a:solidFill>
                <a:latin typeface="Century Gothic"/>
                <a:cs typeface="Century Gothic"/>
              </a:rPr>
              <a:t>a</a:t>
            </a:r>
            <a:r>
              <a:rPr sz="1700" dirty="0">
                <a:solidFill>
                  <a:srgbClr val="3D3C2C"/>
                </a:solidFill>
                <a:latin typeface="Century Gothic"/>
                <a:cs typeface="Century Gothic"/>
              </a:rPr>
              <a:t>ll</a:t>
            </a:r>
            <a:r>
              <a:rPr sz="1700" dirty="0">
                <a:solidFill>
                  <a:srgbClr val="3D3C2C"/>
                </a:solidFill>
                <a:latin typeface="Times New Roman"/>
                <a:cs typeface="Times New Roman"/>
              </a:rPr>
              <a:t> </a:t>
            </a:r>
            <a:r>
              <a:rPr sz="1700" spc="155" dirty="0">
                <a:solidFill>
                  <a:srgbClr val="3D3C2C"/>
                </a:solidFill>
                <a:latin typeface="Times New Roman"/>
                <a:cs typeface="Times New Roman"/>
              </a:rPr>
              <a:t> </a:t>
            </a:r>
            <a:r>
              <a:rPr sz="1700" spc="-15" dirty="0">
                <a:solidFill>
                  <a:srgbClr val="3D3C2C"/>
                </a:solidFill>
                <a:latin typeface="Century Gothic"/>
                <a:cs typeface="Century Gothic"/>
              </a:rPr>
              <a:t>p</a:t>
            </a:r>
            <a:r>
              <a:rPr sz="1700" dirty="0">
                <a:solidFill>
                  <a:srgbClr val="3D3C2C"/>
                </a:solidFill>
                <a:latin typeface="Century Gothic"/>
                <a:cs typeface="Century Gothic"/>
              </a:rPr>
              <a:t>r</a:t>
            </a:r>
            <a:r>
              <a:rPr sz="1700" spc="-10" dirty="0">
                <a:solidFill>
                  <a:srgbClr val="3D3C2C"/>
                </a:solidFill>
                <a:latin typeface="Century Gothic"/>
                <a:cs typeface="Century Gothic"/>
              </a:rPr>
              <a:t>o</a:t>
            </a:r>
            <a:r>
              <a:rPr sz="1700" dirty="0">
                <a:solidFill>
                  <a:srgbClr val="3D3C2C"/>
                </a:solidFill>
                <a:latin typeface="Century Gothic"/>
                <a:cs typeface="Century Gothic"/>
              </a:rPr>
              <a:t>cessors</a:t>
            </a:r>
            <a:r>
              <a:rPr sz="1700" dirty="0">
                <a:solidFill>
                  <a:srgbClr val="3D3C2C"/>
                </a:solidFill>
                <a:latin typeface="Times New Roman"/>
                <a:cs typeface="Times New Roman"/>
              </a:rPr>
              <a:t> </a:t>
            </a:r>
            <a:r>
              <a:rPr sz="1700" spc="130" dirty="0">
                <a:solidFill>
                  <a:srgbClr val="3D3C2C"/>
                </a:solidFill>
                <a:latin typeface="Times New Roman"/>
                <a:cs typeface="Times New Roman"/>
              </a:rPr>
              <a:t> </a:t>
            </a:r>
            <a:r>
              <a:rPr sz="1700" spc="-5" dirty="0">
                <a:solidFill>
                  <a:srgbClr val="3D3C2C"/>
                </a:solidFill>
                <a:latin typeface="Century Gothic"/>
                <a:cs typeface="Century Gothic"/>
              </a:rPr>
              <a:t>sha</a:t>
            </a:r>
            <a:r>
              <a:rPr sz="1700" spc="5" dirty="0">
                <a:solidFill>
                  <a:srgbClr val="3D3C2C"/>
                </a:solidFill>
                <a:latin typeface="Century Gothic"/>
                <a:cs typeface="Century Gothic"/>
              </a:rPr>
              <a:t>r</a:t>
            </a:r>
            <a:r>
              <a:rPr sz="1700" dirty="0">
                <a:solidFill>
                  <a:srgbClr val="3D3C2C"/>
                </a:solidFill>
                <a:latin typeface="Century Gothic"/>
                <a:cs typeface="Century Gothic"/>
              </a:rPr>
              <a:t>e</a:t>
            </a:r>
            <a:r>
              <a:rPr sz="1700" dirty="0">
                <a:solidFill>
                  <a:srgbClr val="3D3C2C"/>
                </a:solidFill>
                <a:latin typeface="Times New Roman"/>
                <a:cs typeface="Times New Roman"/>
              </a:rPr>
              <a:t> </a:t>
            </a:r>
            <a:r>
              <a:rPr sz="1700" spc="130" dirty="0">
                <a:solidFill>
                  <a:srgbClr val="3D3C2C"/>
                </a:solidFill>
                <a:latin typeface="Times New Roman"/>
                <a:cs typeface="Times New Roman"/>
              </a:rPr>
              <a:t> </a:t>
            </a:r>
            <a:r>
              <a:rPr sz="1700" dirty="0">
                <a:solidFill>
                  <a:srgbClr val="3D3C2C"/>
                </a:solidFill>
                <a:latin typeface="Century Gothic"/>
                <a:cs typeface="Century Gothic"/>
              </a:rPr>
              <a:t>a</a:t>
            </a:r>
            <a:r>
              <a:rPr sz="1700" dirty="0">
                <a:solidFill>
                  <a:srgbClr val="3D3C2C"/>
                </a:solidFill>
                <a:latin typeface="Times New Roman"/>
                <a:cs typeface="Times New Roman"/>
              </a:rPr>
              <a:t> </a:t>
            </a:r>
            <a:r>
              <a:rPr sz="1700" dirty="0">
                <a:solidFill>
                  <a:srgbClr val="3D3C2C"/>
                </a:solidFill>
                <a:latin typeface="Century Gothic"/>
                <a:cs typeface="Century Gothic"/>
              </a:rPr>
              <a:t>co</a:t>
            </a:r>
            <a:r>
              <a:rPr sz="1700" spc="-10" dirty="0">
                <a:solidFill>
                  <a:srgbClr val="3D3C2C"/>
                </a:solidFill>
                <a:latin typeface="Century Gothic"/>
                <a:cs typeface="Century Gothic"/>
              </a:rPr>
              <a:t>m</a:t>
            </a:r>
            <a:r>
              <a:rPr sz="1700" dirty="0">
                <a:solidFill>
                  <a:srgbClr val="3D3C2C"/>
                </a:solidFill>
                <a:latin typeface="Century Gothic"/>
                <a:cs typeface="Century Gothic"/>
              </a:rPr>
              <a:t>m</a:t>
            </a:r>
            <a:r>
              <a:rPr sz="1700" spc="-10" dirty="0">
                <a:solidFill>
                  <a:srgbClr val="3D3C2C"/>
                </a:solidFill>
                <a:latin typeface="Century Gothic"/>
                <a:cs typeface="Century Gothic"/>
              </a:rPr>
              <a:t>o</a:t>
            </a:r>
            <a:r>
              <a:rPr sz="1700" dirty="0">
                <a:solidFill>
                  <a:srgbClr val="3D3C2C"/>
                </a:solidFill>
                <a:latin typeface="Century Gothic"/>
                <a:cs typeface="Century Gothic"/>
              </a:rPr>
              <a:t>n</a:t>
            </a:r>
            <a:r>
              <a:rPr sz="1700" spc="180" dirty="0">
                <a:solidFill>
                  <a:srgbClr val="3D3C2C"/>
                </a:solidFill>
                <a:latin typeface="Times New Roman"/>
                <a:cs typeface="Times New Roman"/>
              </a:rPr>
              <a:t> </a:t>
            </a:r>
            <a:r>
              <a:rPr sz="1700" spc="-10" dirty="0">
                <a:solidFill>
                  <a:srgbClr val="3D3C2C"/>
                </a:solidFill>
                <a:latin typeface="Century Gothic"/>
                <a:cs typeface="Century Gothic"/>
              </a:rPr>
              <a:t>g</a:t>
            </a:r>
            <a:r>
              <a:rPr sz="1700" spc="15" dirty="0">
                <a:solidFill>
                  <a:srgbClr val="3D3C2C"/>
                </a:solidFill>
                <a:latin typeface="Century Gothic"/>
                <a:cs typeface="Century Gothic"/>
              </a:rPr>
              <a:t>l</a:t>
            </a:r>
            <a:r>
              <a:rPr sz="1700" dirty="0">
                <a:solidFill>
                  <a:srgbClr val="3D3C2C"/>
                </a:solidFill>
                <a:latin typeface="Century Gothic"/>
                <a:cs typeface="Century Gothic"/>
              </a:rPr>
              <a:t>o</a:t>
            </a:r>
            <a:r>
              <a:rPr sz="1700" spc="-15" dirty="0">
                <a:solidFill>
                  <a:srgbClr val="3D3C2C"/>
                </a:solidFill>
                <a:latin typeface="Century Gothic"/>
                <a:cs typeface="Century Gothic"/>
              </a:rPr>
              <a:t>ba</a:t>
            </a:r>
            <a:r>
              <a:rPr sz="1700" dirty="0">
                <a:solidFill>
                  <a:srgbClr val="3D3C2C"/>
                </a:solidFill>
                <a:latin typeface="Century Gothic"/>
                <a:cs typeface="Century Gothic"/>
              </a:rPr>
              <a:t>l</a:t>
            </a:r>
            <a:r>
              <a:rPr sz="1700" spc="195" dirty="0">
                <a:solidFill>
                  <a:srgbClr val="3D3C2C"/>
                </a:solidFill>
                <a:latin typeface="Times New Roman"/>
                <a:cs typeface="Times New Roman"/>
              </a:rPr>
              <a:t> </a:t>
            </a:r>
            <a:r>
              <a:rPr sz="1700" spc="-5" dirty="0">
                <a:solidFill>
                  <a:srgbClr val="3D3C2C"/>
                </a:solidFill>
                <a:latin typeface="Century Gothic"/>
                <a:cs typeface="Century Gothic"/>
              </a:rPr>
              <a:t>a</a:t>
            </a:r>
            <a:r>
              <a:rPr sz="1700" spc="-10" dirty="0">
                <a:solidFill>
                  <a:srgbClr val="3D3C2C"/>
                </a:solidFill>
                <a:latin typeface="Century Gothic"/>
                <a:cs typeface="Century Gothic"/>
              </a:rPr>
              <a:t>d</a:t>
            </a:r>
            <a:r>
              <a:rPr sz="1700" spc="-5" dirty="0">
                <a:solidFill>
                  <a:srgbClr val="3D3C2C"/>
                </a:solidFill>
                <a:latin typeface="Century Gothic"/>
                <a:cs typeface="Century Gothic"/>
              </a:rPr>
              <a:t>dr</a:t>
            </a:r>
            <a:r>
              <a:rPr sz="1700" spc="-10" dirty="0">
                <a:solidFill>
                  <a:srgbClr val="3D3C2C"/>
                </a:solidFill>
                <a:latin typeface="Century Gothic"/>
                <a:cs typeface="Century Gothic"/>
              </a:rPr>
              <a:t>e</a:t>
            </a:r>
            <a:r>
              <a:rPr sz="1700" spc="-5" dirty="0">
                <a:solidFill>
                  <a:srgbClr val="3D3C2C"/>
                </a:solidFill>
                <a:latin typeface="Century Gothic"/>
                <a:cs typeface="Century Gothic"/>
              </a:rPr>
              <a:t>s</a:t>
            </a:r>
            <a:r>
              <a:rPr sz="1700" dirty="0">
                <a:solidFill>
                  <a:srgbClr val="3D3C2C"/>
                </a:solidFill>
                <a:latin typeface="Century Gothic"/>
                <a:cs typeface="Century Gothic"/>
              </a:rPr>
              <a:t>s</a:t>
            </a:r>
            <a:r>
              <a:rPr sz="1700" spc="170" dirty="0">
                <a:solidFill>
                  <a:srgbClr val="3D3C2C"/>
                </a:solidFill>
                <a:latin typeface="Times New Roman"/>
                <a:cs typeface="Times New Roman"/>
              </a:rPr>
              <a:t> </a:t>
            </a:r>
            <a:r>
              <a:rPr sz="1700" spc="-5" dirty="0">
                <a:solidFill>
                  <a:srgbClr val="3D3C2C"/>
                </a:solidFill>
                <a:latin typeface="Century Gothic"/>
                <a:cs typeface="Century Gothic"/>
              </a:rPr>
              <a:t>spac</a:t>
            </a:r>
            <a:r>
              <a:rPr sz="1700" spc="-10" dirty="0">
                <a:solidFill>
                  <a:srgbClr val="3D3C2C"/>
                </a:solidFill>
                <a:latin typeface="Century Gothic"/>
                <a:cs typeface="Century Gothic"/>
              </a:rPr>
              <a:t>e</a:t>
            </a:r>
            <a:r>
              <a:rPr sz="1700" dirty="0">
                <a:solidFill>
                  <a:srgbClr val="3D3C2C"/>
                </a:solidFill>
                <a:latin typeface="Century Gothic"/>
                <a:cs typeface="Century Gothic"/>
              </a:rPr>
              <a:t>.</a:t>
            </a:r>
            <a:r>
              <a:rPr sz="1700" spc="170" dirty="0">
                <a:solidFill>
                  <a:srgbClr val="3D3C2C"/>
                </a:solidFill>
                <a:latin typeface="Times New Roman"/>
                <a:cs typeface="Times New Roman"/>
              </a:rPr>
              <a:t> </a:t>
            </a:r>
            <a:r>
              <a:rPr sz="1700" dirty="0">
                <a:solidFill>
                  <a:srgbClr val="3D3C2C"/>
                </a:solidFill>
                <a:latin typeface="Century Gothic"/>
                <a:cs typeface="Century Gothic"/>
              </a:rPr>
              <a:t>For</a:t>
            </a:r>
            <a:r>
              <a:rPr sz="1700" spc="185" dirty="0">
                <a:solidFill>
                  <a:srgbClr val="3D3C2C"/>
                </a:solidFill>
                <a:latin typeface="Times New Roman"/>
                <a:cs typeface="Times New Roman"/>
              </a:rPr>
              <a:t> </a:t>
            </a:r>
            <a:r>
              <a:rPr sz="1700" spc="-15" dirty="0">
                <a:solidFill>
                  <a:srgbClr val="3D3C2C"/>
                </a:solidFill>
                <a:latin typeface="Century Gothic"/>
                <a:cs typeface="Century Gothic"/>
              </a:rPr>
              <a:t>t</a:t>
            </a:r>
            <a:r>
              <a:rPr sz="1700" dirty="0">
                <a:solidFill>
                  <a:srgbClr val="3D3C2C"/>
                </a:solidFill>
                <a:latin typeface="Century Gothic"/>
                <a:cs typeface="Century Gothic"/>
              </a:rPr>
              <a:t>hese</a:t>
            </a:r>
            <a:r>
              <a:rPr sz="1700" spc="160" dirty="0">
                <a:solidFill>
                  <a:srgbClr val="3D3C2C"/>
                </a:solidFill>
                <a:latin typeface="Times New Roman"/>
                <a:cs typeface="Times New Roman"/>
              </a:rPr>
              <a:t> </a:t>
            </a:r>
            <a:r>
              <a:rPr sz="1700" spc="5" dirty="0">
                <a:solidFill>
                  <a:srgbClr val="3D3C2C"/>
                </a:solidFill>
                <a:latin typeface="Century Gothic"/>
                <a:cs typeface="Century Gothic"/>
              </a:rPr>
              <a:t>s</a:t>
            </a:r>
            <a:r>
              <a:rPr sz="1700" spc="-5" dirty="0">
                <a:solidFill>
                  <a:srgbClr val="3D3C2C"/>
                </a:solidFill>
                <a:latin typeface="Century Gothic"/>
                <a:cs typeface="Century Gothic"/>
              </a:rPr>
              <a:t>ys</a:t>
            </a:r>
            <a:r>
              <a:rPr sz="1700" spc="-20" dirty="0">
                <a:solidFill>
                  <a:srgbClr val="3D3C2C"/>
                </a:solidFill>
                <a:latin typeface="Century Gothic"/>
                <a:cs typeface="Century Gothic"/>
              </a:rPr>
              <a:t>t</a:t>
            </a:r>
            <a:r>
              <a:rPr sz="1700" spc="-5" dirty="0">
                <a:solidFill>
                  <a:srgbClr val="3D3C2C"/>
                </a:solidFill>
                <a:latin typeface="Century Gothic"/>
                <a:cs typeface="Century Gothic"/>
              </a:rPr>
              <a:t>e</a:t>
            </a:r>
            <a:r>
              <a:rPr sz="1700" dirty="0">
                <a:solidFill>
                  <a:srgbClr val="3D3C2C"/>
                </a:solidFill>
                <a:latin typeface="Century Gothic"/>
                <a:cs typeface="Century Gothic"/>
              </a:rPr>
              <a:t>ms</a:t>
            </a:r>
            <a:r>
              <a:rPr sz="1700" spc="195" dirty="0">
                <a:solidFill>
                  <a:srgbClr val="3D3C2C"/>
                </a:solidFill>
                <a:latin typeface="Times New Roman"/>
                <a:cs typeface="Times New Roman"/>
              </a:rPr>
              <a:t> </a:t>
            </a:r>
            <a:r>
              <a:rPr sz="1700" spc="-15" dirty="0">
                <a:solidFill>
                  <a:srgbClr val="3D3C2C"/>
                </a:solidFill>
                <a:latin typeface="Century Gothic"/>
                <a:cs typeface="Century Gothic"/>
              </a:rPr>
              <a:t>t</a:t>
            </a:r>
            <a:r>
              <a:rPr sz="1700" dirty="0">
                <a:solidFill>
                  <a:srgbClr val="3D3C2C"/>
                </a:solidFill>
                <a:latin typeface="Century Gothic"/>
                <a:cs typeface="Century Gothic"/>
              </a:rPr>
              <a:t>he</a:t>
            </a:r>
            <a:r>
              <a:rPr sz="1700" spc="180" dirty="0">
                <a:solidFill>
                  <a:srgbClr val="3D3C2C"/>
                </a:solidFill>
                <a:latin typeface="Times New Roman"/>
                <a:cs typeface="Times New Roman"/>
              </a:rPr>
              <a:t> </a:t>
            </a:r>
            <a:r>
              <a:rPr sz="1700" spc="-15" dirty="0">
                <a:solidFill>
                  <a:srgbClr val="3D3C2C"/>
                </a:solidFill>
                <a:latin typeface="Century Gothic"/>
                <a:cs typeface="Century Gothic"/>
              </a:rPr>
              <a:t>t</a:t>
            </a:r>
            <a:r>
              <a:rPr sz="1700" dirty="0">
                <a:solidFill>
                  <a:srgbClr val="3D3C2C"/>
                </a:solidFill>
                <a:latin typeface="Century Gothic"/>
                <a:cs typeface="Century Gothic"/>
              </a:rPr>
              <a:t>ime</a:t>
            </a:r>
            <a:r>
              <a:rPr sz="1700" dirty="0">
                <a:solidFill>
                  <a:srgbClr val="3D3C2C"/>
                </a:solidFill>
                <a:latin typeface="Times New Roman"/>
                <a:cs typeface="Times New Roman"/>
              </a:rPr>
              <a:t> </a:t>
            </a:r>
            <a:r>
              <a:rPr sz="1700" spc="-15" dirty="0">
                <a:solidFill>
                  <a:srgbClr val="3D3C2C"/>
                </a:solidFill>
                <a:latin typeface="Century Gothic"/>
                <a:cs typeface="Century Gothic"/>
              </a:rPr>
              <a:t>t</a:t>
            </a:r>
            <a:r>
              <a:rPr sz="1700" dirty="0">
                <a:solidFill>
                  <a:srgbClr val="3D3C2C"/>
                </a:solidFill>
                <a:latin typeface="Century Gothic"/>
                <a:cs typeface="Century Gothic"/>
              </a:rPr>
              <a:t>o</a:t>
            </a:r>
            <a:r>
              <a:rPr sz="1700" dirty="0">
                <a:solidFill>
                  <a:srgbClr val="3D3C2C"/>
                </a:solidFill>
                <a:latin typeface="Times New Roman"/>
                <a:cs typeface="Times New Roman"/>
              </a:rPr>
              <a:t> </a:t>
            </a:r>
            <a:r>
              <a:rPr sz="1700" spc="-140" dirty="0">
                <a:solidFill>
                  <a:srgbClr val="3D3C2C"/>
                </a:solidFill>
                <a:latin typeface="Times New Roman"/>
                <a:cs typeface="Times New Roman"/>
              </a:rPr>
              <a:t> </a:t>
            </a:r>
            <a:r>
              <a:rPr sz="1700" spc="-5" dirty="0">
                <a:solidFill>
                  <a:srgbClr val="3D3C2C"/>
                </a:solidFill>
                <a:latin typeface="Century Gothic"/>
                <a:cs typeface="Century Gothic"/>
              </a:rPr>
              <a:t>acces</a:t>
            </a:r>
            <a:r>
              <a:rPr sz="1700" dirty="0">
                <a:solidFill>
                  <a:srgbClr val="3D3C2C"/>
                </a:solidFill>
                <a:latin typeface="Century Gothic"/>
                <a:cs typeface="Century Gothic"/>
              </a:rPr>
              <a:t>s</a:t>
            </a:r>
            <a:r>
              <a:rPr sz="1700" dirty="0">
                <a:solidFill>
                  <a:srgbClr val="3D3C2C"/>
                </a:solidFill>
                <a:latin typeface="Times New Roman"/>
                <a:cs typeface="Times New Roman"/>
              </a:rPr>
              <a:t> </a:t>
            </a:r>
            <a:r>
              <a:rPr sz="1700" spc="-145" dirty="0">
                <a:solidFill>
                  <a:srgbClr val="3D3C2C"/>
                </a:solidFill>
                <a:latin typeface="Times New Roman"/>
                <a:cs typeface="Times New Roman"/>
              </a:rPr>
              <a:t> </a:t>
            </a:r>
            <a:r>
              <a:rPr sz="1700" dirty="0">
                <a:solidFill>
                  <a:srgbClr val="3D3C2C"/>
                </a:solidFill>
                <a:latin typeface="Century Gothic"/>
                <a:cs typeface="Century Gothic"/>
              </a:rPr>
              <a:t>a</a:t>
            </a:r>
            <a:r>
              <a:rPr sz="1700" dirty="0">
                <a:solidFill>
                  <a:srgbClr val="3D3C2C"/>
                </a:solidFill>
                <a:latin typeface="Times New Roman"/>
                <a:cs typeface="Times New Roman"/>
              </a:rPr>
              <a:t> </a:t>
            </a:r>
            <a:r>
              <a:rPr sz="1700" spc="-145" dirty="0">
                <a:solidFill>
                  <a:srgbClr val="3D3C2C"/>
                </a:solidFill>
                <a:latin typeface="Times New Roman"/>
                <a:cs typeface="Times New Roman"/>
              </a:rPr>
              <a:t> </a:t>
            </a:r>
            <a:r>
              <a:rPr sz="1700" spc="10" dirty="0">
                <a:solidFill>
                  <a:srgbClr val="3D3C2C"/>
                </a:solidFill>
                <a:latin typeface="Century Gothic"/>
                <a:cs typeface="Century Gothic"/>
              </a:rPr>
              <a:t>w</a:t>
            </a:r>
            <a:r>
              <a:rPr sz="1700" dirty="0">
                <a:solidFill>
                  <a:srgbClr val="3D3C2C"/>
                </a:solidFill>
                <a:latin typeface="Century Gothic"/>
                <a:cs typeface="Century Gothic"/>
              </a:rPr>
              <a:t>ork</a:t>
            </a:r>
            <a:r>
              <a:rPr sz="1700" dirty="0">
                <a:solidFill>
                  <a:srgbClr val="3D3C2C"/>
                </a:solidFill>
                <a:latin typeface="Times New Roman"/>
                <a:cs typeface="Times New Roman"/>
              </a:rPr>
              <a:t> </a:t>
            </a:r>
            <a:r>
              <a:rPr sz="1700" spc="-140" dirty="0">
                <a:solidFill>
                  <a:srgbClr val="3D3C2C"/>
                </a:solidFill>
                <a:latin typeface="Times New Roman"/>
                <a:cs typeface="Times New Roman"/>
              </a:rPr>
              <a:t> </a:t>
            </a:r>
            <a:r>
              <a:rPr sz="1700" spc="-10" dirty="0">
                <a:solidFill>
                  <a:srgbClr val="3D3C2C"/>
                </a:solidFill>
                <a:latin typeface="Century Gothic"/>
                <a:cs typeface="Century Gothic"/>
              </a:rPr>
              <a:t>i</a:t>
            </a:r>
            <a:r>
              <a:rPr sz="1700" dirty="0">
                <a:solidFill>
                  <a:srgbClr val="3D3C2C"/>
                </a:solidFill>
                <a:latin typeface="Century Gothic"/>
                <a:cs typeface="Century Gothic"/>
              </a:rPr>
              <a:t>n</a:t>
            </a:r>
            <a:r>
              <a:rPr sz="1700" dirty="0">
                <a:solidFill>
                  <a:srgbClr val="3D3C2C"/>
                </a:solidFill>
                <a:latin typeface="Times New Roman"/>
                <a:cs typeface="Times New Roman"/>
              </a:rPr>
              <a:t> </a:t>
            </a:r>
            <a:r>
              <a:rPr sz="1700" spc="-140" dirty="0">
                <a:solidFill>
                  <a:srgbClr val="3D3C2C"/>
                </a:solidFill>
                <a:latin typeface="Times New Roman"/>
                <a:cs typeface="Times New Roman"/>
              </a:rPr>
              <a:t> </a:t>
            </a:r>
            <a:r>
              <a:rPr sz="1700" dirty="0">
                <a:solidFill>
                  <a:srgbClr val="3D3C2C"/>
                </a:solidFill>
                <a:latin typeface="Century Gothic"/>
                <a:cs typeface="Century Gothic"/>
              </a:rPr>
              <a:t>m</a:t>
            </a:r>
            <a:r>
              <a:rPr sz="1700" spc="-5" dirty="0">
                <a:solidFill>
                  <a:srgbClr val="3D3C2C"/>
                </a:solidFill>
                <a:latin typeface="Century Gothic"/>
                <a:cs typeface="Century Gothic"/>
              </a:rPr>
              <a:t>e</a:t>
            </a:r>
            <a:r>
              <a:rPr sz="1700" dirty="0">
                <a:solidFill>
                  <a:srgbClr val="3D3C2C"/>
                </a:solidFill>
                <a:latin typeface="Century Gothic"/>
                <a:cs typeface="Century Gothic"/>
              </a:rPr>
              <a:t>mory</a:t>
            </a:r>
            <a:r>
              <a:rPr sz="1700" dirty="0">
                <a:solidFill>
                  <a:srgbClr val="3D3C2C"/>
                </a:solidFill>
                <a:latin typeface="Times New Roman"/>
                <a:cs typeface="Times New Roman"/>
              </a:rPr>
              <a:t> </a:t>
            </a:r>
            <a:r>
              <a:rPr sz="1700" spc="-145" dirty="0">
                <a:solidFill>
                  <a:srgbClr val="3D3C2C"/>
                </a:solidFill>
                <a:latin typeface="Times New Roman"/>
                <a:cs typeface="Times New Roman"/>
              </a:rPr>
              <a:t> </a:t>
            </a:r>
            <a:r>
              <a:rPr sz="1700" spc="5" dirty="0">
                <a:solidFill>
                  <a:srgbClr val="3D3C2C"/>
                </a:solidFill>
                <a:latin typeface="Century Gothic"/>
                <a:cs typeface="Century Gothic"/>
              </a:rPr>
              <a:t>i</a:t>
            </a:r>
            <a:r>
              <a:rPr sz="1700" dirty="0">
                <a:solidFill>
                  <a:srgbClr val="3D3C2C"/>
                </a:solidFill>
                <a:latin typeface="Century Gothic"/>
                <a:cs typeface="Century Gothic"/>
              </a:rPr>
              <a:t>s</a:t>
            </a:r>
            <a:r>
              <a:rPr sz="1700" dirty="0">
                <a:solidFill>
                  <a:srgbClr val="3D3C2C"/>
                </a:solidFill>
                <a:latin typeface="Times New Roman"/>
                <a:cs typeface="Times New Roman"/>
              </a:rPr>
              <a:t> </a:t>
            </a:r>
            <a:r>
              <a:rPr sz="1700" spc="-145" dirty="0">
                <a:solidFill>
                  <a:srgbClr val="3D3C2C"/>
                </a:solidFill>
                <a:latin typeface="Times New Roman"/>
                <a:cs typeface="Times New Roman"/>
              </a:rPr>
              <a:t> </a:t>
            </a:r>
            <a:r>
              <a:rPr sz="1700" dirty="0">
                <a:solidFill>
                  <a:srgbClr val="3D3C2C"/>
                </a:solidFill>
                <a:latin typeface="Century Gothic"/>
                <a:cs typeface="Century Gothic"/>
              </a:rPr>
              <a:t>con</a:t>
            </a:r>
            <a:r>
              <a:rPr sz="1700" spc="-5" dirty="0">
                <a:solidFill>
                  <a:srgbClr val="3D3C2C"/>
                </a:solidFill>
                <a:latin typeface="Century Gothic"/>
                <a:cs typeface="Century Gothic"/>
              </a:rPr>
              <a:t>s</a:t>
            </a:r>
            <a:r>
              <a:rPr sz="1700" spc="-20" dirty="0">
                <a:solidFill>
                  <a:srgbClr val="3D3C2C"/>
                </a:solidFill>
                <a:latin typeface="Century Gothic"/>
                <a:cs typeface="Century Gothic"/>
              </a:rPr>
              <a:t>t</a:t>
            </a:r>
            <a:r>
              <a:rPr sz="1700" spc="-5" dirty="0">
                <a:solidFill>
                  <a:srgbClr val="3D3C2C"/>
                </a:solidFill>
                <a:latin typeface="Century Gothic"/>
                <a:cs typeface="Century Gothic"/>
              </a:rPr>
              <a:t>an</a:t>
            </a:r>
            <a:r>
              <a:rPr sz="1700" dirty="0">
                <a:solidFill>
                  <a:srgbClr val="3D3C2C"/>
                </a:solidFill>
                <a:latin typeface="Century Gothic"/>
                <a:cs typeface="Century Gothic"/>
              </a:rPr>
              <a:t>t</a:t>
            </a:r>
            <a:r>
              <a:rPr sz="1700" dirty="0">
                <a:solidFill>
                  <a:srgbClr val="3D3C2C"/>
                </a:solidFill>
                <a:latin typeface="Times New Roman"/>
                <a:cs typeface="Times New Roman"/>
              </a:rPr>
              <a:t> </a:t>
            </a:r>
            <a:r>
              <a:rPr sz="1700" spc="-150" dirty="0">
                <a:solidFill>
                  <a:srgbClr val="3D3C2C"/>
                </a:solidFill>
                <a:latin typeface="Times New Roman"/>
                <a:cs typeface="Times New Roman"/>
              </a:rPr>
              <a:t> </a:t>
            </a:r>
            <a:r>
              <a:rPr sz="1700" dirty="0">
                <a:solidFill>
                  <a:srgbClr val="3D3C2C"/>
                </a:solidFill>
                <a:latin typeface="Century Gothic"/>
                <a:cs typeface="Century Gothic"/>
              </a:rPr>
              <a:t>f</a:t>
            </a:r>
            <a:r>
              <a:rPr sz="1700" spc="15" dirty="0">
                <a:solidFill>
                  <a:srgbClr val="3D3C2C"/>
                </a:solidFill>
                <a:latin typeface="Century Gothic"/>
                <a:cs typeface="Century Gothic"/>
              </a:rPr>
              <a:t>o</a:t>
            </a:r>
            <a:r>
              <a:rPr sz="1700" dirty="0">
                <a:solidFill>
                  <a:srgbClr val="3D3C2C"/>
                </a:solidFill>
                <a:latin typeface="Century Gothic"/>
                <a:cs typeface="Century Gothic"/>
              </a:rPr>
              <a:t>r</a:t>
            </a:r>
            <a:r>
              <a:rPr sz="1700" dirty="0">
                <a:solidFill>
                  <a:srgbClr val="3D3C2C"/>
                </a:solidFill>
                <a:latin typeface="Times New Roman"/>
                <a:cs typeface="Times New Roman"/>
              </a:rPr>
              <a:t> </a:t>
            </a:r>
            <a:r>
              <a:rPr sz="1700" spc="-140" dirty="0">
                <a:solidFill>
                  <a:srgbClr val="3D3C2C"/>
                </a:solidFill>
                <a:latin typeface="Times New Roman"/>
                <a:cs typeface="Times New Roman"/>
              </a:rPr>
              <a:t> </a:t>
            </a:r>
            <a:r>
              <a:rPr sz="1700" spc="-15" dirty="0">
                <a:solidFill>
                  <a:srgbClr val="3D3C2C"/>
                </a:solidFill>
                <a:latin typeface="Century Gothic"/>
                <a:cs typeface="Century Gothic"/>
              </a:rPr>
              <a:t>a</a:t>
            </a:r>
            <a:r>
              <a:rPr sz="1700" dirty="0">
                <a:solidFill>
                  <a:srgbClr val="3D3C2C"/>
                </a:solidFill>
                <a:latin typeface="Century Gothic"/>
                <a:cs typeface="Century Gothic"/>
              </a:rPr>
              <a:t>ll</a:t>
            </a:r>
            <a:r>
              <a:rPr sz="1700" dirty="0">
                <a:solidFill>
                  <a:srgbClr val="3D3C2C"/>
                </a:solidFill>
                <a:latin typeface="Times New Roman"/>
                <a:cs typeface="Times New Roman"/>
              </a:rPr>
              <a:t> </a:t>
            </a:r>
            <a:r>
              <a:rPr sz="1700" spc="-120" dirty="0">
                <a:solidFill>
                  <a:srgbClr val="3D3C2C"/>
                </a:solidFill>
                <a:latin typeface="Times New Roman"/>
                <a:cs typeface="Times New Roman"/>
              </a:rPr>
              <a:t> </a:t>
            </a:r>
            <a:r>
              <a:rPr sz="1700" spc="-15" dirty="0">
                <a:solidFill>
                  <a:srgbClr val="3D3C2C"/>
                </a:solidFill>
                <a:latin typeface="Century Gothic"/>
                <a:cs typeface="Century Gothic"/>
              </a:rPr>
              <a:t>p</a:t>
            </a:r>
            <a:r>
              <a:rPr sz="1700" dirty="0">
                <a:solidFill>
                  <a:srgbClr val="3D3C2C"/>
                </a:solidFill>
                <a:latin typeface="Century Gothic"/>
                <a:cs typeface="Century Gothic"/>
              </a:rPr>
              <a:t>ro</a:t>
            </a:r>
            <a:r>
              <a:rPr sz="1700" spc="-10" dirty="0">
                <a:solidFill>
                  <a:srgbClr val="3D3C2C"/>
                </a:solidFill>
                <a:latin typeface="Century Gothic"/>
                <a:cs typeface="Century Gothic"/>
              </a:rPr>
              <a:t>c</a:t>
            </a:r>
            <a:r>
              <a:rPr sz="1700" dirty="0">
                <a:solidFill>
                  <a:srgbClr val="3D3C2C"/>
                </a:solidFill>
                <a:latin typeface="Century Gothic"/>
                <a:cs typeface="Century Gothic"/>
              </a:rPr>
              <a:t>es</a:t>
            </a:r>
            <a:r>
              <a:rPr sz="1700" spc="-10" dirty="0">
                <a:solidFill>
                  <a:srgbClr val="3D3C2C"/>
                </a:solidFill>
                <a:latin typeface="Century Gothic"/>
                <a:cs typeface="Century Gothic"/>
              </a:rPr>
              <a:t>s</a:t>
            </a:r>
            <a:r>
              <a:rPr sz="1700" dirty="0">
                <a:solidFill>
                  <a:srgbClr val="3D3C2C"/>
                </a:solidFill>
                <a:latin typeface="Century Gothic"/>
                <a:cs typeface="Century Gothic"/>
              </a:rPr>
              <a:t>o</a:t>
            </a:r>
            <a:r>
              <a:rPr sz="1700" spc="-10" dirty="0">
                <a:solidFill>
                  <a:srgbClr val="3D3C2C"/>
                </a:solidFill>
                <a:latin typeface="Century Gothic"/>
                <a:cs typeface="Century Gothic"/>
              </a:rPr>
              <a:t>r</a:t>
            </a:r>
            <a:r>
              <a:rPr sz="1700" spc="5" dirty="0">
                <a:solidFill>
                  <a:srgbClr val="3D3C2C"/>
                </a:solidFill>
                <a:latin typeface="Century Gothic"/>
                <a:cs typeface="Century Gothic"/>
              </a:rPr>
              <a:t>s</a:t>
            </a:r>
            <a:r>
              <a:rPr sz="1700" dirty="0">
                <a:solidFill>
                  <a:srgbClr val="3D3C2C"/>
                </a:solidFill>
                <a:latin typeface="Century Gothic"/>
                <a:cs typeface="Century Gothic"/>
              </a:rPr>
              <a:t>.</a:t>
            </a:r>
            <a:r>
              <a:rPr sz="1700" dirty="0">
                <a:solidFill>
                  <a:srgbClr val="3D3C2C"/>
                </a:solidFill>
                <a:latin typeface="Times New Roman"/>
                <a:cs typeface="Times New Roman"/>
              </a:rPr>
              <a:t> </a:t>
            </a:r>
            <a:r>
              <a:rPr sz="1700" dirty="0">
                <a:solidFill>
                  <a:srgbClr val="3D3C2C"/>
                </a:solidFill>
                <a:latin typeface="Century Gothic"/>
                <a:cs typeface="Century Gothic"/>
              </a:rPr>
              <a:t>Such</a:t>
            </a:r>
            <a:r>
              <a:rPr sz="1700" spc="95" dirty="0">
                <a:solidFill>
                  <a:srgbClr val="3D3C2C"/>
                </a:solidFill>
                <a:latin typeface="Times New Roman"/>
                <a:cs typeface="Times New Roman"/>
              </a:rPr>
              <a:t> </a:t>
            </a:r>
            <a:r>
              <a:rPr sz="1700" dirty="0">
                <a:solidFill>
                  <a:srgbClr val="3D3C2C"/>
                </a:solidFill>
                <a:latin typeface="Century Gothic"/>
                <a:cs typeface="Century Gothic"/>
              </a:rPr>
              <a:t>a</a:t>
            </a:r>
            <a:r>
              <a:rPr sz="1700" spc="90" dirty="0">
                <a:solidFill>
                  <a:srgbClr val="3D3C2C"/>
                </a:solidFill>
                <a:latin typeface="Times New Roman"/>
                <a:cs typeface="Times New Roman"/>
              </a:rPr>
              <a:t> </a:t>
            </a:r>
            <a:r>
              <a:rPr sz="1700" spc="-5" dirty="0">
                <a:solidFill>
                  <a:srgbClr val="3D3C2C"/>
                </a:solidFill>
                <a:latin typeface="Century Gothic"/>
                <a:cs typeface="Century Gothic"/>
              </a:rPr>
              <a:t>pa</a:t>
            </a:r>
            <a:r>
              <a:rPr sz="1700" dirty="0">
                <a:solidFill>
                  <a:srgbClr val="3D3C2C"/>
                </a:solidFill>
                <a:latin typeface="Century Gothic"/>
                <a:cs typeface="Century Gothic"/>
              </a:rPr>
              <a:t>r</a:t>
            </a:r>
            <a:r>
              <a:rPr sz="1700" spc="-15" dirty="0">
                <a:solidFill>
                  <a:srgbClr val="3D3C2C"/>
                </a:solidFill>
                <a:latin typeface="Century Gothic"/>
                <a:cs typeface="Century Gothic"/>
              </a:rPr>
              <a:t>a</a:t>
            </a:r>
            <a:r>
              <a:rPr sz="1700" dirty="0">
                <a:solidFill>
                  <a:srgbClr val="3D3C2C"/>
                </a:solidFill>
                <a:latin typeface="Century Gothic"/>
                <a:cs typeface="Century Gothic"/>
              </a:rPr>
              <a:t>ll</a:t>
            </a:r>
            <a:r>
              <a:rPr sz="1700" spc="-20" dirty="0">
                <a:solidFill>
                  <a:srgbClr val="3D3C2C"/>
                </a:solidFill>
                <a:latin typeface="Century Gothic"/>
                <a:cs typeface="Century Gothic"/>
              </a:rPr>
              <a:t>e</a:t>
            </a:r>
            <a:r>
              <a:rPr sz="1700" dirty="0">
                <a:solidFill>
                  <a:srgbClr val="3D3C2C"/>
                </a:solidFill>
                <a:latin typeface="Century Gothic"/>
                <a:cs typeface="Century Gothic"/>
              </a:rPr>
              <a:t>l</a:t>
            </a:r>
            <a:r>
              <a:rPr sz="1700" spc="114" dirty="0">
                <a:solidFill>
                  <a:srgbClr val="3D3C2C"/>
                </a:solidFill>
                <a:latin typeface="Times New Roman"/>
                <a:cs typeface="Times New Roman"/>
              </a:rPr>
              <a:t> </a:t>
            </a:r>
            <a:r>
              <a:rPr sz="1700" spc="-15" dirty="0">
                <a:solidFill>
                  <a:srgbClr val="3D3C2C"/>
                </a:solidFill>
                <a:latin typeface="Century Gothic"/>
                <a:cs typeface="Century Gothic"/>
              </a:rPr>
              <a:t>c</a:t>
            </a:r>
            <a:r>
              <a:rPr sz="1700" dirty="0">
                <a:solidFill>
                  <a:srgbClr val="3D3C2C"/>
                </a:solidFill>
                <a:latin typeface="Century Gothic"/>
                <a:cs typeface="Century Gothic"/>
              </a:rPr>
              <a:t>ompu</a:t>
            </a:r>
            <a:r>
              <a:rPr sz="1700" spc="-20" dirty="0">
                <a:solidFill>
                  <a:srgbClr val="3D3C2C"/>
                </a:solidFill>
                <a:latin typeface="Century Gothic"/>
                <a:cs typeface="Century Gothic"/>
              </a:rPr>
              <a:t>t</a:t>
            </a:r>
            <a:r>
              <a:rPr sz="1700" dirty="0">
                <a:solidFill>
                  <a:srgbClr val="3D3C2C"/>
                </a:solidFill>
                <a:latin typeface="Century Gothic"/>
                <a:cs typeface="Century Gothic"/>
              </a:rPr>
              <a:t>er</a:t>
            </a:r>
            <a:r>
              <a:rPr sz="1700" spc="90" dirty="0">
                <a:solidFill>
                  <a:srgbClr val="3D3C2C"/>
                </a:solidFill>
                <a:latin typeface="Times New Roman"/>
                <a:cs typeface="Times New Roman"/>
              </a:rPr>
              <a:t> </a:t>
            </a:r>
            <a:r>
              <a:rPr sz="1700" spc="5" dirty="0">
                <a:solidFill>
                  <a:srgbClr val="3D3C2C"/>
                </a:solidFill>
                <a:latin typeface="Century Gothic"/>
                <a:cs typeface="Century Gothic"/>
              </a:rPr>
              <a:t>i</a:t>
            </a:r>
            <a:r>
              <a:rPr sz="1700" dirty="0">
                <a:solidFill>
                  <a:srgbClr val="3D3C2C"/>
                </a:solidFill>
                <a:latin typeface="Century Gothic"/>
                <a:cs typeface="Century Gothic"/>
              </a:rPr>
              <a:t>s</a:t>
            </a:r>
            <a:r>
              <a:rPr sz="1700" spc="85" dirty="0">
                <a:solidFill>
                  <a:srgbClr val="3D3C2C"/>
                </a:solidFill>
                <a:latin typeface="Times New Roman"/>
                <a:cs typeface="Times New Roman"/>
              </a:rPr>
              <a:t> </a:t>
            </a:r>
            <a:r>
              <a:rPr sz="1700" spc="5" dirty="0">
                <a:solidFill>
                  <a:srgbClr val="3D3C2C"/>
                </a:solidFill>
                <a:latin typeface="Century Gothic"/>
                <a:cs typeface="Century Gothic"/>
              </a:rPr>
              <a:t>s</a:t>
            </a:r>
            <a:r>
              <a:rPr sz="1700" spc="-5" dirty="0">
                <a:solidFill>
                  <a:srgbClr val="3D3C2C"/>
                </a:solidFill>
                <a:latin typeface="Century Gothic"/>
                <a:cs typeface="Century Gothic"/>
              </a:rPr>
              <a:t>a</a:t>
            </a:r>
            <a:r>
              <a:rPr sz="1700" dirty="0">
                <a:solidFill>
                  <a:srgbClr val="3D3C2C"/>
                </a:solidFill>
                <a:latin typeface="Century Gothic"/>
                <a:cs typeface="Century Gothic"/>
              </a:rPr>
              <a:t>id</a:t>
            </a:r>
            <a:r>
              <a:rPr sz="1700" spc="95" dirty="0">
                <a:solidFill>
                  <a:srgbClr val="3D3C2C"/>
                </a:solidFill>
                <a:latin typeface="Times New Roman"/>
                <a:cs typeface="Times New Roman"/>
              </a:rPr>
              <a:t> </a:t>
            </a:r>
            <a:r>
              <a:rPr sz="1700" spc="-15" dirty="0">
                <a:solidFill>
                  <a:srgbClr val="3D3C2C"/>
                </a:solidFill>
                <a:latin typeface="Century Gothic"/>
                <a:cs typeface="Century Gothic"/>
              </a:rPr>
              <a:t>t</a:t>
            </a:r>
            <a:r>
              <a:rPr sz="1700" dirty="0">
                <a:solidFill>
                  <a:srgbClr val="3D3C2C"/>
                </a:solidFill>
                <a:latin typeface="Century Gothic"/>
                <a:cs typeface="Century Gothic"/>
              </a:rPr>
              <a:t>o</a:t>
            </a:r>
            <a:r>
              <a:rPr sz="1700" spc="90" dirty="0">
                <a:solidFill>
                  <a:srgbClr val="3D3C2C"/>
                </a:solidFill>
                <a:latin typeface="Times New Roman"/>
                <a:cs typeface="Times New Roman"/>
              </a:rPr>
              <a:t> </a:t>
            </a:r>
            <a:r>
              <a:rPr sz="1700" dirty="0">
                <a:solidFill>
                  <a:srgbClr val="3D3C2C"/>
                </a:solidFill>
                <a:latin typeface="Century Gothic"/>
                <a:cs typeface="Century Gothic"/>
              </a:rPr>
              <a:t>ha</a:t>
            </a:r>
            <a:r>
              <a:rPr sz="1700" spc="5" dirty="0">
                <a:solidFill>
                  <a:srgbClr val="3D3C2C"/>
                </a:solidFill>
                <a:latin typeface="Century Gothic"/>
                <a:cs typeface="Century Gothic"/>
              </a:rPr>
              <a:t>v</a:t>
            </a:r>
            <a:r>
              <a:rPr sz="1700" dirty="0">
                <a:solidFill>
                  <a:srgbClr val="3D3C2C"/>
                </a:solidFill>
                <a:latin typeface="Century Gothic"/>
                <a:cs typeface="Century Gothic"/>
              </a:rPr>
              <a:t>e</a:t>
            </a:r>
            <a:r>
              <a:rPr sz="1700" spc="85" dirty="0">
                <a:solidFill>
                  <a:srgbClr val="3D3C2C"/>
                </a:solidFill>
                <a:latin typeface="Times New Roman"/>
                <a:cs typeface="Times New Roman"/>
              </a:rPr>
              <a:t> </a:t>
            </a:r>
            <a:r>
              <a:rPr sz="1700" dirty="0">
                <a:solidFill>
                  <a:srgbClr val="3D3C2C"/>
                </a:solidFill>
                <a:latin typeface="Century Gothic"/>
                <a:cs typeface="Century Gothic"/>
              </a:rPr>
              <a:t>a</a:t>
            </a:r>
            <a:r>
              <a:rPr sz="1700" spc="100" dirty="0">
                <a:solidFill>
                  <a:srgbClr val="3D3C2C"/>
                </a:solidFill>
                <a:latin typeface="Times New Roman"/>
                <a:cs typeface="Times New Roman"/>
              </a:rPr>
              <a:t> </a:t>
            </a:r>
            <a:r>
              <a:rPr sz="1700" b="1" i="1" spc="-5" dirty="0">
                <a:solidFill>
                  <a:srgbClr val="3D3C2C"/>
                </a:solidFill>
                <a:latin typeface="Century Gothic"/>
                <a:cs typeface="Century Gothic"/>
              </a:rPr>
              <a:t>Unifor</a:t>
            </a:r>
            <a:r>
              <a:rPr sz="1700" b="1" i="1" dirty="0">
                <a:solidFill>
                  <a:srgbClr val="3D3C2C"/>
                </a:solidFill>
                <a:latin typeface="Century Gothic"/>
                <a:cs typeface="Century Gothic"/>
              </a:rPr>
              <a:t>m</a:t>
            </a:r>
            <a:r>
              <a:rPr sz="1700" b="1" i="1" spc="95" dirty="0">
                <a:solidFill>
                  <a:srgbClr val="3D3C2C"/>
                </a:solidFill>
                <a:latin typeface="Times New Roman"/>
                <a:cs typeface="Times New Roman"/>
              </a:rPr>
              <a:t> </a:t>
            </a:r>
            <a:r>
              <a:rPr sz="1700" b="1" i="1" spc="-10" dirty="0">
                <a:solidFill>
                  <a:srgbClr val="3D3C2C"/>
                </a:solidFill>
                <a:latin typeface="Century Gothic"/>
                <a:cs typeface="Century Gothic"/>
              </a:rPr>
              <a:t>M</a:t>
            </a:r>
            <a:r>
              <a:rPr sz="1700" b="1" i="1" spc="-5" dirty="0">
                <a:solidFill>
                  <a:srgbClr val="3D3C2C"/>
                </a:solidFill>
                <a:latin typeface="Century Gothic"/>
                <a:cs typeface="Century Gothic"/>
              </a:rPr>
              <a:t>em</a:t>
            </a:r>
            <a:r>
              <a:rPr sz="1700" b="1" i="1" spc="-20" dirty="0">
                <a:solidFill>
                  <a:srgbClr val="3D3C2C"/>
                </a:solidFill>
                <a:latin typeface="Century Gothic"/>
                <a:cs typeface="Century Gothic"/>
              </a:rPr>
              <a:t>o</a:t>
            </a:r>
            <a:r>
              <a:rPr sz="1700" b="1" i="1" spc="-5" dirty="0">
                <a:solidFill>
                  <a:srgbClr val="3D3C2C"/>
                </a:solidFill>
                <a:latin typeface="Century Gothic"/>
                <a:cs typeface="Century Gothic"/>
              </a:rPr>
              <a:t>r</a:t>
            </a:r>
            <a:r>
              <a:rPr sz="1700" b="1" i="1" dirty="0">
                <a:solidFill>
                  <a:srgbClr val="3D3C2C"/>
                </a:solidFill>
                <a:latin typeface="Century Gothic"/>
                <a:cs typeface="Century Gothic"/>
              </a:rPr>
              <a:t>y</a:t>
            </a:r>
            <a:r>
              <a:rPr sz="1700" b="1" i="1" dirty="0">
                <a:solidFill>
                  <a:srgbClr val="3D3C2C"/>
                </a:solidFill>
                <a:latin typeface="Times New Roman"/>
                <a:cs typeface="Times New Roman"/>
              </a:rPr>
              <a:t> </a:t>
            </a:r>
            <a:r>
              <a:rPr sz="1700" b="1" i="1" dirty="0">
                <a:solidFill>
                  <a:srgbClr val="3D3C2C"/>
                </a:solidFill>
                <a:latin typeface="Century Gothic"/>
                <a:cs typeface="Century Gothic"/>
              </a:rPr>
              <a:t>Access</a:t>
            </a:r>
            <a:r>
              <a:rPr sz="1700" b="1" i="1" spc="45" dirty="0">
                <a:solidFill>
                  <a:srgbClr val="3D3C2C"/>
                </a:solidFill>
                <a:latin typeface="Times New Roman"/>
                <a:cs typeface="Times New Roman"/>
              </a:rPr>
              <a:t> </a:t>
            </a:r>
            <a:r>
              <a:rPr sz="1700" spc="-30" dirty="0">
                <a:solidFill>
                  <a:srgbClr val="3D3C2C"/>
                </a:solidFill>
                <a:latin typeface="Century Gothic"/>
                <a:cs typeface="Century Gothic"/>
              </a:rPr>
              <a:t>(</a:t>
            </a:r>
            <a:r>
              <a:rPr sz="1700" spc="-15" dirty="0">
                <a:solidFill>
                  <a:srgbClr val="3D3C2C"/>
                </a:solidFill>
                <a:latin typeface="Century Gothic"/>
                <a:cs typeface="Century Gothic"/>
              </a:rPr>
              <a:t>U</a:t>
            </a:r>
            <a:r>
              <a:rPr sz="1700" spc="15" dirty="0">
                <a:solidFill>
                  <a:srgbClr val="3D3C2C"/>
                </a:solidFill>
                <a:latin typeface="Century Gothic"/>
                <a:cs typeface="Century Gothic"/>
              </a:rPr>
              <a:t>M</a:t>
            </a:r>
            <a:r>
              <a:rPr sz="1700" spc="35" dirty="0">
                <a:solidFill>
                  <a:srgbClr val="3D3C2C"/>
                </a:solidFill>
                <a:latin typeface="Century Gothic"/>
                <a:cs typeface="Century Gothic"/>
              </a:rPr>
              <a:t>A</a:t>
            </a:r>
            <a:r>
              <a:rPr sz="1700" spc="-20" dirty="0">
                <a:solidFill>
                  <a:srgbClr val="3D3C2C"/>
                </a:solidFill>
                <a:latin typeface="Century Gothic"/>
                <a:cs typeface="Century Gothic"/>
              </a:rPr>
              <a:t>)</a:t>
            </a:r>
            <a:r>
              <a:rPr sz="1700" dirty="0">
                <a:solidFill>
                  <a:srgbClr val="3D3C2C"/>
                </a:solidFill>
                <a:latin typeface="Century Gothic"/>
                <a:cs typeface="Century Gothic"/>
              </a:rPr>
              <a:t>.</a:t>
            </a:r>
            <a:endParaRPr sz="1700">
              <a:solidFill>
                <a:prstClr val="black"/>
              </a:solidFill>
              <a:latin typeface="Century Gothic"/>
              <a:cs typeface="Century Gothic"/>
            </a:endParaRPr>
          </a:p>
          <a:p>
            <a:pPr>
              <a:spcBef>
                <a:spcPts val="33"/>
              </a:spcBef>
            </a:pPr>
            <a:endParaRPr sz="2100">
              <a:solidFill>
                <a:prstClr val="black"/>
              </a:solidFill>
              <a:latin typeface="Times New Roman"/>
              <a:cs typeface="Times New Roman"/>
            </a:endParaRPr>
          </a:p>
          <a:p>
            <a:pPr marL="287020" marR="5080" indent="-274955" algn="just">
              <a:lnSpc>
                <a:spcPct val="80000"/>
              </a:lnSpc>
            </a:pPr>
            <a:r>
              <a:rPr sz="1300" spc="-15" dirty="0">
                <a:solidFill>
                  <a:srgbClr val="93C500"/>
                </a:solidFill>
                <a:latin typeface="Wingdings 2"/>
                <a:cs typeface="Wingdings 2"/>
              </a:rPr>
              <a:t></a:t>
            </a:r>
            <a:r>
              <a:rPr sz="1300" spc="-15" dirty="0">
                <a:solidFill>
                  <a:srgbClr val="93C500"/>
                </a:solidFill>
                <a:latin typeface="Times New Roman"/>
                <a:cs typeface="Times New Roman"/>
              </a:rPr>
              <a:t>  </a:t>
            </a:r>
            <a:r>
              <a:rPr sz="1300" spc="30" dirty="0">
                <a:solidFill>
                  <a:srgbClr val="93C500"/>
                </a:solidFill>
                <a:latin typeface="Times New Roman"/>
                <a:cs typeface="Times New Roman"/>
              </a:rPr>
              <a:t> </a:t>
            </a:r>
            <a:r>
              <a:rPr sz="1700" b="1" dirty="0">
                <a:solidFill>
                  <a:srgbClr val="3D3C2C"/>
                </a:solidFill>
                <a:latin typeface="Century Gothic"/>
                <a:cs typeface="Century Gothic"/>
              </a:rPr>
              <a:t>Non</a:t>
            </a:r>
            <a:r>
              <a:rPr sz="1700" b="1" dirty="0">
                <a:solidFill>
                  <a:srgbClr val="3D3C2C"/>
                </a:solidFill>
                <a:latin typeface="Times New Roman"/>
                <a:cs typeface="Times New Roman"/>
              </a:rPr>
              <a:t>  </a:t>
            </a:r>
            <a:r>
              <a:rPr sz="1700" b="1" spc="-5" dirty="0">
                <a:solidFill>
                  <a:srgbClr val="3D3C2C"/>
                </a:solidFill>
                <a:latin typeface="Times New Roman"/>
                <a:cs typeface="Times New Roman"/>
              </a:rPr>
              <a:t> </a:t>
            </a:r>
            <a:r>
              <a:rPr sz="1700" b="1" spc="-5" dirty="0">
                <a:solidFill>
                  <a:srgbClr val="3D3C2C"/>
                </a:solidFill>
                <a:latin typeface="Century Gothic"/>
                <a:cs typeface="Century Gothic"/>
              </a:rPr>
              <a:t>uni</a:t>
            </a:r>
            <a:r>
              <a:rPr sz="1700" b="1" dirty="0">
                <a:solidFill>
                  <a:srgbClr val="3D3C2C"/>
                </a:solidFill>
                <a:latin typeface="Century Gothic"/>
                <a:cs typeface="Century Gothic"/>
              </a:rPr>
              <a:t>form</a:t>
            </a:r>
            <a:r>
              <a:rPr sz="1700" b="1" dirty="0">
                <a:solidFill>
                  <a:srgbClr val="3D3C2C"/>
                </a:solidFill>
                <a:latin typeface="Times New Roman"/>
                <a:cs typeface="Times New Roman"/>
              </a:rPr>
              <a:t>  </a:t>
            </a:r>
            <a:r>
              <a:rPr sz="1700" b="1" spc="-25" dirty="0">
                <a:solidFill>
                  <a:srgbClr val="3D3C2C"/>
                </a:solidFill>
                <a:latin typeface="Times New Roman"/>
                <a:cs typeface="Times New Roman"/>
              </a:rPr>
              <a:t> </a:t>
            </a:r>
            <a:r>
              <a:rPr sz="1700" b="1" spc="-5" dirty="0">
                <a:solidFill>
                  <a:srgbClr val="3D3C2C"/>
                </a:solidFill>
                <a:latin typeface="Century Gothic"/>
                <a:cs typeface="Century Gothic"/>
              </a:rPr>
              <a:t>memo</a:t>
            </a:r>
            <a:r>
              <a:rPr sz="1700" b="1" spc="-10" dirty="0">
                <a:solidFill>
                  <a:srgbClr val="3D3C2C"/>
                </a:solidFill>
                <a:latin typeface="Century Gothic"/>
                <a:cs typeface="Century Gothic"/>
              </a:rPr>
              <a:t>r</a:t>
            </a:r>
            <a:r>
              <a:rPr sz="1700" b="1" dirty="0">
                <a:solidFill>
                  <a:srgbClr val="3D3C2C"/>
                </a:solidFill>
                <a:latin typeface="Century Gothic"/>
                <a:cs typeface="Century Gothic"/>
              </a:rPr>
              <a:t>y</a:t>
            </a:r>
            <a:r>
              <a:rPr sz="1700" b="1" dirty="0">
                <a:solidFill>
                  <a:srgbClr val="3D3C2C"/>
                </a:solidFill>
                <a:latin typeface="Times New Roman"/>
                <a:cs typeface="Times New Roman"/>
              </a:rPr>
              <a:t>  </a:t>
            </a:r>
            <a:r>
              <a:rPr sz="1700" b="1" spc="-20" dirty="0">
                <a:solidFill>
                  <a:srgbClr val="3D3C2C"/>
                </a:solidFill>
                <a:latin typeface="Times New Roman"/>
                <a:cs typeface="Times New Roman"/>
              </a:rPr>
              <a:t> </a:t>
            </a:r>
            <a:r>
              <a:rPr sz="1700" b="1" spc="-5" dirty="0">
                <a:solidFill>
                  <a:srgbClr val="3D3C2C"/>
                </a:solidFill>
                <a:latin typeface="Century Gothic"/>
                <a:cs typeface="Century Gothic"/>
              </a:rPr>
              <a:t>ac</a:t>
            </a:r>
            <a:r>
              <a:rPr sz="1700" b="1" spc="-10" dirty="0">
                <a:solidFill>
                  <a:srgbClr val="3D3C2C"/>
                </a:solidFill>
                <a:latin typeface="Century Gothic"/>
                <a:cs typeface="Century Gothic"/>
              </a:rPr>
              <a:t>c</a:t>
            </a:r>
            <a:r>
              <a:rPr sz="1700" b="1" spc="-5" dirty="0">
                <a:solidFill>
                  <a:srgbClr val="3D3C2C"/>
                </a:solidFill>
                <a:latin typeface="Century Gothic"/>
                <a:cs typeface="Century Gothic"/>
              </a:rPr>
              <a:t>es</a:t>
            </a:r>
            <a:r>
              <a:rPr sz="1700" b="1" dirty="0">
                <a:solidFill>
                  <a:srgbClr val="3D3C2C"/>
                </a:solidFill>
                <a:latin typeface="Century Gothic"/>
                <a:cs typeface="Century Gothic"/>
              </a:rPr>
              <a:t>s</a:t>
            </a:r>
            <a:r>
              <a:rPr sz="1700" b="1" dirty="0">
                <a:solidFill>
                  <a:srgbClr val="3D3C2C"/>
                </a:solidFill>
                <a:latin typeface="Times New Roman"/>
                <a:cs typeface="Times New Roman"/>
              </a:rPr>
              <a:t>  </a:t>
            </a:r>
            <a:r>
              <a:rPr sz="1700" b="1" spc="-25" dirty="0">
                <a:solidFill>
                  <a:srgbClr val="3D3C2C"/>
                </a:solidFill>
                <a:latin typeface="Times New Roman"/>
                <a:cs typeface="Times New Roman"/>
              </a:rPr>
              <a:t> </a:t>
            </a:r>
            <a:r>
              <a:rPr sz="1700" b="1" spc="-5" dirty="0">
                <a:solidFill>
                  <a:srgbClr val="3D3C2C"/>
                </a:solidFill>
                <a:latin typeface="Century Gothic"/>
                <a:cs typeface="Century Gothic"/>
              </a:rPr>
              <a:t>p</a:t>
            </a:r>
            <a:r>
              <a:rPr sz="1700" b="1" dirty="0">
                <a:solidFill>
                  <a:srgbClr val="3D3C2C"/>
                </a:solidFill>
                <a:latin typeface="Century Gothic"/>
                <a:cs typeface="Century Gothic"/>
              </a:rPr>
              <a:t>a</a:t>
            </a:r>
            <a:r>
              <a:rPr sz="1700" b="1" spc="-5" dirty="0">
                <a:solidFill>
                  <a:srgbClr val="3D3C2C"/>
                </a:solidFill>
                <a:latin typeface="Century Gothic"/>
                <a:cs typeface="Century Gothic"/>
              </a:rPr>
              <a:t>ralle</a:t>
            </a:r>
            <a:r>
              <a:rPr sz="1700" b="1" dirty="0">
                <a:solidFill>
                  <a:srgbClr val="3D3C2C"/>
                </a:solidFill>
                <a:latin typeface="Century Gothic"/>
                <a:cs typeface="Century Gothic"/>
              </a:rPr>
              <a:t>l</a:t>
            </a:r>
            <a:r>
              <a:rPr sz="1700" b="1" dirty="0">
                <a:solidFill>
                  <a:srgbClr val="3D3C2C"/>
                </a:solidFill>
                <a:latin typeface="Times New Roman"/>
                <a:cs typeface="Times New Roman"/>
              </a:rPr>
              <a:t>   </a:t>
            </a:r>
            <a:r>
              <a:rPr sz="1700" b="1" spc="-5" dirty="0">
                <a:solidFill>
                  <a:srgbClr val="3D3C2C"/>
                </a:solidFill>
                <a:latin typeface="Century Gothic"/>
                <a:cs typeface="Century Gothic"/>
              </a:rPr>
              <a:t>computers</a:t>
            </a:r>
            <a:r>
              <a:rPr sz="1700" dirty="0">
                <a:solidFill>
                  <a:srgbClr val="3D3C2C"/>
                </a:solidFill>
                <a:latin typeface="Century Gothic"/>
                <a:cs typeface="Century Gothic"/>
              </a:rPr>
              <a:t>:</a:t>
            </a:r>
            <a:r>
              <a:rPr sz="1700" dirty="0">
                <a:solidFill>
                  <a:srgbClr val="3D3C2C"/>
                </a:solidFill>
                <a:latin typeface="Times New Roman"/>
                <a:cs typeface="Times New Roman"/>
              </a:rPr>
              <a:t>  </a:t>
            </a:r>
            <a:r>
              <a:rPr sz="1700" spc="-35" dirty="0">
                <a:solidFill>
                  <a:srgbClr val="3D3C2C"/>
                </a:solidFill>
                <a:latin typeface="Times New Roman"/>
                <a:cs typeface="Times New Roman"/>
              </a:rPr>
              <a:t> </a:t>
            </a:r>
            <a:r>
              <a:rPr sz="1700" spc="5" dirty="0">
                <a:solidFill>
                  <a:srgbClr val="3D3C2C"/>
                </a:solidFill>
                <a:latin typeface="Century Gothic"/>
                <a:cs typeface="Century Gothic"/>
              </a:rPr>
              <a:t>i</a:t>
            </a:r>
            <a:r>
              <a:rPr sz="1700" dirty="0">
                <a:solidFill>
                  <a:srgbClr val="3D3C2C"/>
                </a:solidFill>
                <a:latin typeface="Century Gothic"/>
                <a:cs typeface="Century Gothic"/>
              </a:rPr>
              <a:t>n</a:t>
            </a:r>
            <a:r>
              <a:rPr sz="1700" dirty="0">
                <a:solidFill>
                  <a:srgbClr val="3D3C2C"/>
                </a:solidFill>
                <a:latin typeface="Times New Roman"/>
                <a:cs typeface="Times New Roman"/>
              </a:rPr>
              <a:t>  </a:t>
            </a:r>
            <a:r>
              <a:rPr sz="1700" spc="-25" dirty="0">
                <a:solidFill>
                  <a:srgbClr val="3D3C2C"/>
                </a:solidFill>
                <a:latin typeface="Times New Roman"/>
                <a:cs typeface="Times New Roman"/>
              </a:rPr>
              <a:t> </a:t>
            </a:r>
            <a:r>
              <a:rPr sz="1700" dirty="0">
                <a:solidFill>
                  <a:srgbClr val="3D3C2C"/>
                </a:solidFill>
                <a:latin typeface="Century Gothic"/>
                <a:cs typeface="Century Gothic"/>
              </a:rPr>
              <a:t>a</a:t>
            </a:r>
            <a:r>
              <a:rPr sz="1700" dirty="0">
                <a:solidFill>
                  <a:srgbClr val="3D3C2C"/>
                </a:solidFill>
                <a:latin typeface="Times New Roman"/>
                <a:cs typeface="Times New Roman"/>
              </a:rPr>
              <a:t> </a:t>
            </a:r>
            <a:r>
              <a:rPr sz="1700" dirty="0">
                <a:solidFill>
                  <a:srgbClr val="3D3C2C"/>
                </a:solidFill>
                <a:latin typeface="Century Gothic"/>
                <a:cs typeface="Century Gothic"/>
              </a:rPr>
              <a:t>dis</a:t>
            </a:r>
            <a:r>
              <a:rPr sz="1700" spc="-15" dirty="0">
                <a:solidFill>
                  <a:srgbClr val="3D3C2C"/>
                </a:solidFill>
                <a:latin typeface="Century Gothic"/>
                <a:cs typeface="Century Gothic"/>
              </a:rPr>
              <a:t>t</a:t>
            </a:r>
            <a:r>
              <a:rPr sz="1700" dirty="0">
                <a:solidFill>
                  <a:srgbClr val="3D3C2C"/>
                </a:solidFill>
                <a:latin typeface="Century Gothic"/>
                <a:cs typeface="Century Gothic"/>
              </a:rPr>
              <a:t>r</a:t>
            </a:r>
            <a:r>
              <a:rPr sz="1700" spc="5" dirty="0">
                <a:solidFill>
                  <a:srgbClr val="3D3C2C"/>
                </a:solidFill>
                <a:latin typeface="Century Gothic"/>
                <a:cs typeface="Century Gothic"/>
              </a:rPr>
              <a:t>i</a:t>
            </a:r>
            <a:r>
              <a:rPr sz="1700" spc="-5" dirty="0">
                <a:solidFill>
                  <a:srgbClr val="3D3C2C"/>
                </a:solidFill>
                <a:latin typeface="Century Gothic"/>
                <a:cs typeface="Century Gothic"/>
              </a:rPr>
              <a:t>bu</a:t>
            </a:r>
            <a:r>
              <a:rPr sz="1700" spc="-15" dirty="0">
                <a:solidFill>
                  <a:srgbClr val="3D3C2C"/>
                </a:solidFill>
                <a:latin typeface="Century Gothic"/>
                <a:cs typeface="Century Gothic"/>
              </a:rPr>
              <a:t>t</a:t>
            </a:r>
            <a:r>
              <a:rPr sz="1700" dirty="0">
                <a:solidFill>
                  <a:srgbClr val="3D3C2C"/>
                </a:solidFill>
                <a:latin typeface="Century Gothic"/>
                <a:cs typeface="Century Gothic"/>
              </a:rPr>
              <a:t>ed</a:t>
            </a:r>
            <a:r>
              <a:rPr sz="1700" dirty="0">
                <a:solidFill>
                  <a:srgbClr val="3D3C2C"/>
                </a:solidFill>
                <a:latin typeface="Times New Roman"/>
                <a:cs typeface="Times New Roman"/>
              </a:rPr>
              <a:t>   </a:t>
            </a:r>
            <a:r>
              <a:rPr sz="1700" spc="190" dirty="0">
                <a:solidFill>
                  <a:srgbClr val="3D3C2C"/>
                </a:solidFill>
                <a:latin typeface="Times New Roman"/>
                <a:cs typeface="Times New Roman"/>
              </a:rPr>
              <a:t> </a:t>
            </a:r>
            <a:r>
              <a:rPr sz="1700" spc="-5" dirty="0">
                <a:solidFill>
                  <a:srgbClr val="3D3C2C"/>
                </a:solidFill>
                <a:latin typeface="Century Gothic"/>
                <a:cs typeface="Century Gothic"/>
              </a:rPr>
              <a:t>sha</a:t>
            </a:r>
            <a:r>
              <a:rPr sz="1700" spc="5" dirty="0">
                <a:solidFill>
                  <a:srgbClr val="3D3C2C"/>
                </a:solidFill>
                <a:latin typeface="Century Gothic"/>
                <a:cs typeface="Century Gothic"/>
              </a:rPr>
              <a:t>r</a:t>
            </a:r>
            <a:r>
              <a:rPr sz="1700" dirty="0">
                <a:solidFill>
                  <a:srgbClr val="3D3C2C"/>
                </a:solidFill>
                <a:latin typeface="Century Gothic"/>
                <a:cs typeface="Century Gothic"/>
              </a:rPr>
              <a:t>ed</a:t>
            </a:r>
            <a:r>
              <a:rPr sz="1700" dirty="0">
                <a:solidFill>
                  <a:srgbClr val="3D3C2C"/>
                </a:solidFill>
                <a:latin typeface="Times New Roman"/>
                <a:cs typeface="Times New Roman"/>
              </a:rPr>
              <a:t>   </a:t>
            </a:r>
            <a:r>
              <a:rPr sz="1700" spc="190" dirty="0">
                <a:solidFill>
                  <a:srgbClr val="3D3C2C"/>
                </a:solidFill>
                <a:latin typeface="Times New Roman"/>
                <a:cs typeface="Times New Roman"/>
              </a:rPr>
              <a:t> </a:t>
            </a:r>
            <a:r>
              <a:rPr sz="1700" dirty="0">
                <a:solidFill>
                  <a:srgbClr val="3D3C2C"/>
                </a:solidFill>
                <a:latin typeface="Century Gothic"/>
                <a:cs typeface="Century Gothic"/>
              </a:rPr>
              <a:t>m</a:t>
            </a:r>
            <a:r>
              <a:rPr sz="1700" spc="-5" dirty="0">
                <a:solidFill>
                  <a:srgbClr val="3D3C2C"/>
                </a:solidFill>
                <a:latin typeface="Century Gothic"/>
                <a:cs typeface="Century Gothic"/>
              </a:rPr>
              <a:t>e</a:t>
            </a:r>
            <a:r>
              <a:rPr sz="1700" dirty="0">
                <a:solidFill>
                  <a:srgbClr val="3D3C2C"/>
                </a:solidFill>
                <a:latin typeface="Century Gothic"/>
                <a:cs typeface="Century Gothic"/>
              </a:rPr>
              <a:t>mory</a:t>
            </a:r>
            <a:r>
              <a:rPr sz="1700" dirty="0">
                <a:solidFill>
                  <a:srgbClr val="3D3C2C"/>
                </a:solidFill>
                <a:latin typeface="Times New Roman"/>
                <a:cs typeface="Times New Roman"/>
              </a:rPr>
              <a:t>   </a:t>
            </a:r>
            <a:r>
              <a:rPr sz="1700" spc="195" dirty="0">
                <a:solidFill>
                  <a:srgbClr val="3D3C2C"/>
                </a:solidFill>
                <a:latin typeface="Times New Roman"/>
                <a:cs typeface="Times New Roman"/>
              </a:rPr>
              <a:t> </a:t>
            </a:r>
            <a:r>
              <a:rPr sz="1700" dirty="0">
                <a:solidFill>
                  <a:srgbClr val="3D3C2C"/>
                </a:solidFill>
                <a:latin typeface="Century Gothic"/>
                <a:cs typeface="Century Gothic"/>
              </a:rPr>
              <a:t>comp</a:t>
            </a:r>
            <a:r>
              <a:rPr sz="1700" spc="5" dirty="0">
                <a:solidFill>
                  <a:srgbClr val="3D3C2C"/>
                </a:solidFill>
                <a:latin typeface="Century Gothic"/>
                <a:cs typeface="Century Gothic"/>
              </a:rPr>
              <a:t>u</a:t>
            </a:r>
            <a:r>
              <a:rPr sz="1700" spc="-15" dirty="0">
                <a:solidFill>
                  <a:srgbClr val="3D3C2C"/>
                </a:solidFill>
                <a:latin typeface="Century Gothic"/>
                <a:cs typeface="Century Gothic"/>
              </a:rPr>
              <a:t>t</a:t>
            </a:r>
            <a:r>
              <a:rPr sz="1700" dirty="0">
                <a:solidFill>
                  <a:srgbClr val="3D3C2C"/>
                </a:solidFill>
                <a:latin typeface="Century Gothic"/>
                <a:cs typeface="Century Gothic"/>
              </a:rPr>
              <a:t>er</a:t>
            </a:r>
            <a:r>
              <a:rPr sz="1700" dirty="0">
                <a:solidFill>
                  <a:srgbClr val="3D3C2C"/>
                </a:solidFill>
                <a:latin typeface="Times New Roman"/>
                <a:cs typeface="Times New Roman"/>
              </a:rPr>
              <a:t>   </a:t>
            </a:r>
            <a:r>
              <a:rPr sz="1700" spc="195" dirty="0">
                <a:solidFill>
                  <a:srgbClr val="3D3C2C"/>
                </a:solidFill>
                <a:latin typeface="Times New Roman"/>
                <a:cs typeface="Times New Roman"/>
              </a:rPr>
              <a:t> </a:t>
            </a:r>
            <a:r>
              <a:rPr sz="1700" spc="-5" dirty="0">
                <a:solidFill>
                  <a:srgbClr val="3D3C2C"/>
                </a:solidFill>
                <a:latin typeface="Century Gothic"/>
                <a:cs typeface="Century Gothic"/>
              </a:rPr>
              <a:t>sy</a:t>
            </a:r>
            <a:r>
              <a:rPr sz="1700" spc="5" dirty="0">
                <a:solidFill>
                  <a:srgbClr val="3D3C2C"/>
                </a:solidFill>
                <a:latin typeface="Century Gothic"/>
                <a:cs typeface="Century Gothic"/>
              </a:rPr>
              <a:t>s</a:t>
            </a:r>
            <a:r>
              <a:rPr sz="1700" spc="-15" dirty="0">
                <a:solidFill>
                  <a:srgbClr val="3D3C2C"/>
                </a:solidFill>
                <a:latin typeface="Century Gothic"/>
                <a:cs typeface="Century Gothic"/>
              </a:rPr>
              <a:t>t</a:t>
            </a:r>
            <a:r>
              <a:rPr sz="1700" dirty="0">
                <a:solidFill>
                  <a:srgbClr val="3D3C2C"/>
                </a:solidFill>
                <a:latin typeface="Century Gothic"/>
                <a:cs typeface="Century Gothic"/>
              </a:rPr>
              <a:t>e</a:t>
            </a:r>
            <a:r>
              <a:rPr sz="1700" spc="5" dirty="0">
                <a:solidFill>
                  <a:srgbClr val="3D3C2C"/>
                </a:solidFill>
                <a:latin typeface="Century Gothic"/>
                <a:cs typeface="Century Gothic"/>
              </a:rPr>
              <a:t>m</a:t>
            </a:r>
            <a:r>
              <a:rPr sz="1700" dirty="0">
                <a:solidFill>
                  <a:srgbClr val="3D3C2C"/>
                </a:solidFill>
                <a:latin typeface="Century Gothic"/>
                <a:cs typeface="Century Gothic"/>
              </a:rPr>
              <a:t>,</a:t>
            </a:r>
            <a:r>
              <a:rPr sz="1700" dirty="0">
                <a:solidFill>
                  <a:srgbClr val="3D3C2C"/>
                </a:solidFill>
                <a:latin typeface="Times New Roman"/>
                <a:cs typeface="Times New Roman"/>
              </a:rPr>
              <a:t>   </a:t>
            </a:r>
            <a:r>
              <a:rPr sz="1700" spc="195" dirty="0">
                <a:solidFill>
                  <a:srgbClr val="3D3C2C"/>
                </a:solidFill>
                <a:latin typeface="Times New Roman"/>
                <a:cs typeface="Times New Roman"/>
              </a:rPr>
              <a:t> </a:t>
            </a:r>
            <a:r>
              <a:rPr sz="1700" dirty="0">
                <a:solidFill>
                  <a:srgbClr val="3D3C2C"/>
                </a:solidFill>
                <a:latin typeface="Century Gothic"/>
                <a:cs typeface="Century Gothic"/>
              </a:rPr>
              <a:t>e</a:t>
            </a:r>
            <a:r>
              <a:rPr sz="1700" spc="5" dirty="0">
                <a:solidFill>
                  <a:srgbClr val="3D3C2C"/>
                </a:solidFill>
                <a:latin typeface="Century Gothic"/>
                <a:cs typeface="Century Gothic"/>
              </a:rPr>
              <a:t>a</a:t>
            </a:r>
            <a:r>
              <a:rPr sz="1700" dirty="0">
                <a:solidFill>
                  <a:srgbClr val="3D3C2C"/>
                </a:solidFill>
                <a:latin typeface="Century Gothic"/>
                <a:cs typeface="Century Gothic"/>
              </a:rPr>
              <a:t>ch</a:t>
            </a:r>
            <a:r>
              <a:rPr sz="1700" dirty="0">
                <a:solidFill>
                  <a:srgbClr val="3D3C2C"/>
                </a:solidFill>
                <a:latin typeface="Times New Roman"/>
                <a:cs typeface="Times New Roman"/>
              </a:rPr>
              <a:t> </a:t>
            </a:r>
            <a:r>
              <a:rPr sz="1700" spc="-5" dirty="0">
                <a:solidFill>
                  <a:srgbClr val="3D3C2C"/>
                </a:solidFill>
                <a:latin typeface="Century Gothic"/>
                <a:cs typeface="Century Gothic"/>
              </a:rPr>
              <a:t>proce</a:t>
            </a:r>
            <a:r>
              <a:rPr sz="1700" spc="-10" dirty="0">
                <a:solidFill>
                  <a:srgbClr val="3D3C2C"/>
                </a:solidFill>
                <a:latin typeface="Century Gothic"/>
                <a:cs typeface="Century Gothic"/>
              </a:rPr>
              <a:t>s</a:t>
            </a:r>
            <a:r>
              <a:rPr sz="1700" spc="-5" dirty="0">
                <a:solidFill>
                  <a:srgbClr val="3D3C2C"/>
                </a:solidFill>
                <a:latin typeface="Century Gothic"/>
                <a:cs typeface="Century Gothic"/>
              </a:rPr>
              <a:t>s</a:t>
            </a:r>
            <a:r>
              <a:rPr sz="1700" spc="-15" dirty="0">
                <a:solidFill>
                  <a:srgbClr val="3D3C2C"/>
                </a:solidFill>
                <a:latin typeface="Century Gothic"/>
                <a:cs typeface="Century Gothic"/>
              </a:rPr>
              <a:t>o</a:t>
            </a:r>
            <a:r>
              <a:rPr sz="1700" dirty="0">
                <a:solidFill>
                  <a:srgbClr val="3D3C2C"/>
                </a:solidFill>
                <a:latin typeface="Century Gothic"/>
                <a:cs typeface="Century Gothic"/>
              </a:rPr>
              <a:t>r</a:t>
            </a:r>
            <a:r>
              <a:rPr sz="1700" dirty="0">
                <a:solidFill>
                  <a:srgbClr val="3D3C2C"/>
                </a:solidFill>
                <a:latin typeface="Times New Roman"/>
                <a:cs typeface="Times New Roman"/>
              </a:rPr>
              <a:t> </a:t>
            </a:r>
            <a:r>
              <a:rPr sz="1700" spc="-200" dirty="0">
                <a:solidFill>
                  <a:srgbClr val="3D3C2C"/>
                </a:solidFill>
                <a:latin typeface="Times New Roman"/>
                <a:cs typeface="Times New Roman"/>
              </a:rPr>
              <a:t> </a:t>
            </a:r>
            <a:r>
              <a:rPr sz="1700" dirty="0">
                <a:solidFill>
                  <a:srgbClr val="3D3C2C"/>
                </a:solidFill>
                <a:latin typeface="Century Gothic"/>
                <a:cs typeface="Century Gothic"/>
              </a:rPr>
              <a:t>m</a:t>
            </a:r>
            <a:r>
              <a:rPr sz="1700" spc="-10" dirty="0">
                <a:solidFill>
                  <a:srgbClr val="3D3C2C"/>
                </a:solidFill>
                <a:latin typeface="Century Gothic"/>
                <a:cs typeface="Century Gothic"/>
              </a:rPr>
              <a:t>a</a:t>
            </a:r>
            <a:r>
              <a:rPr sz="1700" dirty="0">
                <a:solidFill>
                  <a:srgbClr val="3D3C2C"/>
                </a:solidFill>
                <a:latin typeface="Century Gothic"/>
                <a:cs typeface="Century Gothic"/>
              </a:rPr>
              <a:t>y</a:t>
            </a:r>
            <a:r>
              <a:rPr sz="1700" dirty="0">
                <a:solidFill>
                  <a:srgbClr val="3D3C2C"/>
                </a:solidFill>
                <a:latin typeface="Times New Roman"/>
                <a:cs typeface="Times New Roman"/>
              </a:rPr>
              <a:t> </a:t>
            </a:r>
            <a:r>
              <a:rPr sz="1700" spc="-204" dirty="0">
                <a:solidFill>
                  <a:srgbClr val="3D3C2C"/>
                </a:solidFill>
                <a:latin typeface="Times New Roman"/>
                <a:cs typeface="Times New Roman"/>
              </a:rPr>
              <a:t> </a:t>
            </a:r>
            <a:r>
              <a:rPr sz="1700" dirty="0">
                <a:solidFill>
                  <a:srgbClr val="3D3C2C"/>
                </a:solidFill>
                <a:latin typeface="Century Gothic"/>
                <a:cs typeface="Century Gothic"/>
              </a:rPr>
              <a:t>i</a:t>
            </a:r>
            <a:r>
              <a:rPr sz="1700" spc="-15" dirty="0">
                <a:solidFill>
                  <a:srgbClr val="3D3C2C"/>
                </a:solidFill>
                <a:latin typeface="Century Gothic"/>
                <a:cs typeface="Century Gothic"/>
              </a:rPr>
              <a:t>t</a:t>
            </a:r>
            <a:r>
              <a:rPr sz="1700" dirty="0">
                <a:solidFill>
                  <a:srgbClr val="3D3C2C"/>
                </a:solidFill>
                <a:latin typeface="Century Gothic"/>
                <a:cs typeface="Century Gothic"/>
              </a:rPr>
              <a:t>s</a:t>
            </a:r>
            <a:r>
              <a:rPr sz="1700" dirty="0">
                <a:solidFill>
                  <a:srgbClr val="3D3C2C"/>
                </a:solidFill>
                <a:latin typeface="Times New Roman"/>
                <a:cs typeface="Times New Roman"/>
              </a:rPr>
              <a:t> </a:t>
            </a:r>
            <a:r>
              <a:rPr sz="1700" spc="-204" dirty="0">
                <a:solidFill>
                  <a:srgbClr val="3D3C2C"/>
                </a:solidFill>
                <a:latin typeface="Times New Roman"/>
                <a:cs typeface="Times New Roman"/>
              </a:rPr>
              <a:t> </a:t>
            </a:r>
            <a:r>
              <a:rPr sz="1700" spc="-5" dirty="0">
                <a:solidFill>
                  <a:srgbClr val="3D3C2C"/>
                </a:solidFill>
                <a:latin typeface="Century Gothic"/>
                <a:cs typeface="Century Gothic"/>
              </a:rPr>
              <a:t>ow</a:t>
            </a:r>
            <a:r>
              <a:rPr sz="1700" dirty="0">
                <a:solidFill>
                  <a:srgbClr val="3D3C2C"/>
                </a:solidFill>
                <a:latin typeface="Century Gothic"/>
                <a:cs typeface="Century Gothic"/>
              </a:rPr>
              <a:t>n</a:t>
            </a:r>
            <a:r>
              <a:rPr sz="1700" dirty="0">
                <a:solidFill>
                  <a:srgbClr val="3D3C2C"/>
                </a:solidFill>
                <a:latin typeface="Times New Roman"/>
                <a:cs typeface="Times New Roman"/>
              </a:rPr>
              <a:t> </a:t>
            </a:r>
            <a:r>
              <a:rPr sz="1700" spc="-215" dirty="0">
                <a:solidFill>
                  <a:srgbClr val="3D3C2C"/>
                </a:solidFill>
                <a:latin typeface="Times New Roman"/>
                <a:cs typeface="Times New Roman"/>
              </a:rPr>
              <a:t> </a:t>
            </a:r>
            <a:r>
              <a:rPr sz="1700" spc="15" dirty="0">
                <a:solidFill>
                  <a:srgbClr val="3D3C2C"/>
                </a:solidFill>
                <a:latin typeface="Century Gothic"/>
                <a:cs typeface="Century Gothic"/>
              </a:rPr>
              <a:t>l</a:t>
            </a:r>
            <a:r>
              <a:rPr sz="1700" spc="-15" dirty="0">
                <a:solidFill>
                  <a:srgbClr val="3D3C2C"/>
                </a:solidFill>
                <a:latin typeface="Century Gothic"/>
                <a:cs typeface="Century Gothic"/>
              </a:rPr>
              <a:t>o</a:t>
            </a:r>
            <a:r>
              <a:rPr sz="1700" dirty="0">
                <a:solidFill>
                  <a:srgbClr val="3D3C2C"/>
                </a:solidFill>
                <a:latin typeface="Century Gothic"/>
                <a:cs typeface="Century Gothic"/>
              </a:rPr>
              <a:t>c</a:t>
            </a:r>
            <a:r>
              <a:rPr sz="1700" spc="-15" dirty="0">
                <a:solidFill>
                  <a:srgbClr val="3D3C2C"/>
                </a:solidFill>
                <a:latin typeface="Century Gothic"/>
                <a:cs typeface="Century Gothic"/>
              </a:rPr>
              <a:t>a</a:t>
            </a:r>
            <a:r>
              <a:rPr sz="1700" dirty="0">
                <a:solidFill>
                  <a:srgbClr val="3D3C2C"/>
                </a:solidFill>
                <a:latin typeface="Century Gothic"/>
                <a:cs typeface="Century Gothic"/>
              </a:rPr>
              <a:t>l</a:t>
            </a:r>
            <a:r>
              <a:rPr sz="1700" dirty="0">
                <a:solidFill>
                  <a:srgbClr val="3D3C2C"/>
                </a:solidFill>
                <a:latin typeface="Times New Roman"/>
                <a:cs typeface="Times New Roman"/>
              </a:rPr>
              <a:t> </a:t>
            </a:r>
            <a:r>
              <a:rPr sz="1700" spc="-195" dirty="0">
                <a:solidFill>
                  <a:srgbClr val="3D3C2C"/>
                </a:solidFill>
                <a:latin typeface="Times New Roman"/>
                <a:cs typeface="Times New Roman"/>
              </a:rPr>
              <a:t> </a:t>
            </a:r>
            <a:r>
              <a:rPr sz="1700" dirty="0">
                <a:solidFill>
                  <a:srgbClr val="3D3C2C"/>
                </a:solidFill>
                <a:latin typeface="Century Gothic"/>
                <a:cs typeface="Century Gothic"/>
              </a:rPr>
              <a:t>m</a:t>
            </a:r>
            <a:r>
              <a:rPr sz="1700" spc="-10" dirty="0">
                <a:solidFill>
                  <a:srgbClr val="3D3C2C"/>
                </a:solidFill>
                <a:latin typeface="Century Gothic"/>
                <a:cs typeface="Century Gothic"/>
              </a:rPr>
              <a:t>e</a:t>
            </a:r>
            <a:r>
              <a:rPr sz="1700" dirty="0">
                <a:solidFill>
                  <a:srgbClr val="3D3C2C"/>
                </a:solidFill>
                <a:latin typeface="Century Gothic"/>
                <a:cs typeface="Century Gothic"/>
              </a:rPr>
              <a:t>m</a:t>
            </a:r>
            <a:r>
              <a:rPr sz="1700" spc="-10" dirty="0">
                <a:solidFill>
                  <a:srgbClr val="3D3C2C"/>
                </a:solidFill>
                <a:latin typeface="Century Gothic"/>
                <a:cs typeface="Century Gothic"/>
              </a:rPr>
              <a:t>o</a:t>
            </a:r>
            <a:r>
              <a:rPr sz="1700" dirty="0">
                <a:solidFill>
                  <a:srgbClr val="3D3C2C"/>
                </a:solidFill>
                <a:latin typeface="Century Gothic"/>
                <a:cs typeface="Century Gothic"/>
              </a:rPr>
              <a:t>ry</a:t>
            </a:r>
            <a:r>
              <a:rPr sz="1700" dirty="0">
                <a:solidFill>
                  <a:srgbClr val="3D3C2C"/>
                </a:solidFill>
                <a:latin typeface="Times New Roman"/>
                <a:cs typeface="Times New Roman"/>
              </a:rPr>
              <a:t> </a:t>
            </a:r>
            <a:r>
              <a:rPr sz="1700" spc="-200" dirty="0">
                <a:solidFill>
                  <a:srgbClr val="3D3C2C"/>
                </a:solidFill>
                <a:latin typeface="Times New Roman"/>
                <a:cs typeface="Times New Roman"/>
              </a:rPr>
              <a:t> </a:t>
            </a:r>
            <a:r>
              <a:rPr sz="1700" spc="-5" dirty="0">
                <a:solidFill>
                  <a:srgbClr val="3D3C2C"/>
                </a:solidFill>
                <a:latin typeface="Century Gothic"/>
                <a:cs typeface="Century Gothic"/>
              </a:rPr>
              <a:t>an</a:t>
            </a:r>
            <a:r>
              <a:rPr sz="1700" dirty="0">
                <a:solidFill>
                  <a:srgbClr val="3D3C2C"/>
                </a:solidFill>
                <a:latin typeface="Century Gothic"/>
                <a:cs typeface="Century Gothic"/>
              </a:rPr>
              <a:t>d</a:t>
            </a:r>
            <a:r>
              <a:rPr sz="1700" dirty="0">
                <a:solidFill>
                  <a:srgbClr val="3D3C2C"/>
                </a:solidFill>
                <a:latin typeface="Times New Roman"/>
                <a:cs typeface="Times New Roman"/>
              </a:rPr>
              <a:t> </a:t>
            </a:r>
            <a:r>
              <a:rPr sz="1700" spc="-204" dirty="0">
                <a:solidFill>
                  <a:srgbClr val="3D3C2C"/>
                </a:solidFill>
                <a:latin typeface="Times New Roman"/>
                <a:cs typeface="Times New Roman"/>
              </a:rPr>
              <a:t> </a:t>
            </a:r>
            <a:r>
              <a:rPr sz="1700" dirty="0">
                <a:solidFill>
                  <a:srgbClr val="3D3C2C"/>
                </a:solidFill>
                <a:latin typeface="Century Gothic"/>
                <a:cs typeface="Century Gothic"/>
              </a:rPr>
              <a:t>m</a:t>
            </a:r>
            <a:r>
              <a:rPr sz="1700" spc="-10" dirty="0">
                <a:solidFill>
                  <a:srgbClr val="3D3C2C"/>
                </a:solidFill>
                <a:latin typeface="Century Gothic"/>
                <a:cs typeface="Century Gothic"/>
              </a:rPr>
              <a:t>a</a:t>
            </a:r>
            <a:r>
              <a:rPr sz="1700" dirty="0">
                <a:solidFill>
                  <a:srgbClr val="3D3C2C"/>
                </a:solidFill>
                <a:latin typeface="Century Gothic"/>
                <a:cs typeface="Century Gothic"/>
              </a:rPr>
              <a:t>y</a:t>
            </a:r>
            <a:r>
              <a:rPr sz="1700" dirty="0">
                <a:solidFill>
                  <a:srgbClr val="3D3C2C"/>
                </a:solidFill>
                <a:latin typeface="Times New Roman"/>
                <a:cs typeface="Times New Roman"/>
              </a:rPr>
              <a:t> </a:t>
            </a:r>
            <a:r>
              <a:rPr sz="1700" spc="-204" dirty="0">
                <a:solidFill>
                  <a:srgbClr val="3D3C2C"/>
                </a:solidFill>
                <a:latin typeface="Times New Roman"/>
                <a:cs typeface="Times New Roman"/>
              </a:rPr>
              <a:t> </a:t>
            </a:r>
            <a:r>
              <a:rPr sz="1700" spc="-5" dirty="0">
                <a:solidFill>
                  <a:srgbClr val="3D3C2C"/>
                </a:solidFill>
                <a:latin typeface="Century Gothic"/>
                <a:cs typeface="Century Gothic"/>
              </a:rPr>
              <a:t>o</a:t>
            </a:r>
            <a:r>
              <a:rPr sz="1700" dirty="0">
                <a:solidFill>
                  <a:srgbClr val="3D3C2C"/>
                </a:solidFill>
                <a:latin typeface="Century Gothic"/>
                <a:cs typeface="Century Gothic"/>
              </a:rPr>
              <a:t>r</a:t>
            </a:r>
            <a:r>
              <a:rPr sz="1700" dirty="0">
                <a:solidFill>
                  <a:srgbClr val="3D3C2C"/>
                </a:solidFill>
                <a:latin typeface="Times New Roman"/>
                <a:cs typeface="Times New Roman"/>
              </a:rPr>
              <a:t> </a:t>
            </a:r>
            <a:r>
              <a:rPr sz="1700" spc="-200" dirty="0">
                <a:solidFill>
                  <a:srgbClr val="3D3C2C"/>
                </a:solidFill>
                <a:latin typeface="Times New Roman"/>
                <a:cs typeface="Times New Roman"/>
              </a:rPr>
              <a:t> </a:t>
            </a:r>
            <a:r>
              <a:rPr sz="1700" dirty="0">
                <a:solidFill>
                  <a:srgbClr val="3D3C2C"/>
                </a:solidFill>
                <a:latin typeface="Century Gothic"/>
                <a:cs typeface="Century Gothic"/>
              </a:rPr>
              <a:t>m</a:t>
            </a:r>
            <a:r>
              <a:rPr sz="1700" spc="-10" dirty="0">
                <a:solidFill>
                  <a:srgbClr val="3D3C2C"/>
                </a:solidFill>
                <a:latin typeface="Century Gothic"/>
                <a:cs typeface="Century Gothic"/>
              </a:rPr>
              <a:t>a</a:t>
            </a:r>
            <a:r>
              <a:rPr sz="1700" dirty="0">
                <a:solidFill>
                  <a:srgbClr val="3D3C2C"/>
                </a:solidFill>
                <a:latin typeface="Century Gothic"/>
                <a:cs typeface="Century Gothic"/>
              </a:rPr>
              <a:t>y</a:t>
            </a:r>
            <a:r>
              <a:rPr sz="1700" dirty="0">
                <a:solidFill>
                  <a:srgbClr val="3D3C2C"/>
                </a:solidFill>
                <a:latin typeface="Times New Roman"/>
                <a:cs typeface="Times New Roman"/>
              </a:rPr>
              <a:t> </a:t>
            </a:r>
            <a:r>
              <a:rPr sz="1700" spc="-204" dirty="0">
                <a:solidFill>
                  <a:srgbClr val="3D3C2C"/>
                </a:solidFill>
                <a:latin typeface="Times New Roman"/>
                <a:cs typeface="Times New Roman"/>
              </a:rPr>
              <a:t> </a:t>
            </a:r>
            <a:r>
              <a:rPr sz="1700" dirty="0">
                <a:solidFill>
                  <a:srgbClr val="3D3C2C"/>
                </a:solidFill>
                <a:latin typeface="Century Gothic"/>
                <a:cs typeface="Century Gothic"/>
              </a:rPr>
              <a:t>not</a:t>
            </a:r>
            <a:r>
              <a:rPr sz="1700" dirty="0">
                <a:solidFill>
                  <a:srgbClr val="3D3C2C"/>
                </a:solidFill>
                <a:latin typeface="Times New Roman"/>
                <a:cs typeface="Times New Roman"/>
              </a:rPr>
              <a:t> </a:t>
            </a:r>
            <a:r>
              <a:rPr sz="1700" spc="-5" dirty="0">
                <a:solidFill>
                  <a:srgbClr val="3D3C2C"/>
                </a:solidFill>
                <a:latin typeface="Century Gothic"/>
                <a:cs typeface="Century Gothic"/>
              </a:rPr>
              <a:t>sha</a:t>
            </a:r>
            <a:r>
              <a:rPr sz="1700" spc="5" dirty="0">
                <a:solidFill>
                  <a:srgbClr val="3D3C2C"/>
                </a:solidFill>
                <a:latin typeface="Century Gothic"/>
                <a:cs typeface="Century Gothic"/>
              </a:rPr>
              <a:t>r</a:t>
            </a:r>
            <a:r>
              <a:rPr sz="1700" dirty="0">
                <a:solidFill>
                  <a:srgbClr val="3D3C2C"/>
                </a:solidFill>
                <a:latin typeface="Century Gothic"/>
                <a:cs typeface="Century Gothic"/>
              </a:rPr>
              <a:t>e</a:t>
            </a:r>
            <a:r>
              <a:rPr sz="1700" dirty="0">
                <a:solidFill>
                  <a:srgbClr val="3D3C2C"/>
                </a:solidFill>
                <a:latin typeface="Times New Roman"/>
                <a:cs typeface="Times New Roman"/>
              </a:rPr>
              <a:t>  </a:t>
            </a:r>
            <a:r>
              <a:rPr sz="1700" spc="-185" dirty="0">
                <a:solidFill>
                  <a:srgbClr val="3D3C2C"/>
                </a:solidFill>
                <a:latin typeface="Times New Roman"/>
                <a:cs typeface="Times New Roman"/>
              </a:rPr>
              <a:t> </a:t>
            </a:r>
            <a:r>
              <a:rPr sz="1700" dirty="0">
                <a:solidFill>
                  <a:srgbClr val="3D3C2C"/>
                </a:solidFill>
                <a:latin typeface="Century Gothic"/>
                <a:cs typeface="Century Gothic"/>
              </a:rPr>
              <a:t>a</a:t>
            </a:r>
            <a:r>
              <a:rPr sz="1700" dirty="0">
                <a:solidFill>
                  <a:srgbClr val="3D3C2C"/>
                </a:solidFill>
                <a:latin typeface="Times New Roman"/>
                <a:cs typeface="Times New Roman"/>
              </a:rPr>
              <a:t>  </a:t>
            </a:r>
            <a:r>
              <a:rPr sz="1700" spc="-185" dirty="0">
                <a:solidFill>
                  <a:srgbClr val="3D3C2C"/>
                </a:solidFill>
                <a:latin typeface="Times New Roman"/>
                <a:cs typeface="Times New Roman"/>
              </a:rPr>
              <a:t> </a:t>
            </a:r>
            <a:r>
              <a:rPr sz="1700" dirty="0">
                <a:solidFill>
                  <a:srgbClr val="3D3C2C"/>
                </a:solidFill>
                <a:latin typeface="Century Gothic"/>
                <a:cs typeface="Century Gothic"/>
              </a:rPr>
              <a:t>common</a:t>
            </a:r>
            <a:r>
              <a:rPr sz="1700" dirty="0">
                <a:solidFill>
                  <a:srgbClr val="3D3C2C"/>
                </a:solidFill>
                <a:latin typeface="Times New Roman"/>
                <a:cs typeface="Times New Roman"/>
              </a:rPr>
              <a:t>  </a:t>
            </a:r>
            <a:r>
              <a:rPr sz="1700" spc="-180" dirty="0">
                <a:solidFill>
                  <a:srgbClr val="3D3C2C"/>
                </a:solidFill>
                <a:latin typeface="Times New Roman"/>
                <a:cs typeface="Times New Roman"/>
              </a:rPr>
              <a:t> </a:t>
            </a:r>
            <a:r>
              <a:rPr sz="1700" dirty="0">
                <a:solidFill>
                  <a:srgbClr val="3D3C2C"/>
                </a:solidFill>
                <a:latin typeface="Century Gothic"/>
                <a:cs typeface="Century Gothic"/>
              </a:rPr>
              <a:t>m</a:t>
            </a:r>
            <a:r>
              <a:rPr sz="1700" spc="-5" dirty="0">
                <a:solidFill>
                  <a:srgbClr val="3D3C2C"/>
                </a:solidFill>
                <a:latin typeface="Century Gothic"/>
                <a:cs typeface="Century Gothic"/>
              </a:rPr>
              <a:t>e</a:t>
            </a:r>
            <a:r>
              <a:rPr sz="1700" dirty="0">
                <a:solidFill>
                  <a:srgbClr val="3D3C2C"/>
                </a:solidFill>
                <a:latin typeface="Century Gothic"/>
                <a:cs typeface="Century Gothic"/>
              </a:rPr>
              <a:t>mor</a:t>
            </a:r>
            <a:r>
              <a:rPr sz="1700" spc="10" dirty="0">
                <a:solidFill>
                  <a:srgbClr val="3D3C2C"/>
                </a:solidFill>
                <a:latin typeface="Century Gothic"/>
                <a:cs typeface="Century Gothic"/>
              </a:rPr>
              <a:t>y</a:t>
            </a:r>
            <a:r>
              <a:rPr sz="1700" dirty="0">
                <a:solidFill>
                  <a:srgbClr val="3D3C2C"/>
                </a:solidFill>
                <a:latin typeface="Century Gothic"/>
                <a:cs typeface="Century Gothic"/>
              </a:rPr>
              <a:t>.</a:t>
            </a:r>
            <a:r>
              <a:rPr sz="1700" dirty="0">
                <a:solidFill>
                  <a:srgbClr val="3D3C2C"/>
                </a:solidFill>
                <a:latin typeface="Times New Roman"/>
                <a:cs typeface="Times New Roman"/>
              </a:rPr>
              <a:t>  </a:t>
            </a:r>
            <a:r>
              <a:rPr sz="1700" spc="-190" dirty="0">
                <a:solidFill>
                  <a:srgbClr val="3D3C2C"/>
                </a:solidFill>
                <a:latin typeface="Times New Roman"/>
                <a:cs typeface="Times New Roman"/>
              </a:rPr>
              <a:t> </a:t>
            </a:r>
            <a:r>
              <a:rPr sz="1700" dirty="0">
                <a:solidFill>
                  <a:srgbClr val="3D3C2C"/>
                </a:solidFill>
                <a:latin typeface="Century Gothic"/>
                <a:cs typeface="Century Gothic"/>
              </a:rPr>
              <a:t>For</a:t>
            </a:r>
            <a:r>
              <a:rPr sz="1700" dirty="0">
                <a:solidFill>
                  <a:srgbClr val="3D3C2C"/>
                </a:solidFill>
                <a:latin typeface="Times New Roman"/>
                <a:cs typeface="Times New Roman"/>
              </a:rPr>
              <a:t>  </a:t>
            </a:r>
            <a:r>
              <a:rPr sz="1700" spc="-175" dirty="0">
                <a:solidFill>
                  <a:srgbClr val="3D3C2C"/>
                </a:solidFill>
                <a:latin typeface="Times New Roman"/>
                <a:cs typeface="Times New Roman"/>
              </a:rPr>
              <a:t> </a:t>
            </a:r>
            <a:r>
              <a:rPr sz="1700" spc="-15" dirty="0">
                <a:solidFill>
                  <a:srgbClr val="3D3C2C"/>
                </a:solidFill>
                <a:latin typeface="Century Gothic"/>
                <a:cs typeface="Century Gothic"/>
              </a:rPr>
              <a:t>t</a:t>
            </a:r>
            <a:r>
              <a:rPr sz="1700" dirty="0">
                <a:solidFill>
                  <a:srgbClr val="3D3C2C"/>
                </a:solidFill>
                <a:latin typeface="Century Gothic"/>
                <a:cs typeface="Century Gothic"/>
              </a:rPr>
              <a:t>hese</a:t>
            </a:r>
            <a:r>
              <a:rPr sz="1700" dirty="0">
                <a:solidFill>
                  <a:srgbClr val="3D3C2C"/>
                </a:solidFill>
                <a:latin typeface="Times New Roman"/>
                <a:cs typeface="Times New Roman"/>
              </a:rPr>
              <a:t>  </a:t>
            </a:r>
            <a:r>
              <a:rPr sz="1700" spc="-190" dirty="0">
                <a:solidFill>
                  <a:srgbClr val="3D3C2C"/>
                </a:solidFill>
                <a:latin typeface="Times New Roman"/>
                <a:cs typeface="Times New Roman"/>
              </a:rPr>
              <a:t> </a:t>
            </a:r>
            <a:r>
              <a:rPr sz="1700" spc="-5" dirty="0">
                <a:solidFill>
                  <a:srgbClr val="3D3C2C"/>
                </a:solidFill>
                <a:latin typeface="Century Gothic"/>
                <a:cs typeface="Century Gothic"/>
              </a:rPr>
              <a:t>s</a:t>
            </a:r>
            <a:r>
              <a:rPr sz="1700" spc="5" dirty="0">
                <a:solidFill>
                  <a:srgbClr val="3D3C2C"/>
                </a:solidFill>
                <a:latin typeface="Century Gothic"/>
                <a:cs typeface="Century Gothic"/>
              </a:rPr>
              <a:t>y</a:t>
            </a:r>
            <a:r>
              <a:rPr sz="1700" spc="-5" dirty="0">
                <a:solidFill>
                  <a:srgbClr val="3D3C2C"/>
                </a:solidFill>
                <a:latin typeface="Century Gothic"/>
                <a:cs typeface="Century Gothic"/>
              </a:rPr>
              <a:t>s</a:t>
            </a:r>
            <a:r>
              <a:rPr sz="1700" spc="-20" dirty="0">
                <a:solidFill>
                  <a:srgbClr val="3D3C2C"/>
                </a:solidFill>
                <a:latin typeface="Century Gothic"/>
                <a:cs typeface="Century Gothic"/>
              </a:rPr>
              <a:t>t</a:t>
            </a:r>
            <a:r>
              <a:rPr sz="1700" dirty="0">
                <a:solidFill>
                  <a:srgbClr val="3D3C2C"/>
                </a:solidFill>
                <a:latin typeface="Century Gothic"/>
                <a:cs typeface="Century Gothic"/>
              </a:rPr>
              <a:t>e</a:t>
            </a:r>
            <a:r>
              <a:rPr sz="1700" spc="-5" dirty="0">
                <a:solidFill>
                  <a:srgbClr val="3D3C2C"/>
                </a:solidFill>
                <a:latin typeface="Century Gothic"/>
                <a:cs typeface="Century Gothic"/>
              </a:rPr>
              <a:t>m</a:t>
            </a:r>
            <a:r>
              <a:rPr sz="1700" spc="5" dirty="0">
                <a:solidFill>
                  <a:srgbClr val="3D3C2C"/>
                </a:solidFill>
                <a:latin typeface="Century Gothic"/>
                <a:cs typeface="Century Gothic"/>
              </a:rPr>
              <a:t>s</a:t>
            </a:r>
            <a:r>
              <a:rPr sz="1700" dirty="0">
                <a:solidFill>
                  <a:srgbClr val="3D3C2C"/>
                </a:solidFill>
                <a:latin typeface="Century Gothic"/>
                <a:cs typeface="Century Gothic"/>
              </a:rPr>
              <a:t>,</a:t>
            </a:r>
            <a:r>
              <a:rPr sz="1700" dirty="0">
                <a:solidFill>
                  <a:srgbClr val="3D3C2C"/>
                </a:solidFill>
                <a:latin typeface="Times New Roman"/>
                <a:cs typeface="Times New Roman"/>
              </a:rPr>
              <a:t>  </a:t>
            </a:r>
            <a:r>
              <a:rPr sz="1700" spc="-170" dirty="0">
                <a:solidFill>
                  <a:srgbClr val="3D3C2C"/>
                </a:solidFill>
                <a:latin typeface="Times New Roman"/>
                <a:cs typeface="Times New Roman"/>
              </a:rPr>
              <a:t> </a:t>
            </a:r>
            <a:r>
              <a:rPr sz="1700" spc="-15" dirty="0">
                <a:solidFill>
                  <a:srgbClr val="3D3C2C"/>
                </a:solidFill>
                <a:latin typeface="Century Gothic"/>
                <a:cs typeface="Century Gothic"/>
              </a:rPr>
              <a:t>t</a:t>
            </a:r>
            <a:r>
              <a:rPr sz="1700" dirty="0">
                <a:solidFill>
                  <a:srgbClr val="3D3C2C"/>
                </a:solidFill>
                <a:latin typeface="Century Gothic"/>
                <a:cs typeface="Century Gothic"/>
              </a:rPr>
              <a:t>he</a:t>
            </a:r>
            <a:r>
              <a:rPr sz="1700" dirty="0">
                <a:solidFill>
                  <a:srgbClr val="3D3C2C"/>
                </a:solidFill>
                <a:latin typeface="Times New Roman"/>
                <a:cs typeface="Times New Roman"/>
              </a:rPr>
              <a:t>  </a:t>
            </a:r>
            <a:r>
              <a:rPr sz="1700" spc="-170" dirty="0">
                <a:solidFill>
                  <a:srgbClr val="3D3C2C"/>
                </a:solidFill>
                <a:latin typeface="Times New Roman"/>
                <a:cs typeface="Times New Roman"/>
              </a:rPr>
              <a:t> </a:t>
            </a:r>
            <a:r>
              <a:rPr sz="1700" spc="-15" dirty="0">
                <a:solidFill>
                  <a:srgbClr val="3D3C2C"/>
                </a:solidFill>
                <a:latin typeface="Century Gothic"/>
                <a:cs typeface="Century Gothic"/>
              </a:rPr>
              <a:t>t</a:t>
            </a:r>
            <a:r>
              <a:rPr sz="1700" dirty="0">
                <a:solidFill>
                  <a:srgbClr val="3D3C2C"/>
                </a:solidFill>
                <a:latin typeface="Century Gothic"/>
                <a:cs typeface="Century Gothic"/>
              </a:rPr>
              <a:t>ime</a:t>
            </a:r>
            <a:r>
              <a:rPr sz="1700" dirty="0">
                <a:solidFill>
                  <a:srgbClr val="3D3C2C"/>
                </a:solidFill>
                <a:latin typeface="Times New Roman"/>
                <a:cs typeface="Times New Roman"/>
              </a:rPr>
              <a:t> </a:t>
            </a:r>
            <a:r>
              <a:rPr sz="1700" spc="-15" dirty="0">
                <a:solidFill>
                  <a:srgbClr val="3D3C2C"/>
                </a:solidFill>
                <a:latin typeface="Century Gothic"/>
                <a:cs typeface="Century Gothic"/>
              </a:rPr>
              <a:t>t</a:t>
            </a:r>
            <a:r>
              <a:rPr sz="1700" spc="-5" dirty="0">
                <a:solidFill>
                  <a:srgbClr val="3D3C2C"/>
                </a:solidFill>
                <a:latin typeface="Century Gothic"/>
                <a:cs typeface="Century Gothic"/>
              </a:rPr>
              <a:t>ak</a:t>
            </a:r>
            <a:r>
              <a:rPr sz="1700" spc="-10" dirty="0">
                <a:solidFill>
                  <a:srgbClr val="3D3C2C"/>
                </a:solidFill>
                <a:latin typeface="Century Gothic"/>
                <a:cs typeface="Century Gothic"/>
              </a:rPr>
              <a:t>e</a:t>
            </a:r>
            <a:r>
              <a:rPr sz="1700" dirty="0">
                <a:solidFill>
                  <a:srgbClr val="3D3C2C"/>
                </a:solidFill>
                <a:latin typeface="Century Gothic"/>
                <a:cs typeface="Century Gothic"/>
              </a:rPr>
              <a:t>n</a:t>
            </a:r>
            <a:r>
              <a:rPr sz="1700" dirty="0">
                <a:solidFill>
                  <a:srgbClr val="3D3C2C"/>
                </a:solidFill>
                <a:latin typeface="Times New Roman"/>
                <a:cs typeface="Times New Roman"/>
              </a:rPr>
              <a:t> </a:t>
            </a:r>
            <a:r>
              <a:rPr sz="1700" spc="-140" dirty="0">
                <a:solidFill>
                  <a:srgbClr val="3D3C2C"/>
                </a:solidFill>
                <a:latin typeface="Times New Roman"/>
                <a:cs typeface="Times New Roman"/>
              </a:rPr>
              <a:t> </a:t>
            </a:r>
            <a:r>
              <a:rPr sz="1700" spc="-15" dirty="0">
                <a:solidFill>
                  <a:srgbClr val="3D3C2C"/>
                </a:solidFill>
                <a:latin typeface="Century Gothic"/>
                <a:cs typeface="Century Gothic"/>
              </a:rPr>
              <a:t>t</a:t>
            </a:r>
            <a:r>
              <a:rPr sz="1700" dirty="0">
                <a:solidFill>
                  <a:srgbClr val="3D3C2C"/>
                </a:solidFill>
                <a:latin typeface="Century Gothic"/>
                <a:cs typeface="Century Gothic"/>
              </a:rPr>
              <a:t>o</a:t>
            </a:r>
            <a:r>
              <a:rPr sz="1700" dirty="0">
                <a:solidFill>
                  <a:srgbClr val="3D3C2C"/>
                </a:solidFill>
                <a:latin typeface="Times New Roman"/>
                <a:cs typeface="Times New Roman"/>
              </a:rPr>
              <a:t> </a:t>
            </a:r>
            <a:r>
              <a:rPr sz="1700" spc="-130" dirty="0">
                <a:solidFill>
                  <a:srgbClr val="3D3C2C"/>
                </a:solidFill>
                <a:latin typeface="Times New Roman"/>
                <a:cs typeface="Times New Roman"/>
              </a:rPr>
              <a:t> </a:t>
            </a:r>
            <a:r>
              <a:rPr sz="1700" spc="-5" dirty="0">
                <a:solidFill>
                  <a:srgbClr val="3D3C2C"/>
                </a:solidFill>
                <a:latin typeface="Century Gothic"/>
                <a:cs typeface="Century Gothic"/>
              </a:rPr>
              <a:t>acces</a:t>
            </a:r>
            <a:r>
              <a:rPr sz="1700" dirty="0">
                <a:solidFill>
                  <a:srgbClr val="3D3C2C"/>
                </a:solidFill>
                <a:latin typeface="Century Gothic"/>
                <a:cs typeface="Century Gothic"/>
              </a:rPr>
              <a:t>s</a:t>
            </a:r>
            <a:r>
              <a:rPr sz="1700" dirty="0">
                <a:solidFill>
                  <a:srgbClr val="3D3C2C"/>
                </a:solidFill>
                <a:latin typeface="Times New Roman"/>
                <a:cs typeface="Times New Roman"/>
              </a:rPr>
              <a:t> </a:t>
            </a:r>
            <a:r>
              <a:rPr sz="1700" spc="-145" dirty="0">
                <a:solidFill>
                  <a:srgbClr val="3D3C2C"/>
                </a:solidFill>
                <a:latin typeface="Times New Roman"/>
                <a:cs typeface="Times New Roman"/>
              </a:rPr>
              <a:t> </a:t>
            </a:r>
            <a:r>
              <a:rPr sz="1700" dirty="0">
                <a:solidFill>
                  <a:srgbClr val="3D3C2C"/>
                </a:solidFill>
                <a:latin typeface="Century Gothic"/>
                <a:cs typeface="Century Gothic"/>
              </a:rPr>
              <a:t>a</a:t>
            </a:r>
            <a:r>
              <a:rPr sz="1700" dirty="0">
                <a:solidFill>
                  <a:srgbClr val="3D3C2C"/>
                </a:solidFill>
                <a:latin typeface="Times New Roman"/>
                <a:cs typeface="Times New Roman"/>
              </a:rPr>
              <a:t> </a:t>
            </a:r>
            <a:r>
              <a:rPr sz="1700" spc="-145" dirty="0">
                <a:solidFill>
                  <a:srgbClr val="3D3C2C"/>
                </a:solidFill>
                <a:latin typeface="Times New Roman"/>
                <a:cs typeface="Times New Roman"/>
              </a:rPr>
              <a:t> </a:t>
            </a:r>
            <a:r>
              <a:rPr sz="1700" dirty="0">
                <a:solidFill>
                  <a:srgbClr val="3D3C2C"/>
                </a:solidFill>
                <a:latin typeface="Century Gothic"/>
                <a:cs typeface="Century Gothic"/>
              </a:rPr>
              <a:t>word</a:t>
            </a:r>
            <a:r>
              <a:rPr sz="1700" dirty="0">
                <a:solidFill>
                  <a:srgbClr val="3D3C2C"/>
                </a:solidFill>
                <a:latin typeface="Times New Roman"/>
                <a:cs typeface="Times New Roman"/>
              </a:rPr>
              <a:t> </a:t>
            </a:r>
            <a:r>
              <a:rPr sz="1700" spc="-145" dirty="0">
                <a:solidFill>
                  <a:srgbClr val="3D3C2C"/>
                </a:solidFill>
                <a:latin typeface="Times New Roman"/>
                <a:cs typeface="Times New Roman"/>
              </a:rPr>
              <a:t> </a:t>
            </a:r>
            <a:r>
              <a:rPr sz="1700" spc="5" dirty="0">
                <a:solidFill>
                  <a:srgbClr val="3D3C2C"/>
                </a:solidFill>
                <a:latin typeface="Century Gothic"/>
                <a:cs typeface="Century Gothic"/>
              </a:rPr>
              <a:t>i</a:t>
            </a:r>
            <a:r>
              <a:rPr sz="1700" dirty="0">
                <a:solidFill>
                  <a:srgbClr val="3D3C2C"/>
                </a:solidFill>
                <a:latin typeface="Century Gothic"/>
                <a:cs typeface="Century Gothic"/>
              </a:rPr>
              <a:t>n</a:t>
            </a:r>
            <a:r>
              <a:rPr sz="1700" dirty="0">
                <a:solidFill>
                  <a:srgbClr val="3D3C2C"/>
                </a:solidFill>
                <a:latin typeface="Times New Roman"/>
                <a:cs typeface="Times New Roman"/>
              </a:rPr>
              <a:t> </a:t>
            </a:r>
            <a:r>
              <a:rPr sz="1700" spc="-140" dirty="0">
                <a:solidFill>
                  <a:srgbClr val="3D3C2C"/>
                </a:solidFill>
                <a:latin typeface="Times New Roman"/>
                <a:cs typeface="Times New Roman"/>
              </a:rPr>
              <a:t> </a:t>
            </a:r>
            <a:r>
              <a:rPr sz="1700" dirty="0">
                <a:solidFill>
                  <a:srgbClr val="3D3C2C"/>
                </a:solidFill>
                <a:latin typeface="Century Gothic"/>
                <a:cs typeface="Century Gothic"/>
              </a:rPr>
              <a:t>l</a:t>
            </a:r>
            <a:r>
              <a:rPr sz="1700" spc="-15" dirty="0">
                <a:solidFill>
                  <a:srgbClr val="3D3C2C"/>
                </a:solidFill>
                <a:latin typeface="Century Gothic"/>
                <a:cs typeface="Century Gothic"/>
              </a:rPr>
              <a:t>o</a:t>
            </a:r>
            <a:r>
              <a:rPr sz="1700" dirty="0">
                <a:solidFill>
                  <a:srgbClr val="3D3C2C"/>
                </a:solidFill>
                <a:latin typeface="Century Gothic"/>
                <a:cs typeface="Century Gothic"/>
              </a:rPr>
              <a:t>c</a:t>
            </a:r>
            <a:r>
              <a:rPr sz="1700" spc="-15" dirty="0">
                <a:solidFill>
                  <a:srgbClr val="3D3C2C"/>
                </a:solidFill>
                <a:latin typeface="Century Gothic"/>
                <a:cs typeface="Century Gothic"/>
              </a:rPr>
              <a:t>a</a:t>
            </a:r>
            <a:r>
              <a:rPr sz="1700" dirty="0">
                <a:solidFill>
                  <a:srgbClr val="3D3C2C"/>
                </a:solidFill>
                <a:latin typeface="Century Gothic"/>
                <a:cs typeface="Century Gothic"/>
              </a:rPr>
              <a:t>l</a:t>
            </a:r>
            <a:r>
              <a:rPr sz="1700" dirty="0">
                <a:solidFill>
                  <a:srgbClr val="3D3C2C"/>
                </a:solidFill>
                <a:latin typeface="Times New Roman"/>
                <a:cs typeface="Times New Roman"/>
              </a:rPr>
              <a:t> </a:t>
            </a:r>
            <a:r>
              <a:rPr sz="1700" spc="-120" dirty="0">
                <a:solidFill>
                  <a:srgbClr val="3D3C2C"/>
                </a:solidFill>
                <a:latin typeface="Times New Roman"/>
                <a:cs typeface="Times New Roman"/>
              </a:rPr>
              <a:t> </a:t>
            </a:r>
            <a:r>
              <a:rPr sz="1700" dirty="0">
                <a:solidFill>
                  <a:srgbClr val="3D3C2C"/>
                </a:solidFill>
                <a:latin typeface="Century Gothic"/>
                <a:cs typeface="Century Gothic"/>
              </a:rPr>
              <a:t>m</a:t>
            </a:r>
            <a:r>
              <a:rPr sz="1700" spc="-5" dirty="0">
                <a:solidFill>
                  <a:srgbClr val="3D3C2C"/>
                </a:solidFill>
                <a:latin typeface="Century Gothic"/>
                <a:cs typeface="Century Gothic"/>
              </a:rPr>
              <a:t>e</a:t>
            </a:r>
            <a:r>
              <a:rPr sz="1700" dirty="0">
                <a:solidFill>
                  <a:srgbClr val="3D3C2C"/>
                </a:solidFill>
                <a:latin typeface="Century Gothic"/>
                <a:cs typeface="Century Gothic"/>
              </a:rPr>
              <a:t>mory</a:t>
            </a:r>
            <a:r>
              <a:rPr sz="1700" dirty="0">
                <a:solidFill>
                  <a:srgbClr val="3D3C2C"/>
                </a:solidFill>
                <a:latin typeface="Times New Roman"/>
                <a:cs typeface="Times New Roman"/>
              </a:rPr>
              <a:t> </a:t>
            </a:r>
            <a:r>
              <a:rPr sz="1700" spc="-155" dirty="0">
                <a:solidFill>
                  <a:srgbClr val="3D3C2C"/>
                </a:solidFill>
                <a:latin typeface="Times New Roman"/>
                <a:cs typeface="Times New Roman"/>
              </a:rPr>
              <a:t> </a:t>
            </a:r>
            <a:r>
              <a:rPr sz="1700" spc="-5" dirty="0">
                <a:solidFill>
                  <a:srgbClr val="3D3C2C"/>
                </a:solidFill>
                <a:latin typeface="Century Gothic"/>
                <a:cs typeface="Century Gothic"/>
              </a:rPr>
              <a:t>smal</a:t>
            </a:r>
            <a:r>
              <a:rPr sz="1700" spc="5" dirty="0">
                <a:solidFill>
                  <a:srgbClr val="3D3C2C"/>
                </a:solidFill>
                <a:latin typeface="Century Gothic"/>
                <a:cs typeface="Century Gothic"/>
              </a:rPr>
              <a:t>l</a:t>
            </a:r>
            <a:r>
              <a:rPr sz="1700" dirty="0">
                <a:solidFill>
                  <a:srgbClr val="3D3C2C"/>
                </a:solidFill>
                <a:latin typeface="Century Gothic"/>
                <a:cs typeface="Century Gothic"/>
              </a:rPr>
              <a:t>er</a:t>
            </a:r>
            <a:r>
              <a:rPr sz="1700" dirty="0">
                <a:solidFill>
                  <a:srgbClr val="3D3C2C"/>
                </a:solidFill>
                <a:latin typeface="Times New Roman"/>
                <a:cs typeface="Times New Roman"/>
              </a:rPr>
              <a:t> </a:t>
            </a:r>
            <a:r>
              <a:rPr sz="1700" spc="-140" dirty="0">
                <a:solidFill>
                  <a:srgbClr val="3D3C2C"/>
                </a:solidFill>
                <a:latin typeface="Times New Roman"/>
                <a:cs typeface="Times New Roman"/>
              </a:rPr>
              <a:t> </a:t>
            </a:r>
            <a:r>
              <a:rPr sz="1700" spc="-15" dirty="0">
                <a:solidFill>
                  <a:srgbClr val="3D3C2C"/>
                </a:solidFill>
                <a:latin typeface="Century Gothic"/>
                <a:cs typeface="Century Gothic"/>
              </a:rPr>
              <a:t>t</a:t>
            </a:r>
            <a:r>
              <a:rPr sz="1700" dirty="0">
                <a:solidFill>
                  <a:srgbClr val="3D3C2C"/>
                </a:solidFill>
                <a:latin typeface="Century Gothic"/>
                <a:cs typeface="Century Gothic"/>
              </a:rPr>
              <a:t>han</a:t>
            </a:r>
            <a:r>
              <a:rPr sz="1700" dirty="0">
                <a:solidFill>
                  <a:srgbClr val="3D3C2C"/>
                </a:solidFill>
                <a:latin typeface="Times New Roman"/>
                <a:cs typeface="Times New Roman"/>
              </a:rPr>
              <a:t> </a:t>
            </a:r>
            <a:r>
              <a:rPr sz="1700" spc="-135" dirty="0">
                <a:solidFill>
                  <a:srgbClr val="3D3C2C"/>
                </a:solidFill>
                <a:latin typeface="Times New Roman"/>
                <a:cs typeface="Times New Roman"/>
              </a:rPr>
              <a:t> </a:t>
            </a:r>
            <a:r>
              <a:rPr sz="1700" dirty="0">
                <a:solidFill>
                  <a:srgbClr val="3D3C2C"/>
                </a:solidFill>
                <a:latin typeface="Century Gothic"/>
                <a:cs typeface="Century Gothic"/>
              </a:rPr>
              <a:t>t</a:t>
            </a:r>
            <a:r>
              <a:rPr sz="1700" spc="-10" dirty="0">
                <a:solidFill>
                  <a:srgbClr val="3D3C2C"/>
                </a:solidFill>
                <a:latin typeface="Century Gothic"/>
                <a:cs typeface="Century Gothic"/>
              </a:rPr>
              <a:t>h</a:t>
            </a:r>
            <a:r>
              <a:rPr sz="1700" dirty="0">
                <a:solidFill>
                  <a:srgbClr val="3D3C2C"/>
                </a:solidFill>
                <a:latin typeface="Century Gothic"/>
                <a:cs typeface="Century Gothic"/>
              </a:rPr>
              <a:t>e</a:t>
            </a:r>
            <a:r>
              <a:rPr sz="1700" dirty="0">
                <a:solidFill>
                  <a:srgbClr val="3D3C2C"/>
                </a:solidFill>
                <a:latin typeface="Times New Roman"/>
                <a:cs typeface="Times New Roman"/>
              </a:rPr>
              <a:t> </a:t>
            </a:r>
            <a:r>
              <a:rPr sz="1700" spc="-15" dirty="0">
                <a:solidFill>
                  <a:srgbClr val="3D3C2C"/>
                </a:solidFill>
                <a:latin typeface="Century Gothic"/>
                <a:cs typeface="Century Gothic"/>
              </a:rPr>
              <a:t>t</a:t>
            </a:r>
            <a:r>
              <a:rPr sz="1700" dirty="0">
                <a:solidFill>
                  <a:srgbClr val="3D3C2C"/>
                </a:solidFill>
                <a:latin typeface="Century Gothic"/>
                <a:cs typeface="Century Gothic"/>
              </a:rPr>
              <a:t>ime</a:t>
            </a:r>
            <a:r>
              <a:rPr sz="1700" dirty="0">
                <a:solidFill>
                  <a:srgbClr val="3D3C2C"/>
                </a:solidFill>
                <a:latin typeface="Times New Roman"/>
                <a:cs typeface="Times New Roman"/>
              </a:rPr>
              <a:t> </a:t>
            </a:r>
            <a:r>
              <a:rPr sz="1700" spc="20" dirty="0">
                <a:solidFill>
                  <a:srgbClr val="3D3C2C"/>
                </a:solidFill>
                <a:latin typeface="Times New Roman"/>
                <a:cs typeface="Times New Roman"/>
              </a:rPr>
              <a:t> </a:t>
            </a:r>
            <a:r>
              <a:rPr sz="1700" spc="-15" dirty="0">
                <a:solidFill>
                  <a:srgbClr val="3D3C2C"/>
                </a:solidFill>
                <a:latin typeface="Century Gothic"/>
                <a:cs typeface="Century Gothic"/>
              </a:rPr>
              <a:t>t</a:t>
            </a:r>
            <a:r>
              <a:rPr sz="1700" spc="-5" dirty="0">
                <a:solidFill>
                  <a:srgbClr val="3D3C2C"/>
                </a:solidFill>
                <a:latin typeface="Century Gothic"/>
                <a:cs typeface="Century Gothic"/>
              </a:rPr>
              <a:t>ak</a:t>
            </a:r>
            <a:r>
              <a:rPr sz="1700" spc="-10" dirty="0">
                <a:solidFill>
                  <a:srgbClr val="3D3C2C"/>
                </a:solidFill>
                <a:latin typeface="Century Gothic"/>
                <a:cs typeface="Century Gothic"/>
              </a:rPr>
              <a:t>e</a:t>
            </a:r>
            <a:r>
              <a:rPr sz="1700" dirty="0">
                <a:solidFill>
                  <a:srgbClr val="3D3C2C"/>
                </a:solidFill>
                <a:latin typeface="Century Gothic"/>
                <a:cs typeface="Century Gothic"/>
              </a:rPr>
              <a:t>n</a:t>
            </a:r>
            <a:r>
              <a:rPr sz="1700" dirty="0">
                <a:solidFill>
                  <a:srgbClr val="3D3C2C"/>
                </a:solidFill>
                <a:latin typeface="Times New Roman"/>
                <a:cs typeface="Times New Roman"/>
              </a:rPr>
              <a:t> </a:t>
            </a:r>
            <a:r>
              <a:rPr sz="1700" spc="15" dirty="0">
                <a:solidFill>
                  <a:srgbClr val="3D3C2C"/>
                </a:solidFill>
                <a:latin typeface="Times New Roman"/>
                <a:cs typeface="Times New Roman"/>
              </a:rPr>
              <a:t> </a:t>
            </a:r>
            <a:r>
              <a:rPr sz="1700" spc="-15" dirty="0">
                <a:solidFill>
                  <a:srgbClr val="3D3C2C"/>
                </a:solidFill>
                <a:latin typeface="Century Gothic"/>
                <a:cs typeface="Century Gothic"/>
              </a:rPr>
              <a:t>t</a:t>
            </a:r>
            <a:r>
              <a:rPr sz="1700" dirty="0">
                <a:solidFill>
                  <a:srgbClr val="3D3C2C"/>
                </a:solidFill>
                <a:latin typeface="Century Gothic"/>
                <a:cs typeface="Century Gothic"/>
              </a:rPr>
              <a:t>o</a:t>
            </a:r>
            <a:r>
              <a:rPr sz="1700" dirty="0">
                <a:solidFill>
                  <a:srgbClr val="3D3C2C"/>
                </a:solidFill>
                <a:latin typeface="Times New Roman"/>
                <a:cs typeface="Times New Roman"/>
              </a:rPr>
              <a:t> </a:t>
            </a:r>
            <a:r>
              <a:rPr sz="1700" spc="25" dirty="0">
                <a:solidFill>
                  <a:srgbClr val="3D3C2C"/>
                </a:solidFill>
                <a:latin typeface="Times New Roman"/>
                <a:cs typeface="Times New Roman"/>
              </a:rPr>
              <a:t> </a:t>
            </a:r>
            <a:r>
              <a:rPr sz="1700" spc="-5" dirty="0">
                <a:solidFill>
                  <a:srgbClr val="3D3C2C"/>
                </a:solidFill>
                <a:latin typeface="Century Gothic"/>
                <a:cs typeface="Century Gothic"/>
              </a:rPr>
              <a:t>acces</a:t>
            </a:r>
            <a:r>
              <a:rPr sz="1700" dirty="0">
                <a:solidFill>
                  <a:srgbClr val="3D3C2C"/>
                </a:solidFill>
                <a:latin typeface="Century Gothic"/>
                <a:cs typeface="Century Gothic"/>
              </a:rPr>
              <a:t>s</a:t>
            </a:r>
            <a:r>
              <a:rPr sz="1700" dirty="0">
                <a:solidFill>
                  <a:srgbClr val="3D3C2C"/>
                </a:solidFill>
                <a:latin typeface="Times New Roman"/>
                <a:cs typeface="Times New Roman"/>
              </a:rPr>
              <a:t> </a:t>
            </a:r>
            <a:r>
              <a:rPr sz="1700" spc="10" dirty="0">
                <a:solidFill>
                  <a:srgbClr val="3D3C2C"/>
                </a:solidFill>
                <a:latin typeface="Times New Roman"/>
                <a:cs typeface="Times New Roman"/>
              </a:rPr>
              <a:t> </a:t>
            </a:r>
            <a:r>
              <a:rPr sz="1700" dirty="0">
                <a:solidFill>
                  <a:srgbClr val="3D3C2C"/>
                </a:solidFill>
                <a:latin typeface="Century Gothic"/>
                <a:cs typeface="Century Gothic"/>
              </a:rPr>
              <a:t>a</a:t>
            </a:r>
            <a:r>
              <a:rPr sz="1700" dirty="0">
                <a:solidFill>
                  <a:srgbClr val="3D3C2C"/>
                </a:solidFill>
                <a:latin typeface="Times New Roman"/>
                <a:cs typeface="Times New Roman"/>
              </a:rPr>
              <a:t> </a:t>
            </a:r>
            <a:r>
              <a:rPr sz="1700" spc="10" dirty="0">
                <a:solidFill>
                  <a:srgbClr val="3D3C2C"/>
                </a:solidFill>
                <a:latin typeface="Times New Roman"/>
                <a:cs typeface="Times New Roman"/>
              </a:rPr>
              <a:t> </a:t>
            </a:r>
            <a:r>
              <a:rPr sz="1700" dirty="0">
                <a:solidFill>
                  <a:srgbClr val="3D3C2C"/>
                </a:solidFill>
                <a:latin typeface="Century Gothic"/>
                <a:cs typeface="Century Gothic"/>
              </a:rPr>
              <a:t>word</a:t>
            </a:r>
            <a:r>
              <a:rPr sz="1700" dirty="0">
                <a:solidFill>
                  <a:srgbClr val="3D3C2C"/>
                </a:solidFill>
                <a:latin typeface="Times New Roman"/>
                <a:cs typeface="Times New Roman"/>
              </a:rPr>
              <a:t> </a:t>
            </a:r>
            <a:r>
              <a:rPr sz="1700" spc="15" dirty="0">
                <a:solidFill>
                  <a:srgbClr val="3D3C2C"/>
                </a:solidFill>
                <a:latin typeface="Times New Roman"/>
                <a:cs typeface="Times New Roman"/>
              </a:rPr>
              <a:t> </a:t>
            </a:r>
            <a:r>
              <a:rPr sz="1700" spc="-5" dirty="0">
                <a:solidFill>
                  <a:srgbClr val="3D3C2C"/>
                </a:solidFill>
                <a:latin typeface="Century Gothic"/>
                <a:cs typeface="Century Gothic"/>
              </a:rPr>
              <a:t>s</a:t>
            </a:r>
            <a:r>
              <a:rPr sz="1700" spc="-20" dirty="0">
                <a:solidFill>
                  <a:srgbClr val="3D3C2C"/>
                </a:solidFill>
                <a:latin typeface="Century Gothic"/>
                <a:cs typeface="Century Gothic"/>
              </a:rPr>
              <a:t>t</a:t>
            </a:r>
            <a:r>
              <a:rPr sz="1700" dirty="0">
                <a:solidFill>
                  <a:srgbClr val="3D3C2C"/>
                </a:solidFill>
                <a:latin typeface="Century Gothic"/>
                <a:cs typeface="Century Gothic"/>
              </a:rPr>
              <a:t>ored</a:t>
            </a:r>
            <a:r>
              <a:rPr sz="1700" dirty="0">
                <a:solidFill>
                  <a:srgbClr val="3D3C2C"/>
                </a:solidFill>
                <a:latin typeface="Times New Roman"/>
                <a:cs typeface="Times New Roman"/>
              </a:rPr>
              <a:t> </a:t>
            </a:r>
            <a:r>
              <a:rPr sz="1700" spc="10" dirty="0">
                <a:solidFill>
                  <a:srgbClr val="3D3C2C"/>
                </a:solidFill>
                <a:latin typeface="Times New Roman"/>
                <a:cs typeface="Times New Roman"/>
              </a:rPr>
              <a:t> </a:t>
            </a:r>
            <a:r>
              <a:rPr sz="1700" spc="5" dirty="0">
                <a:solidFill>
                  <a:srgbClr val="3D3C2C"/>
                </a:solidFill>
                <a:latin typeface="Century Gothic"/>
                <a:cs typeface="Century Gothic"/>
              </a:rPr>
              <a:t>i</a:t>
            </a:r>
            <a:r>
              <a:rPr sz="1700" dirty="0">
                <a:solidFill>
                  <a:srgbClr val="3D3C2C"/>
                </a:solidFill>
                <a:latin typeface="Century Gothic"/>
                <a:cs typeface="Century Gothic"/>
              </a:rPr>
              <a:t>n</a:t>
            </a:r>
            <a:r>
              <a:rPr sz="1700" dirty="0">
                <a:solidFill>
                  <a:srgbClr val="3D3C2C"/>
                </a:solidFill>
                <a:latin typeface="Times New Roman"/>
                <a:cs typeface="Times New Roman"/>
              </a:rPr>
              <a:t> </a:t>
            </a:r>
            <a:r>
              <a:rPr sz="1700" spc="15" dirty="0">
                <a:solidFill>
                  <a:srgbClr val="3D3C2C"/>
                </a:solidFill>
                <a:latin typeface="Times New Roman"/>
                <a:cs typeface="Times New Roman"/>
              </a:rPr>
              <a:t> </a:t>
            </a:r>
            <a:r>
              <a:rPr sz="1700" dirty="0">
                <a:solidFill>
                  <a:srgbClr val="3D3C2C"/>
                </a:solidFill>
                <a:latin typeface="Century Gothic"/>
                <a:cs typeface="Century Gothic"/>
              </a:rPr>
              <a:t>m</a:t>
            </a:r>
            <a:r>
              <a:rPr sz="1700" spc="-5" dirty="0">
                <a:solidFill>
                  <a:srgbClr val="3D3C2C"/>
                </a:solidFill>
                <a:latin typeface="Century Gothic"/>
                <a:cs typeface="Century Gothic"/>
              </a:rPr>
              <a:t>e</a:t>
            </a:r>
            <a:r>
              <a:rPr sz="1700" dirty="0">
                <a:solidFill>
                  <a:srgbClr val="3D3C2C"/>
                </a:solidFill>
                <a:latin typeface="Century Gothic"/>
                <a:cs typeface="Century Gothic"/>
              </a:rPr>
              <a:t>mory</a:t>
            </a:r>
            <a:r>
              <a:rPr sz="1700" dirty="0">
                <a:solidFill>
                  <a:srgbClr val="3D3C2C"/>
                </a:solidFill>
                <a:latin typeface="Times New Roman"/>
                <a:cs typeface="Times New Roman"/>
              </a:rPr>
              <a:t> </a:t>
            </a:r>
            <a:r>
              <a:rPr sz="1700" spc="15" dirty="0">
                <a:solidFill>
                  <a:srgbClr val="3D3C2C"/>
                </a:solidFill>
                <a:latin typeface="Times New Roman"/>
                <a:cs typeface="Times New Roman"/>
              </a:rPr>
              <a:t> </a:t>
            </a:r>
            <a:r>
              <a:rPr sz="1700" dirty="0">
                <a:solidFill>
                  <a:srgbClr val="3D3C2C"/>
                </a:solidFill>
                <a:latin typeface="Century Gothic"/>
                <a:cs typeface="Century Gothic"/>
              </a:rPr>
              <a:t>of</a:t>
            </a:r>
            <a:r>
              <a:rPr sz="1700" dirty="0">
                <a:solidFill>
                  <a:srgbClr val="3D3C2C"/>
                </a:solidFill>
                <a:latin typeface="Times New Roman"/>
                <a:cs typeface="Times New Roman"/>
              </a:rPr>
              <a:t> </a:t>
            </a:r>
            <a:r>
              <a:rPr sz="1700" spc="15" dirty="0">
                <a:solidFill>
                  <a:srgbClr val="3D3C2C"/>
                </a:solidFill>
                <a:latin typeface="Times New Roman"/>
                <a:cs typeface="Times New Roman"/>
              </a:rPr>
              <a:t> </a:t>
            </a:r>
            <a:r>
              <a:rPr sz="1700" dirty="0">
                <a:solidFill>
                  <a:srgbClr val="3D3C2C"/>
                </a:solidFill>
                <a:latin typeface="Century Gothic"/>
                <a:cs typeface="Century Gothic"/>
              </a:rPr>
              <a:t>other</a:t>
            </a:r>
            <a:r>
              <a:rPr sz="1700" dirty="0">
                <a:solidFill>
                  <a:srgbClr val="3D3C2C"/>
                </a:solidFill>
                <a:latin typeface="Times New Roman"/>
                <a:cs typeface="Times New Roman"/>
              </a:rPr>
              <a:t> </a:t>
            </a:r>
            <a:r>
              <a:rPr sz="1700" dirty="0">
                <a:solidFill>
                  <a:srgbClr val="3D3C2C"/>
                </a:solidFill>
                <a:latin typeface="Century Gothic"/>
                <a:cs typeface="Century Gothic"/>
              </a:rPr>
              <a:t>compu</a:t>
            </a:r>
            <a:r>
              <a:rPr sz="1700" spc="-20" dirty="0">
                <a:solidFill>
                  <a:srgbClr val="3D3C2C"/>
                </a:solidFill>
                <a:latin typeface="Century Gothic"/>
                <a:cs typeface="Century Gothic"/>
              </a:rPr>
              <a:t>t</a:t>
            </a:r>
            <a:r>
              <a:rPr sz="1700" dirty="0">
                <a:solidFill>
                  <a:srgbClr val="3D3C2C"/>
                </a:solidFill>
                <a:latin typeface="Century Gothic"/>
                <a:cs typeface="Century Gothic"/>
              </a:rPr>
              <a:t>er</a:t>
            </a:r>
            <a:r>
              <a:rPr sz="1700" dirty="0">
                <a:solidFill>
                  <a:srgbClr val="3D3C2C"/>
                </a:solidFill>
                <a:latin typeface="Times New Roman"/>
                <a:cs typeface="Times New Roman"/>
              </a:rPr>
              <a:t> </a:t>
            </a:r>
            <a:r>
              <a:rPr sz="1700" spc="110" dirty="0">
                <a:solidFill>
                  <a:srgbClr val="3D3C2C"/>
                </a:solidFill>
                <a:latin typeface="Times New Roman"/>
                <a:cs typeface="Times New Roman"/>
              </a:rPr>
              <a:t> </a:t>
            </a:r>
            <a:r>
              <a:rPr sz="1700" dirty="0">
                <a:solidFill>
                  <a:srgbClr val="3D3C2C"/>
                </a:solidFill>
                <a:latin typeface="Century Gothic"/>
                <a:cs typeface="Century Gothic"/>
              </a:rPr>
              <a:t>or</a:t>
            </a:r>
            <a:r>
              <a:rPr sz="1700" dirty="0">
                <a:solidFill>
                  <a:srgbClr val="3D3C2C"/>
                </a:solidFill>
                <a:latin typeface="Times New Roman"/>
                <a:cs typeface="Times New Roman"/>
              </a:rPr>
              <a:t> </a:t>
            </a:r>
            <a:r>
              <a:rPr sz="1700" spc="125" dirty="0">
                <a:solidFill>
                  <a:srgbClr val="3D3C2C"/>
                </a:solidFill>
                <a:latin typeface="Times New Roman"/>
                <a:cs typeface="Times New Roman"/>
              </a:rPr>
              <a:t> </a:t>
            </a:r>
            <a:r>
              <a:rPr sz="1700" dirty="0">
                <a:solidFill>
                  <a:srgbClr val="3D3C2C"/>
                </a:solidFill>
                <a:latin typeface="Century Gothic"/>
                <a:cs typeface="Century Gothic"/>
              </a:rPr>
              <a:t>common</a:t>
            </a:r>
            <a:r>
              <a:rPr sz="1700" dirty="0">
                <a:solidFill>
                  <a:srgbClr val="3D3C2C"/>
                </a:solidFill>
                <a:latin typeface="Times New Roman"/>
                <a:cs typeface="Times New Roman"/>
              </a:rPr>
              <a:t> </a:t>
            </a:r>
            <a:r>
              <a:rPr sz="1700" spc="110" dirty="0">
                <a:solidFill>
                  <a:srgbClr val="3D3C2C"/>
                </a:solidFill>
                <a:latin typeface="Times New Roman"/>
                <a:cs typeface="Times New Roman"/>
              </a:rPr>
              <a:t> </a:t>
            </a:r>
            <a:r>
              <a:rPr sz="1700" spc="-5" dirty="0">
                <a:solidFill>
                  <a:srgbClr val="3D3C2C"/>
                </a:solidFill>
                <a:latin typeface="Century Gothic"/>
                <a:cs typeface="Century Gothic"/>
              </a:rPr>
              <a:t>shar</a:t>
            </a:r>
            <a:r>
              <a:rPr sz="1700" dirty="0">
                <a:solidFill>
                  <a:srgbClr val="3D3C2C"/>
                </a:solidFill>
                <a:latin typeface="Century Gothic"/>
                <a:cs typeface="Century Gothic"/>
              </a:rPr>
              <a:t>ed</a:t>
            </a:r>
            <a:r>
              <a:rPr sz="1700" dirty="0">
                <a:solidFill>
                  <a:srgbClr val="3D3C2C"/>
                </a:solidFill>
                <a:latin typeface="Times New Roman"/>
                <a:cs typeface="Times New Roman"/>
              </a:rPr>
              <a:t> </a:t>
            </a:r>
            <a:r>
              <a:rPr sz="1700" spc="105" dirty="0">
                <a:solidFill>
                  <a:srgbClr val="3D3C2C"/>
                </a:solidFill>
                <a:latin typeface="Times New Roman"/>
                <a:cs typeface="Times New Roman"/>
              </a:rPr>
              <a:t> </a:t>
            </a:r>
            <a:r>
              <a:rPr sz="1700" dirty="0">
                <a:solidFill>
                  <a:srgbClr val="3D3C2C"/>
                </a:solidFill>
                <a:latin typeface="Century Gothic"/>
                <a:cs typeface="Century Gothic"/>
              </a:rPr>
              <a:t>m</a:t>
            </a:r>
            <a:r>
              <a:rPr sz="1700" spc="-5" dirty="0">
                <a:solidFill>
                  <a:srgbClr val="3D3C2C"/>
                </a:solidFill>
                <a:latin typeface="Century Gothic"/>
                <a:cs typeface="Century Gothic"/>
              </a:rPr>
              <a:t>e</a:t>
            </a:r>
            <a:r>
              <a:rPr sz="1700" dirty="0">
                <a:solidFill>
                  <a:srgbClr val="3D3C2C"/>
                </a:solidFill>
                <a:latin typeface="Century Gothic"/>
                <a:cs typeface="Century Gothic"/>
              </a:rPr>
              <a:t>mor</a:t>
            </a:r>
            <a:r>
              <a:rPr sz="1700" spc="10" dirty="0">
                <a:solidFill>
                  <a:srgbClr val="3D3C2C"/>
                </a:solidFill>
                <a:latin typeface="Century Gothic"/>
                <a:cs typeface="Century Gothic"/>
              </a:rPr>
              <a:t>y</a:t>
            </a:r>
            <a:r>
              <a:rPr sz="1700" dirty="0">
                <a:solidFill>
                  <a:srgbClr val="3D3C2C"/>
                </a:solidFill>
                <a:latin typeface="Century Gothic"/>
                <a:cs typeface="Century Gothic"/>
              </a:rPr>
              <a:t>.</a:t>
            </a:r>
            <a:r>
              <a:rPr sz="1700" dirty="0">
                <a:solidFill>
                  <a:srgbClr val="3D3C2C"/>
                </a:solidFill>
                <a:latin typeface="Times New Roman"/>
                <a:cs typeface="Times New Roman"/>
              </a:rPr>
              <a:t> </a:t>
            </a:r>
            <a:r>
              <a:rPr sz="1700" spc="105" dirty="0">
                <a:solidFill>
                  <a:srgbClr val="3D3C2C"/>
                </a:solidFill>
                <a:latin typeface="Times New Roman"/>
                <a:cs typeface="Times New Roman"/>
              </a:rPr>
              <a:t> </a:t>
            </a:r>
            <a:r>
              <a:rPr sz="1700" dirty="0">
                <a:solidFill>
                  <a:srgbClr val="3D3C2C"/>
                </a:solidFill>
                <a:latin typeface="Century Gothic"/>
                <a:cs typeface="Century Gothic"/>
              </a:rPr>
              <a:t>thus</a:t>
            </a:r>
            <a:r>
              <a:rPr sz="1700" dirty="0">
                <a:solidFill>
                  <a:srgbClr val="3D3C2C"/>
                </a:solidFill>
                <a:latin typeface="Times New Roman"/>
                <a:cs typeface="Times New Roman"/>
              </a:rPr>
              <a:t> </a:t>
            </a:r>
            <a:r>
              <a:rPr sz="1700" spc="120" dirty="0">
                <a:solidFill>
                  <a:srgbClr val="3D3C2C"/>
                </a:solidFill>
                <a:latin typeface="Times New Roman"/>
                <a:cs typeface="Times New Roman"/>
              </a:rPr>
              <a:t> </a:t>
            </a:r>
            <a:r>
              <a:rPr sz="1700" spc="-15" dirty="0">
                <a:solidFill>
                  <a:srgbClr val="3D3C2C"/>
                </a:solidFill>
                <a:latin typeface="Century Gothic"/>
                <a:cs typeface="Century Gothic"/>
              </a:rPr>
              <a:t>t</a:t>
            </a:r>
            <a:r>
              <a:rPr sz="1700" dirty="0">
                <a:solidFill>
                  <a:srgbClr val="3D3C2C"/>
                </a:solidFill>
                <a:latin typeface="Century Gothic"/>
                <a:cs typeface="Century Gothic"/>
              </a:rPr>
              <a:t>h</a:t>
            </a:r>
            <a:r>
              <a:rPr sz="1700" spc="10" dirty="0">
                <a:solidFill>
                  <a:srgbClr val="3D3C2C"/>
                </a:solidFill>
                <a:latin typeface="Century Gothic"/>
                <a:cs typeface="Century Gothic"/>
              </a:rPr>
              <a:t>i</a:t>
            </a:r>
            <a:r>
              <a:rPr sz="1700" dirty="0">
                <a:solidFill>
                  <a:srgbClr val="3D3C2C"/>
                </a:solidFill>
                <a:latin typeface="Century Gothic"/>
                <a:cs typeface="Century Gothic"/>
              </a:rPr>
              <a:t>s</a:t>
            </a:r>
            <a:r>
              <a:rPr sz="1700" dirty="0">
                <a:solidFill>
                  <a:srgbClr val="3D3C2C"/>
                </a:solidFill>
                <a:latin typeface="Times New Roman"/>
                <a:cs typeface="Times New Roman"/>
              </a:rPr>
              <a:t> </a:t>
            </a:r>
            <a:r>
              <a:rPr sz="1700" spc="110" dirty="0">
                <a:solidFill>
                  <a:srgbClr val="3D3C2C"/>
                </a:solidFill>
                <a:latin typeface="Times New Roman"/>
                <a:cs typeface="Times New Roman"/>
              </a:rPr>
              <a:t> </a:t>
            </a:r>
            <a:r>
              <a:rPr sz="1700" spc="-5" dirty="0">
                <a:solidFill>
                  <a:srgbClr val="3D3C2C"/>
                </a:solidFill>
                <a:latin typeface="Century Gothic"/>
                <a:cs typeface="Century Gothic"/>
              </a:rPr>
              <a:t>sy</a:t>
            </a:r>
            <a:r>
              <a:rPr sz="1700" spc="5" dirty="0">
                <a:solidFill>
                  <a:srgbClr val="3D3C2C"/>
                </a:solidFill>
                <a:latin typeface="Century Gothic"/>
                <a:cs typeface="Century Gothic"/>
              </a:rPr>
              <a:t>s</a:t>
            </a:r>
            <a:r>
              <a:rPr sz="1700" spc="-15" dirty="0">
                <a:solidFill>
                  <a:srgbClr val="3D3C2C"/>
                </a:solidFill>
                <a:latin typeface="Century Gothic"/>
                <a:cs typeface="Century Gothic"/>
              </a:rPr>
              <a:t>t</a:t>
            </a:r>
            <a:r>
              <a:rPr sz="1700" dirty="0">
                <a:solidFill>
                  <a:srgbClr val="3D3C2C"/>
                </a:solidFill>
                <a:latin typeface="Century Gothic"/>
                <a:cs typeface="Century Gothic"/>
              </a:rPr>
              <a:t>e</a:t>
            </a:r>
            <a:r>
              <a:rPr sz="1700" spc="-5" dirty="0">
                <a:solidFill>
                  <a:srgbClr val="3D3C2C"/>
                </a:solidFill>
                <a:latin typeface="Century Gothic"/>
                <a:cs typeface="Century Gothic"/>
              </a:rPr>
              <a:t>m</a:t>
            </a:r>
            <a:r>
              <a:rPr sz="1700" dirty="0">
                <a:solidFill>
                  <a:srgbClr val="3D3C2C"/>
                </a:solidFill>
                <a:latin typeface="Century Gothic"/>
                <a:cs typeface="Century Gothic"/>
              </a:rPr>
              <a:t>s</a:t>
            </a:r>
            <a:r>
              <a:rPr sz="1700" dirty="0">
                <a:solidFill>
                  <a:srgbClr val="3D3C2C"/>
                </a:solidFill>
                <a:latin typeface="Times New Roman"/>
                <a:cs typeface="Times New Roman"/>
              </a:rPr>
              <a:t> </a:t>
            </a:r>
            <a:r>
              <a:rPr sz="1700" spc="-5" dirty="0">
                <a:solidFill>
                  <a:srgbClr val="3D3C2C"/>
                </a:solidFill>
                <a:latin typeface="Century Gothic"/>
                <a:cs typeface="Century Gothic"/>
              </a:rPr>
              <a:t>sa</a:t>
            </a:r>
            <a:r>
              <a:rPr sz="1700" dirty="0">
                <a:solidFill>
                  <a:srgbClr val="3D3C2C"/>
                </a:solidFill>
                <a:latin typeface="Century Gothic"/>
                <a:cs typeface="Century Gothic"/>
              </a:rPr>
              <a:t>id</a:t>
            </a:r>
            <a:r>
              <a:rPr sz="1700" spc="40" dirty="0">
                <a:solidFill>
                  <a:srgbClr val="3D3C2C"/>
                </a:solidFill>
                <a:latin typeface="Times New Roman"/>
                <a:cs typeface="Times New Roman"/>
              </a:rPr>
              <a:t> </a:t>
            </a:r>
            <a:r>
              <a:rPr sz="1700" spc="-15" dirty="0">
                <a:solidFill>
                  <a:srgbClr val="3D3C2C"/>
                </a:solidFill>
                <a:latin typeface="Century Gothic"/>
                <a:cs typeface="Century Gothic"/>
              </a:rPr>
              <a:t>t</a:t>
            </a:r>
            <a:r>
              <a:rPr sz="1700" dirty="0">
                <a:solidFill>
                  <a:srgbClr val="3D3C2C"/>
                </a:solidFill>
                <a:latin typeface="Century Gothic"/>
                <a:cs typeface="Century Gothic"/>
              </a:rPr>
              <a:t>o</a:t>
            </a:r>
            <a:r>
              <a:rPr sz="1700" spc="55" dirty="0">
                <a:solidFill>
                  <a:srgbClr val="3D3C2C"/>
                </a:solidFill>
                <a:latin typeface="Times New Roman"/>
                <a:cs typeface="Times New Roman"/>
              </a:rPr>
              <a:t> </a:t>
            </a:r>
            <a:r>
              <a:rPr sz="1700" dirty="0">
                <a:solidFill>
                  <a:srgbClr val="3D3C2C"/>
                </a:solidFill>
                <a:latin typeface="Century Gothic"/>
                <a:cs typeface="Century Gothic"/>
              </a:rPr>
              <a:t>ha</a:t>
            </a:r>
            <a:r>
              <a:rPr sz="1700" spc="15" dirty="0">
                <a:solidFill>
                  <a:srgbClr val="3D3C2C"/>
                </a:solidFill>
                <a:latin typeface="Century Gothic"/>
                <a:cs typeface="Century Gothic"/>
              </a:rPr>
              <a:t>v</a:t>
            </a:r>
            <a:r>
              <a:rPr sz="1700" dirty="0">
                <a:solidFill>
                  <a:srgbClr val="3D3C2C"/>
                </a:solidFill>
                <a:latin typeface="Century Gothic"/>
                <a:cs typeface="Century Gothic"/>
              </a:rPr>
              <a:t>e</a:t>
            </a:r>
            <a:r>
              <a:rPr sz="1700" spc="15" dirty="0">
                <a:solidFill>
                  <a:srgbClr val="3D3C2C"/>
                </a:solidFill>
                <a:latin typeface="Times New Roman"/>
                <a:cs typeface="Times New Roman"/>
              </a:rPr>
              <a:t> </a:t>
            </a:r>
            <a:r>
              <a:rPr sz="1700" b="1" i="1" dirty="0">
                <a:solidFill>
                  <a:srgbClr val="3D3C2C"/>
                </a:solidFill>
                <a:latin typeface="Century Gothic"/>
                <a:cs typeface="Century Gothic"/>
              </a:rPr>
              <a:t>Non</a:t>
            </a:r>
            <a:r>
              <a:rPr sz="1700" b="1" i="1" spc="40" dirty="0">
                <a:solidFill>
                  <a:srgbClr val="3D3C2C"/>
                </a:solidFill>
                <a:latin typeface="Times New Roman"/>
                <a:cs typeface="Times New Roman"/>
              </a:rPr>
              <a:t> </a:t>
            </a:r>
            <a:r>
              <a:rPr sz="1700" b="1" i="1" spc="-5" dirty="0">
                <a:solidFill>
                  <a:srgbClr val="3D3C2C"/>
                </a:solidFill>
                <a:latin typeface="Century Gothic"/>
                <a:cs typeface="Century Gothic"/>
              </a:rPr>
              <a:t>Unifor</a:t>
            </a:r>
            <a:r>
              <a:rPr sz="1700" b="1" i="1" dirty="0">
                <a:solidFill>
                  <a:srgbClr val="3D3C2C"/>
                </a:solidFill>
                <a:latin typeface="Century Gothic"/>
                <a:cs typeface="Century Gothic"/>
              </a:rPr>
              <a:t>m</a:t>
            </a:r>
            <a:r>
              <a:rPr sz="1700" b="1" i="1" spc="45" dirty="0">
                <a:solidFill>
                  <a:srgbClr val="3D3C2C"/>
                </a:solidFill>
                <a:latin typeface="Times New Roman"/>
                <a:cs typeface="Times New Roman"/>
              </a:rPr>
              <a:t> </a:t>
            </a:r>
            <a:r>
              <a:rPr sz="1700" b="1" i="1" dirty="0">
                <a:solidFill>
                  <a:srgbClr val="3D3C2C"/>
                </a:solidFill>
                <a:latin typeface="Century Gothic"/>
                <a:cs typeface="Century Gothic"/>
              </a:rPr>
              <a:t>Memo</a:t>
            </a:r>
            <a:r>
              <a:rPr sz="1700" b="1" i="1" spc="-10" dirty="0">
                <a:solidFill>
                  <a:srgbClr val="3D3C2C"/>
                </a:solidFill>
                <a:latin typeface="Century Gothic"/>
                <a:cs typeface="Century Gothic"/>
              </a:rPr>
              <a:t>r</a:t>
            </a:r>
            <a:r>
              <a:rPr sz="1700" b="1" i="1" dirty="0">
                <a:solidFill>
                  <a:srgbClr val="3D3C2C"/>
                </a:solidFill>
                <a:latin typeface="Century Gothic"/>
                <a:cs typeface="Century Gothic"/>
              </a:rPr>
              <a:t>y</a:t>
            </a:r>
            <a:r>
              <a:rPr sz="1700" b="1" i="1" spc="25" dirty="0">
                <a:solidFill>
                  <a:srgbClr val="3D3C2C"/>
                </a:solidFill>
                <a:latin typeface="Times New Roman"/>
                <a:cs typeface="Times New Roman"/>
              </a:rPr>
              <a:t> </a:t>
            </a:r>
            <a:r>
              <a:rPr sz="1700" b="1" i="1" dirty="0">
                <a:solidFill>
                  <a:srgbClr val="3D3C2C"/>
                </a:solidFill>
                <a:latin typeface="Century Gothic"/>
                <a:cs typeface="Century Gothic"/>
              </a:rPr>
              <a:t>Access</a:t>
            </a:r>
            <a:r>
              <a:rPr sz="1700" b="1" i="1" spc="40" dirty="0">
                <a:solidFill>
                  <a:srgbClr val="3D3C2C"/>
                </a:solidFill>
                <a:latin typeface="Times New Roman"/>
                <a:cs typeface="Times New Roman"/>
              </a:rPr>
              <a:t> </a:t>
            </a:r>
            <a:r>
              <a:rPr sz="1700" spc="-30" dirty="0">
                <a:solidFill>
                  <a:srgbClr val="3D3C2C"/>
                </a:solidFill>
                <a:latin typeface="Century Gothic"/>
                <a:cs typeface="Century Gothic"/>
              </a:rPr>
              <a:t>(</a:t>
            </a:r>
            <a:r>
              <a:rPr sz="1700" dirty="0">
                <a:solidFill>
                  <a:srgbClr val="3D3C2C"/>
                </a:solidFill>
                <a:latin typeface="Century Gothic"/>
                <a:cs typeface="Century Gothic"/>
              </a:rPr>
              <a:t>N</a:t>
            </a:r>
            <a:r>
              <a:rPr sz="1700" spc="-15" dirty="0">
                <a:solidFill>
                  <a:srgbClr val="3D3C2C"/>
                </a:solidFill>
                <a:latin typeface="Century Gothic"/>
                <a:cs typeface="Century Gothic"/>
              </a:rPr>
              <a:t>U</a:t>
            </a:r>
            <a:r>
              <a:rPr sz="1700" spc="15" dirty="0">
                <a:solidFill>
                  <a:srgbClr val="3D3C2C"/>
                </a:solidFill>
                <a:latin typeface="Century Gothic"/>
                <a:cs typeface="Century Gothic"/>
              </a:rPr>
              <a:t>M</a:t>
            </a:r>
            <a:r>
              <a:rPr sz="1700" spc="30" dirty="0">
                <a:solidFill>
                  <a:srgbClr val="3D3C2C"/>
                </a:solidFill>
                <a:latin typeface="Century Gothic"/>
                <a:cs typeface="Century Gothic"/>
              </a:rPr>
              <a:t>A</a:t>
            </a:r>
            <a:r>
              <a:rPr sz="1700" dirty="0">
                <a:solidFill>
                  <a:srgbClr val="3D3C2C"/>
                </a:solidFill>
                <a:latin typeface="Century Gothic"/>
                <a:cs typeface="Century Gothic"/>
              </a:rPr>
              <a:t>)</a:t>
            </a:r>
            <a:endParaRPr sz="1700">
              <a:solidFill>
                <a:prstClr val="black"/>
              </a:solidFill>
              <a:latin typeface="Century Gothic"/>
              <a:cs typeface="Century Gothic"/>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D1722-781D-4398-A67F-8EA535E7C0A8}"/>
              </a:ext>
            </a:extLst>
          </p:cNvPr>
          <p:cNvSpPr>
            <a:spLocks noGrp="1"/>
          </p:cNvSpPr>
          <p:nvPr>
            <p:ph type="title"/>
          </p:nvPr>
        </p:nvSpPr>
        <p:spPr>
          <a:xfrm>
            <a:off x="455613" y="152400"/>
            <a:ext cx="5486398" cy="838200"/>
          </a:xfrm>
        </p:spPr>
        <p:txBody>
          <a:bodyPr>
            <a:normAutofit fontScale="90000"/>
          </a:bodyPr>
          <a:lstStyle/>
          <a:p>
            <a:r>
              <a:rPr lang="en-US" dirty="0"/>
              <a:t>Pipeline and its Principles</a:t>
            </a:r>
          </a:p>
        </p:txBody>
      </p:sp>
      <p:sp>
        <p:nvSpPr>
          <p:cNvPr id="3" name="Content Placeholder 2">
            <a:extLst>
              <a:ext uri="{FF2B5EF4-FFF2-40B4-BE49-F238E27FC236}">
                <a16:creationId xmlns:a16="http://schemas.microsoft.com/office/drawing/2014/main" id="{AC756C41-339A-4036-8C5B-E6E327D73AAF}"/>
              </a:ext>
            </a:extLst>
          </p:cNvPr>
          <p:cNvSpPr>
            <a:spLocks noGrp="1"/>
          </p:cNvSpPr>
          <p:nvPr>
            <p:ph idx="1"/>
          </p:nvPr>
        </p:nvSpPr>
        <p:spPr>
          <a:xfrm>
            <a:off x="455613" y="1143001"/>
            <a:ext cx="10201192" cy="4876800"/>
          </a:xfrm>
        </p:spPr>
        <p:txBody>
          <a:bodyPr>
            <a:normAutofit fontScale="92500" lnSpcReduction="20000"/>
          </a:bodyPr>
          <a:lstStyle/>
          <a:p>
            <a:r>
              <a:rPr lang="en-US" dirty="0"/>
              <a:t>Pipelining is a technique of </a:t>
            </a:r>
            <a:r>
              <a:rPr lang="en-US" i="1" dirty="0"/>
              <a:t>decomposing a sequential process into suboperations</a:t>
            </a:r>
            <a:r>
              <a:rPr lang="en-US" dirty="0"/>
              <a:t>, with each subprocess being executed in a special dedicated segment that operates concurrently with all other segments.</a:t>
            </a:r>
          </a:p>
          <a:p>
            <a:r>
              <a:rPr lang="en-US" dirty="0"/>
              <a:t>The overlapping of computation is made possible by associating a </a:t>
            </a:r>
            <a:r>
              <a:rPr lang="en-US" i="1" dirty="0"/>
              <a:t>register</a:t>
            </a:r>
            <a:r>
              <a:rPr lang="en-US" dirty="0"/>
              <a:t> with each segment in the pipeline.</a:t>
            </a:r>
          </a:p>
          <a:p>
            <a:r>
              <a:rPr lang="en-US" dirty="0"/>
              <a:t>The registers provide isolation between each segment so that each can operate on distinct data </a:t>
            </a:r>
            <a:r>
              <a:rPr lang="en-US" i="1" dirty="0"/>
              <a:t>simultaneously.</a:t>
            </a:r>
          </a:p>
          <a:p>
            <a:r>
              <a:rPr lang="en-US" dirty="0"/>
              <a:t>Perhaps the simplest way of viewing the pipeline structure is to imagine that each segment consists of an </a:t>
            </a:r>
            <a:r>
              <a:rPr lang="en-US" i="1" dirty="0"/>
              <a:t>input register </a:t>
            </a:r>
            <a:r>
              <a:rPr lang="en-US" dirty="0"/>
              <a:t>followed by a </a:t>
            </a:r>
            <a:r>
              <a:rPr lang="en-US" i="1" dirty="0"/>
              <a:t>combinational circuit</a:t>
            </a:r>
            <a:r>
              <a:rPr lang="en-US" dirty="0"/>
              <a:t>.</a:t>
            </a:r>
          </a:p>
          <a:p>
            <a:pPr lvl="1"/>
            <a:r>
              <a:rPr lang="en-US" dirty="0"/>
              <a:t>The register holds the data. </a:t>
            </a:r>
          </a:p>
          <a:p>
            <a:pPr lvl="1"/>
            <a:r>
              <a:rPr lang="en-US" dirty="0"/>
              <a:t> The combinational circuit performs the suboperation in the particular segment. </a:t>
            </a:r>
            <a:endParaRPr lang="en-US" i="1" dirty="0"/>
          </a:p>
          <a:p>
            <a:r>
              <a:rPr lang="en-US" dirty="0"/>
              <a:t>A clock is applied to all registers after enough time has elapsed to perform all segment activity.</a:t>
            </a:r>
            <a:endParaRPr lang="en-US" i="1" dirty="0"/>
          </a:p>
          <a:p>
            <a:endParaRPr lang="en-US" dirty="0"/>
          </a:p>
        </p:txBody>
      </p:sp>
    </p:spTree>
    <p:extLst>
      <p:ext uri="{BB962C8B-B14F-4D97-AF65-F5344CB8AC3E}">
        <p14:creationId xmlns:p14="http://schemas.microsoft.com/office/powerpoint/2010/main" val="287607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58F2D4-1A08-4641-8473-4353232BEDA8}"/>
              </a:ext>
            </a:extLst>
          </p:cNvPr>
          <p:cNvSpPr>
            <a:spLocks noGrp="1"/>
          </p:cNvSpPr>
          <p:nvPr>
            <p:ph idx="1"/>
          </p:nvPr>
        </p:nvSpPr>
        <p:spPr>
          <a:xfrm>
            <a:off x="303212" y="1104900"/>
            <a:ext cx="11582400" cy="4648200"/>
          </a:xfrm>
        </p:spPr>
        <p:txBody>
          <a:bodyPr/>
          <a:lstStyle/>
          <a:p>
            <a:r>
              <a:rPr lang="en-US" dirty="0"/>
              <a:t>The pipeline organization is demonstrated by means of a simple example.</a:t>
            </a:r>
          </a:p>
          <a:p>
            <a:r>
              <a:rPr lang="en-US" dirty="0"/>
              <a:t>To perform the combined multiply and add operations with a stream of numbers</a:t>
            </a:r>
          </a:p>
          <a:p>
            <a:pPr marL="0" indent="0">
              <a:buNone/>
            </a:pPr>
            <a:r>
              <a:rPr lang="en-US" dirty="0"/>
              <a:t>	 A</a:t>
            </a:r>
            <a:r>
              <a:rPr lang="en-US" baseline="-25000" dirty="0"/>
              <a:t>i</a:t>
            </a:r>
            <a:r>
              <a:rPr lang="en-US" dirty="0"/>
              <a:t> * B</a:t>
            </a:r>
            <a:r>
              <a:rPr lang="en-US" baseline="-25000" dirty="0"/>
              <a:t>i</a:t>
            </a:r>
            <a:r>
              <a:rPr lang="en-US" dirty="0"/>
              <a:t> + C</a:t>
            </a:r>
            <a:r>
              <a:rPr lang="en-US" baseline="-25000" dirty="0"/>
              <a:t>i</a:t>
            </a:r>
            <a:r>
              <a:rPr lang="en-US" dirty="0"/>
              <a:t> for </a:t>
            </a:r>
            <a:r>
              <a:rPr lang="en-US" i="1" dirty="0" err="1"/>
              <a:t>i</a:t>
            </a:r>
            <a:r>
              <a:rPr lang="en-US" dirty="0"/>
              <a:t> = 1, 2, 3, …, 7</a:t>
            </a:r>
          </a:p>
          <a:p>
            <a:r>
              <a:rPr lang="en-US" dirty="0"/>
              <a:t>Each suboperation is to be implemented in a segment within a pipeline.</a:t>
            </a:r>
          </a:p>
          <a:p>
            <a:pPr marL="231775" lvl="1" indent="0">
              <a:buNone/>
            </a:pPr>
            <a:r>
              <a:rPr lang="en-US" dirty="0"/>
              <a:t>	</a:t>
            </a:r>
            <a:r>
              <a:rPr lang="it-IT" dirty="0"/>
              <a:t>R1 ← A</a:t>
            </a:r>
            <a:r>
              <a:rPr lang="it-IT" baseline="-25000" dirty="0"/>
              <a:t>i</a:t>
            </a:r>
            <a:r>
              <a:rPr lang="it-IT" dirty="0"/>
              <a:t> , R2 ← B</a:t>
            </a:r>
            <a:r>
              <a:rPr lang="it-IT" baseline="-25000" dirty="0"/>
              <a:t>i </a:t>
            </a:r>
            <a:r>
              <a:rPr lang="it-IT" dirty="0"/>
              <a:t>       		Input A</a:t>
            </a:r>
            <a:r>
              <a:rPr lang="it-IT" baseline="-25000" dirty="0"/>
              <a:t>i</a:t>
            </a:r>
            <a:r>
              <a:rPr lang="it-IT" dirty="0"/>
              <a:t> and B</a:t>
            </a:r>
            <a:r>
              <a:rPr lang="it-IT" baseline="-25000" dirty="0"/>
              <a:t>i</a:t>
            </a:r>
          </a:p>
          <a:p>
            <a:pPr marL="231775" lvl="1" indent="0">
              <a:buNone/>
            </a:pPr>
            <a:r>
              <a:rPr lang="it-IT" dirty="0"/>
              <a:t>	</a:t>
            </a:r>
            <a:r>
              <a:rPr lang="pt-BR" dirty="0"/>
              <a:t>R3 ← R1 * R2, R4 ← C</a:t>
            </a:r>
            <a:r>
              <a:rPr lang="pt-BR" baseline="-25000" dirty="0"/>
              <a:t>i</a:t>
            </a:r>
            <a:r>
              <a:rPr lang="pt-BR" dirty="0"/>
              <a:t> 		Multiply and input C</a:t>
            </a:r>
            <a:r>
              <a:rPr lang="pt-BR" baseline="-25000" dirty="0"/>
              <a:t>i</a:t>
            </a:r>
          </a:p>
          <a:p>
            <a:pPr marL="231775" lvl="1" indent="0">
              <a:buNone/>
            </a:pPr>
            <a:r>
              <a:rPr lang="pt-BR" baseline="-25000" dirty="0"/>
              <a:t>	</a:t>
            </a:r>
            <a:r>
              <a:rPr lang="pt-BR" dirty="0"/>
              <a:t>R5 ← R3 + R4 			Add Ci to product </a:t>
            </a:r>
            <a:endParaRPr lang="en-US" baseline="-25000" dirty="0"/>
          </a:p>
        </p:txBody>
      </p:sp>
    </p:spTree>
    <p:extLst>
      <p:ext uri="{BB962C8B-B14F-4D97-AF65-F5344CB8AC3E}">
        <p14:creationId xmlns:p14="http://schemas.microsoft.com/office/powerpoint/2010/main" val="413603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58F2D4-1A08-4641-8473-4353232BEDA8}"/>
              </a:ext>
            </a:extLst>
          </p:cNvPr>
          <p:cNvSpPr>
            <a:spLocks noGrp="1"/>
          </p:cNvSpPr>
          <p:nvPr>
            <p:ph idx="1"/>
          </p:nvPr>
        </p:nvSpPr>
        <p:spPr>
          <a:xfrm>
            <a:off x="303212" y="304800"/>
            <a:ext cx="11582400" cy="6324600"/>
          </a:xfrm>
        </p:spPr>
        <p:txBody>
          <a:bodyPr/>
          <a:lstStyle/>
          <a:p>
            <a:r>
              <a:rPr lang="en-US" dirty="0"/>
              <a:t>Each segment has one or two registers and a combinational circuit as shown in Fig below.</a:t>
            </a:r>
          </a:p>
          <a:p>
            <a:pPr marL="0" indent="0">
              <a:buNone/>
            </a:pPr>
            <a:endParaRPr lang="en-US" baseline="-25000" dirty="0"/>
          </a:p>
        </p:txBody>
      </p:sp>
      <p:pic>
        <p:nvPicPr>
          <p:cNvPr id="4" name="Picture 3">
            <a:extLst>
              <a:ext uri="{FF2B5EF4-FFF2-40B4-BE49-F238E27FC236}">
                <a16:creationId xmlns:a16="http://schemas.microsoft.com/office/drawing/2014/main" id="{BEB17FCD-DA38-42FF-A8D5-F361BB3FD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212" y="1219200"/>
            <a:ext cx="7848600" cy="5334000"/>
          </a:xfrm>
          <a:prstGeom prst="rect">
            <a:avLst/>
          </a:prstGeom>
        </p:spPr>
      </p:pic>
    </p:spTree>
    <p:extLst>
      <p:ext uri="{BB962C8B-B14F-4D97-AF65-F5344CB8AC3E}">
        <p14:creationId xmlns:p14="http://schemas.microsoft.com/office/powerpoint/2010/main" val="338835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58F2D4-1A08-4641-8473-4353232BEDA8}"/>
              </a:ext>
            </a:extLst>
          </p:cNvPr>
          <p:cNvSpPr>
            <a:spLocks noGrp="1"/>
          </p:cNvSpPr>
          <p:nvPr>
            <p:ph idx="1"/>
          </p:nvPr>
        </p:nvSpPr>
        <p:spPr>
          <a:xfrm>
            <a:off x="303212" y="304800"/>
            <a:ext cx="11582400" cy="6324600"/>
          </a:xfrm>
        </p:spPr>
        <p:txBody>
          <a:bodyPr/>
          <a:lstStyle/>
          <a:p>
            <a:r>
              <a:rPr lang="en-US" dirty="0"/>
              <a:t>The five registers are loaded with new data every clock pulse. The effect of each clock is shown in the table.</a:t>
            </a:r>
          </a:p>
          <a:p>
            <a:endParaRPr lang="en-US" baseline="-25000" dirty="0"/>
          </a:p>
        </p:txBody>
      </p:sp>
      <p:pic>
        <p:nvPicPr>
          <p:cNvPr id="5" name="Picture 4">
            <a:extLst>
              <a:ext uri="{FF2B5EF4-FFF2-40B4-BE49-F238E27FC236}">
                <a16:creationId xmlns:a16="http://schemas.microsoft.com/office/drawing/2014/main" id="{DD38115F-9E34-4D6C-8421-B3AE10291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12" y="1371600"/>
            <a:ext cx="9412825" cy="4114800"/>
          </a:xfrm>
          <a:prstGeom prst="rect">
            <a:avLst/>
          </a:prstGeom>
        </p:spPr>
      </p:pic>
    </p:spTree>
    <p:extLst>
      <p:ext uri="{BB962C8B-B14F-4D97-AF65-F5344CB8AC3E}">
        <p14:creationId xmlns:p14="http://schemas.microsoft.com/office/powerpoint/2010/main" val="124013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70F1-FFD0-4000-AE64-49EAADB1D4B2}"/>
              </a:ext>
            </a:extLst>
          </p:cNvPr>
          <p:cNvSpPr>
            <a:spLocks noGrp="1"/>
          </p:cNvSpPr>
          <p:nvPr>
            <p:ph type="title"/>
          </p:nvPr>
        </p:nvSpPr>
        <p:spPr>
          <a:xfrm>
            <a:off x="303212" y="152400"/>
            <a:ext cx="6019799" cy="685800"/>
          </a:xfrm>
        </p:spPr>
        <p:txBody>
          <a:bodyPr/>
          <a:lstStyle/>
          <a:p>
            <a:r>
              <a:rPr lang="en-US" dirty="0"/>
              <a:t>General Considerations</a:t>
            </a:r>
          </a:p>
        </p:txBody>
      </p:sp>
      <p:sp>
        <p:nvSpPr>
          <p:cNvPr id="3" name="Content Placeholder 2">
            <a:extLst>
              <a:ext uri="{FF2B5EF4-FFF2-40B4-BE49-F238E27FC236}">
                <a16:creationId xmlns:a16="http://schemas.microsoft.com/office/drawing/2014/main" id="{0C46CFBA-9B31-4D87-9FCE-0F68929E05A3}"/>
              </a:ext>
            </a:extLst>
          </p:cNvPr>
          <p:cNvSpPr>
            <a:spLocks noGrp="1"/>
          </p:cNvSpPr>
          <p:nvPr>
            <p:ph idx="1"/>
          </p:nvPr>
        </p:nvSpPr>
        <p:spPr>
          <a:xfrm>
            <a:off x="150812" y="838200"/>
            <a:ext cx="11887199" cy="5867399"/>
          </a:xfrm>
        </p:spPr>
        <p:txBody>
          <a:bodyPr/>
          <a:lstStyle/>
          <a:p>
            <a:r>
              <a:rPr lang="en-US" dirty="0"/>
              <a:t>Any operation that can be decomposed into a sequence of suboperations of about the same complexity can be implemented by a pipeline processor.</a:t>
            </a:r>
          </a:p>
          <a:p>
            <a:r>
              <a:rPr lang="en-US" dirty="0"/>
              <a:t> The general structure of a four-segment pipeline is illustrated in Fig below.</a:t>
            </a:r>
          </a:p>
          <a:p>
            <a:endParaRPr lang="en-US" dirty="0"/>
          </a:p>
          <a:p>
            <a:endParaRPr lang="en-US" dirty="0"/>
          </a:p>
          <a:p>
            <a:endParaRPr lang="en-US" dirty="0"/>
          </a:p>
          <a:p>
            <a:endParaRPr lang="en-US" dirty="0"/>
          </a:p>
          <a:p>
            <a:endParaRPr lang="en-US" dirty="0"/>
          </a:p>
          <a:p>
            <a:r>
              <a:rPr lang="en-US" dirty="0"/>
              <a:t>We define a </a:t>
            </a:r>
            <a:r>
              <a:rPr lang="en-US" i="1" dirty="0"/>
              <a:t>task</a:t>
            </a:r>
            <a:r>
              <a:rPr lang="en-US" dirty="0"/>
              <a:t> as the total operation performed going through all the segments in the pipeline.</a:t>
            </a:r>
          </a:p>
          <a:p>
            <a:endParaRPr lang="en-US" dirty="0"/>
          </a:p>
        </p:txBody>
      </p:sp>
      <p:pic>
        <p:nvPicPr>
          <p:cNvPr id="5" name="Picture 4">
            <a:extLst>
              <a:ext uri="{FF2B5EF4-FFF2-40B4-BE49-F238E27FC236}">
                <a16:creationId xmlns:a16="http://schemas.microsoft.com/office/drawing/2014/main" id="{82DA2F64-9216-4C6B-BA5D-855E2CB0B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29" y="2438400"/>
            <a:ext cx="11018163" cy="2248001"/>
          </a:xfrm>
          <a:prstGeom prst="rect">
            <a:avLst/>
          </a:prstGeom>
        </p:spPr>
      </p:pic>
    </p:spTree>
    <p:extLst>
      <p:ext uri="{BB962C8B-B14F-4D97-AF65-F5344CB8AC3E}">
        <p14:creationId xmlns:p14="http://schemas.microsoft.com/office/powerpoint/2010/main" val="383400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B22CED-6D03-420D-A309-6788B8DB9BC1}"/>
              </a:ext>
            </a:extLst>
          </p:cNvPr>
          <p:cNvSpPr>
            <a:spLocks noGrp="1"/>
          </p:cNvSpPr>
          <p:nvPr>
            <p:ph idx="1"/>
          </p:nvPr>
        </p:nvSpPr>
        <p:spPr>
          <a:xfrm>
            <a:off x="227012" y="228600"/>
            <a:ext cx="11734799" cy="6476999"/>
          </a:xfrm>
        </p:spPr>
        <p:txBody>
          <a:bodyPr/>
          <a:lstStyle/>
          <a:p>
            <a:r>
              <a:rPr lang="en-US" dirty="0"/>
              <a:t>The behavior of a pipeline can be illustrated with a space-time diagram. </a:t>
            </a:r>
          </a:p>
          <a:p>
            <a:pPr lvl="1"/>
            <a:r>
              <a:rPr lang="en-US" dirty="0"/>
              <a:t> It shows the segment utilization as a function of time.</a:t>
            </a:r>
          </a:p>
          <a:p>
            <a:r>
              <a:rPr lang="en-US" dirty="0"/>
              <a:t>The space-time diagram of a four-segment pipeline is demonstrated in Fig below.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4340E076-3F0C-4CB8-82A7-5F0DFF420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875" y="2514600"/>
            <a:ext cx="9961072" cy="3152896"/>
          </a:xfrm>
          <a:prstGeom prst="rect">
            <a:avLst/>
          </a:prstGeom>
        </p:spPr>
      </p:pic>
    </p:spTree>
    <p:extLst>
      <p:ext uri="{BB962C8B-B14F-4D97-AF65-F5344CB8AC3E}">
        <p14:creationId xmlns:p14="http://schemas.microsoft.com/office/powerpoint/2010/main" val="69908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D20D0A-4BA6-4614-A456-84E7AF006DD5}"/>
              </a:ext>
            </a:extLst>
          </p:cNvPr>
          <p:cNvSpPr>
            <a:spLocks noGrp="1"/>
          </p:cNvSpPr>
          <p:nvPr>
            <p:ph idx="1"/>
          </p:nvPr>
        </p:nvSpPr>
        <p:spPr>
          <a:xfrm>
            <a:off x="1522413" y="685801"/>
            <a:ext cx="9134391" cy="5334000"/>
          </a:xfrm>
        </p:spPr>
        <p:txBody>
          <a:bodyPr/>
          <a:lstStyle/>
          <a:p>
            <a:r>
              <a:rPr lang="en-US" dirty="0"/>
              <a:t>Obviously, the fact that computing and communication were carried out with moving mechanical parts greatly limited the computing speed and reliability of mechanical computers. </a:t>
            </a:r>
          </a:p>
          <a:p>
            <a:r>
              <a:rPr lang="en-US" dirty="0"/>
              <a:t>Modern computers were marked by the introduction of electronic components. </a:t>
            </a:r>
          </a:p>
          <a:p>
            <a:r>
              <a:rPr lang="en-US" dirty="0"/>
              <a:t>The moving parts in mechanical computers were replaced by high-mobility electrons in electronic computers.</a:t>
            </a:r>
          </a:p>
          <a:p>
            <a:r>
              <a:rPr lang="en-US" dirty="0"/>
              <a:t>Information transmission by mechanical gears or levers was replaced by electric signals traveling almost at the speed of light.</a:t>
            </a:r>
          </a:p>
        </p:txBody>
      </p:sp>
    </p:spTree>
    <p:extLst>
      <p:ext uri="{BB962C8B-B14F-4D97-AF65-F5344CB8AC3E}">
        <p14:creationId xmlns:p14="http://schemas.microsoft.com/office/powerpoint/2010/main" val="127234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B22CED-6D03-420D-A309-6788B8DB9BC1}"/>
              </a:ext>
            </a:extLst>
          </p:cNvPr>
          <p:cNvSpPr>
            <a:spLocks noGrp="1"/>
          </p:cNvSpPr>
          <p:nvPr>
            <p:ph idx="1"/>
          </p:nvPr>
        </p:nvSpPr>
        <p:spPr>
          <a:xfrm>
            <a:off x="227012" y="228600"/>
            <a:ext cx="11734799" cy="6476999"/>
          </a:xfrm>
        </p:spPr>
        <p:txBody>
          <a:bodyPr/>
          <a:lstStyle/>
          <a:p>
            <a:r>
              <a:rPr lang="en-US" dirty="0"/>
              <a:t>Let us consider a case where a </a:t>
            </a:r>
            <a:r>
              <a:rPr lang="en-US" i="1" dirty="0"/>
              <a:t>k-segment pipeline </a:t>
            </a:r>
            <a:r>
              <a:rPr lang="en-US" dirty="0"/>
              <a:t>with a clock cycle time </a:t>
            </a:r>
            <a:r>
              <a:rPr lang="en-US" i="1" dirty="0" err="1"/>
              <a:t>t</a:t>
            </a:r>
            <a:r>
              <a:rPr lang="en-US" i="1" baseline="-25000" dirty="0" err="1"/>
              <a:t>p</a:t>
            </a:r>
            <a:r>
              <a:rPr lang="en-US" dirty="0"/>
              <a:t> is used to execute </a:t>
            </a:r>
            <a:r>
              <a:rPr lang="en-US" i="1" dirty="0"/>
              <a:t>n</a:t>
            </a:r>
            <a:r>
              <a:rPr lang="en-US" dirty="0"/>
              <a:t> tasks. </a:t>
            </a:r>
          </a:p>
          <a:p>
            <a:pPr lvl="1"/>
            <a:r>
              <a:rPr lang="en-US" dirty="0"/>
              <a:t>The first task </a:t>
            </a:r>
            <a:r>
              <a:rPr lang="en-US" i="1" dirty="0"/>
              <a:t>T1</a:t>
            </a:r>
            <a:r>
              <a:rPr lang="en-US" dirty="0"/>
              <a:t> requires a time equal to </a:t>
            </a:r>
            <a:r>
              <a:rPr lang="en-US" b="1" i="1" dirty="0" err="1"/>
              <a:t>kt</a:t>
            </a:r>
            <a:r>
              <a:rPr lang="en-US" b="1" i="1" baseline="-25000" dirty="0" err="1"/>
              <a:t>p</a:t>
            </a:r>
            <a:r>
              <a:rPr lang="en-US" dirty="0"/>
              <a:t> to complete its operation.</a:t>
            </a:r>
          </a:p>
          <a:p>
            <a:pPr lvl="1"/>
            <a:r>
              <a:rPr lang="en-US" dirty="0"/>
              <a:t>The remaining </a:t>
            </a:r>
            <a:r>
              <a:rPr lang="en-US" i="1" dirty="0"/>
              <a:t>n-1</a:t>
            </a:r>
            <a:r>
              <a:rPr lang="en-US" dirty="0"/>
              <a:t> tasks will be completed after a time equal to </a:t>
            </a:r>
            <a:r>
              <a:rPr lang="en-US" b="1" i="1" dirty="0"/>
              <a:t>(n-1)t</a:t>
            </a:r>
            <a:r>
              <a:rPr lang="en-US" b="1" i="1" baseline="-25000" dirty="0"/>
              <a:t>p</a:t>
            </a:r>
            <a:r>
              <a:rPr lang="en-US" i="1" baseline="-25000" dirty="0"/>
              <a:t>.</a:t>
            </a:r>
          </a:p>
          <a:p>
            <a:pPr lvl="1"/>
            <a:r>
              <a:rPr lang="en-US" dirty="0"/>
              <a:t>Therefore, to complete </a:t>
            </a:r>
            <a:r>
              <a:rPr lang="en-US" i="1" dirty="0"/>
              <a:t>n</a:t>
            </a:r>
            <a:r>
              <a:rPr lang="en-US" dirty="0"/>
              <a:t> tasks using a </a:t>
            </a:r>
            <a:r>
              <a:rPr lang="en-US" i="1" dirty="0"/>
              <a:t>k-segment pipeline </a:t>
            </a:r>
            <a:r>
              <a:rPr lang="en-US" dirty="0"/>
              <a:t>requires </a:t>
            </a:r>
            <a:r>
              <a:rPr lang="en-US" b="1" i="1" dirty="0"/>
              <a:t>k+(n-1) </a:t>
            </a:r>
            <a:r>
              <a:rPr lang="en-US" dirty="0"/>
              <a:t>clock cycles.</a:t>
            </a:r>
          </a:p>
          <a:p>
            <a:r>
              <a:rPr lang="en-US" dirty="0"/>
              <a:t>Now, consider a non-pipeline unit that performs the same operation and takes a time equal to </a:t>
            </a:r>
            <a:r>
              <a:rPr lang="en-US" i="1" dirty="0" err="1"/>
              <a:t>t</a:t>
            </a:r>
            <a:r>
              <a:rPr lang="en-US" i="1" baseline="-25000" dirty="0" err="1"/>
              <a:t>n</a:t>
            </a:r>
            <a:r>
              <a:rPr lang="en-US" dirty="0"/>
              <a:t> to complete each task.</a:t>
            </a:r>
          </a:p>
          <a:p>
            <a:pPr lvl="1"/>
            <a:r>
              <a:rPr lang="en-US" dirty="0"/>
              <a:t>The total time required for n tasks is </a:t>
            </a:r>
            <a:r>
              <a:rPr lang="en-US" b="1" i="1" dirty="0" err="1"/>
              <a:t>nt</a:t>
            </a:r>
            <a:r>
              <a:rPr lang="en-US" b="1" i="1" baseline="-25000" dirty="0" err="1"/>
              <a:t>n</a:t>
            </a:r>
            <a:r>
              <a:rPr lang="en-US" dirty="0"/>
              <a:t>.</a:t>
            </a:r>
          </a:p>
          <a:p>
            <a:r>
              <a:rPr lang="en-US" dirty="0"/>
              <a:t>The </a:t>
            </a:r>
            <a:r>
              <a:rPr lang="en-US" i="1" dirty="0"/>
              <a:t>speedup of a pipeline processing </a:t>
            </a:r>
            <a:r>
              <a:rPr lang="en-US" dirty="0"/>
              <a:t>over an equivalent non-pipeline processing is defined by the ratio: </a:t>
            </a:r>
          </a:p>
          <a:p>
            <a:pPr marL="0" indent="0">
              <a:buNone/>
            </a:pPr>
            <a:r>
              <a:rPr lang="en-US" dirty="0"/>
              <a:t>				</a:t>
            </a:r>
            <a:r>
              <a:rPr lang="en-US" b="1" dirty="0"/>
              <a:t> S = </a:t>
            </a:r>
            <a:r>
              <a:rPr lang="en-US" b="1" i="1" dirty="0" err="1"/>
              <a:t>nt</a:t>
            </a:r>
            <a:r>
              <a:rPr lang="en-US" b="1" i="1" baseline="-25000" dirty="0" err="1"/>
              <a:t>n</a:t>
            </a:r>
            <a:r>
              <a:rPr lang="en-US" b="1" i="1" dirty="0"/>
              <a:t>/(k+n-1)</a:t>
            </a:r>
            <a:r>
              <a:rPr lang="en-US" b="1" i="1" dirty="0" err="1"/>
              <a:t>t</a:t>
            </a:r>
            <a:r>
              <a:rPr lang="en-US" b="1" i="1" baseline="-25000" dirty="0" err="1"/>
              <a:t>p</a:t>
            </a:r>
            <a:r>
              <a:rPr lang="en-US" b="1" i="1" dirty="0"/>
              <a:t> </a:t>
            </a:r>
          </a:p>
          <a:p>
            <a:endParaRPr lang="en-US" dirty="0"/>
          </a:p>
        </p:txBody>
      </p:sp>
    </p:spTree>
    <p:extLst>
      <p:ext uri="{BB962C8B-B14F-4D97-AF65-F5344CB8AC3E}">
        <p14:creationId xmlns:p14="http://schemas.microsoft.com/office/powerpoint/2010/main" val="2067021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C2745-1E88-4B12-998C-CAB4999BB835}"/>
              </a:ext>
            </a:extLst>
          </p:cNvPr>
          <p:cNvSpPr>
            <a:spLocks noGrp="1"/>
          </p:cNvSpPr>
          <p:nvPr>
            <p:ph idx="1"/>
          </p:nvPr>
        </p:nvSpPr>
        <p:spPr>
          <a:xfrm>
            <a:off x="303212" y="304800"/>
            <a:ext cx="11582399" cy="6248399"/>
          </a:xfrm>
        </p:spPr>
        <p:txBody>
          <a:bodyPr/>
          <a:lstStyle/>
          <a:p>
            <a:r>
              <a:rPr lang="en-US" dirty="0"/>
              <a:t>As the number of tasks increases, n becomes much larger than k-1, and k+n-1 approaches the value of n. Under this condition, the speedup becomes</a:t>
            </a:r>
          </a:p>
          <a:p>
            <a:pPr marL="0" indent="0">
              <a:buNone/>
            </a:pPr>
            <a:r>
              <a:rPr lang="en-US" dirty="0"/>
              <a:t>				 </a:t>
            </a:r>
            <a:r>
              <a:rPr lang="en-US" b="1" dirty="0"/>
              <a:t>S = </a:t>
            </a:r>
            <a:r>
              <a:rPr lang="en-US" b="1" i="1" dirty="0" err="1"/>
              <a:t>t</a:t>
            </a:r>
            <a:r>
              <a:rPr lang="en-US" b="1" i="1" baseline="-25000" dirty="0" err="1"/>
              <a:t>n</a:t>
            </a:r>
            <a:r>
              <a:rPr lang="en-US" b="1" i="1" dirty="0"/>
              <a:t>/t</a:t>
            </a:r>
            <a:r>
              <a:rPr lang="en-US" b="1" i="1" baseline="-25000" dirty="0"/>
              <a:t>p</a:t>
            </a:r>
            <a:r>
              <a:rPr lang="en-US" dirty="0"/>
              <a:t>.</a:t>
            </a:r>
          </a:p>
          <a:p>
            <a:r>
              <a:rPr lang="en-US" dirty="0"/>
              <a:t>If we assume that the time it takes to process a task is the same in the pipeline and non-pipeline circuits, i.e., </a:t>
            </a:r>
            <a:r>
              <a:rPr lang="en-US" dirty="0" err="1"/>
              <a:t>t</a:t>
            </a:r>
            <a:r>
              <a:rPr lang="en-US" baseline="-25000" dirty="0" err="1"/>
              <a:t>n</a:t>
            </a:r>
            <a:r>
              <a:rPr lang="en-US" dirty="0"/>
              <a:t> = </a:t>
            </a:r>
            <a:r>
              <a:rPr lang="en-US" dirty="0" err="1"/>
              <a:t>kt</a:t>
            </a:r>
            <a:r>
              <a:rPr lang="en-US" baseline="-25000" dirty="0" err="1"/>
              <a:t>p</a:t>
            </a:r>
            <a:r>
              <a:rPr lang="en-US" dirty="0"/>
              <a:t>, the speedup reduces to</a:t>
            </a:r>
          </a:p>
          <a:p>
            <a:pPr marL="0" indent="0">
              <a:buNone/>
            </a:pPr>
            <a:r>
              <a:rPr lang="en-US" dirty="0"/>
              <a:t>				 </a:t>
            </a:r>
            <a:r>
              <a:rPr lang="en-US" b="1" dirty="0"/>
              <a:t>S = </a:t>
            </a:r>
            <a:r>
              <a:rPr lang="en-US" b="1" dirty="0" err="1"/>
              <a:t>kt</a:t>
            </a:r>
            <a:r>
              <a:rPr lang="en-US" b="1" baseline="-25000" dirty="0" err="1"/>
              <a:t>p</a:t>
            </a:r>
            <a:r>
              <a:rPr lang="en-US" b="1" baseline="-25000" dirty="0"/>
              <a:t> </a:t>
            </a:r>
            <a:r>
              <a:rPr lang="en-US" b="1" dirty="0"/>
              <a:t>/ </a:t>
            </a:r>
            <a:r>
              <a:rPr lang="en-US" b="1" dirty="0" err="1"/>
              <a:t>t</a:t>
            </a:r>
            <a:r>
              <a:rPr lang="en-US" b="1" baseline="-25000" dirty="0" err="1"/>
              <a:t>p</a:t>
            </a:r>
            <a:r>
              <a:rPr lang="en-US" b="1" dirty="0"/>
              <a:t>= k</a:t>
            </a:r>
            <a:r>
              <a:rPr lang="en-US" dirty="0"/>
              <a:t>. </a:t>
            </a:r>
          </a:p>
          <a:p>
            <a:r>
              <a:rPr lang="en-US" dirty="0"/>
              <a:t>This shows that the theoretical maximum speed up that a pipeline can provide is </a:t>
            </a:r>
            <a:r>
              <a:rPr lang="en-US" b="1" dirty="0"/>
              <a:t>k</a:t>
            </a:r>
            <a:r>
              <a:rPr lang="en-US" dirty="0"/>
              <a:t>, where </a:t>
            </a:r>
            <a:r>
              <a:rPr lang="en-US" b="1" dirty="0"/>
              <a:t>k</a:t>
            </a:r>
            <a:r>
              <a:rPr lang="en-US" dirty="0"/>
              <a:t> is the number of segments in the pipeline. </a:t>
            </a:r>
          </a:p>
        </p:txBody>
      </p:sp>
    </p:spTree>
    <p:extLst>
      <p:ext uri="{BB962C8B-B14F-4D97-AF65-F5344CB8AC3E}">
        <p14:creationId xmlns:p14="http://schemas.microsoft.com/office/powerpoint/2010/main" val="375666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F1AC7-4AE6-4FCB-9A14-C1C32A0B8319}"/>
              </a:ext>
            </a:extLst>
          </p:cNvPr>
          <p:cNvSpPr>
            <a:spLocks noGrp="1"/>
          </p:cNvSpPr>
          <p:nvPr>
            <p:ph type="title"/>
          </p:nvPr>
        </p:nvSpPr>
        <p:spPr>
          <a:xfrm>
            <a:off x="150812" y="152400"/>
            <a:ext cx="7467599" cy="685800"/>
          </a:xfrm>
        </p:spPr>
        <p:txBody>
          <a:bodyPr/>
          <a:lstStyle/>
          <a:p>
            <a:r>
              <a:rPr lang="en-US" dirty="0"/>
              <a:t>Implicit Parallelism</a:t>
            </a:r>
          </a:p>
        </p:txBody>
      </p:sp>
      <p:sp>
        <p:nvSpPr>
          <p:cNvPr id="3" name="Content Placeholder 2">
            <a:extLst>
              <a:ext uri="{FF2B5EF4-FFF2-40B4-BE49-F238E27FC236}">
                <a16:creationId xmlns:a16="http://schemas.microsoft.com/office/drawing/2014/main" id="{98103BCC-9F53-4DFE-9A68-2524A3786C2A}"/>
              </a:ext>
            </a:extLst>
          </p:cNvPr>
          <p:cNvSpPr>
            <a:spLocks noGrp="1"/>
          </p:cNvSpPr>
          <p:nvPr>
            <p:ph idx="1"/>
          </p:nvPr>
        </p:nvSpPr>
        <p:spPr>
          <a:xfrm>
            <a:off x="303213" y="838201"/>
            <a:ext cx="5486399" cy="5181600"/>
          </a:xfrm>
        </p:spPr>
        <p:txBody>
          <a:bodyPr>
            <a:normAutofit fontScale="92500" lnSpcReduction="10000"/>
          </a:bodyPr>
          <a:lstStyle/>
          <a:p>
            <a:r>
              <a:rPr lang="en-US" dirty="0"/>
              <a:t>An intrinsic approach uses a conventional language, such as C, Fortran,  Lisp or Pascal, to write the source program. The sequentially coded source program is translated into parallel object code by a parallelizing compiler. As illustrated in figure, the compiler must be able to detect parallelism and assign target machine resources. This compiler approach has been applied in programming shared-memory multiprocessors.</a:t>
            </a:r>
          </a:p>
          <a:p>
            <a:r>
              <a:rPr lang="en-US" dirty="0"/>
              <a:t>With parallelism being implicit, success relies heavily on the “intelligence” of a parallelizing compiler. This approach requires less effort on the part of the programmer.</a:t>
            </a:r>
          </a:p>
        </p:txBody>
      </p:sp>
      <p:pic>
        <p:nvPicPr>
          <p:cNvPr id="5" name="Picture 4">
            <a:extLst>
              <a:ext uri="{FF2B5EF4-FFF2-40B4-BE49-F238E27FC236}">
                <a16:creationId xmlns:a16="http://schemas.microsoft.com/office/drawing/2014/main" id="{EF8429C8-B32D-4B96-803A-85E4EE142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857" y="685799"/>
            <a:ext cx="2934564" cy="5181601"/>
          </a:xfrm>
          <a:prstGeom prst="rect">
            <a:avLst/>
          </a:prstGeom>
        </p:spPr>
      </p:pic>
    </p:spTree>
    <p:extLst>
      <p:ext uri="{BB962C8B-B14F-4D97-AF65-F5344CB8AC3E}">
        <p14:creationId xmlns:p14="http://schemas.microsoft.com/office/powerpoint/2010/main" val="248388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F1AC7-4AE6-4FCB-9A14-C1C32A0B8319}"/>
              </a:ext>
            </a:extLst>
          </p:cNvPr>
          <p:cNvSpPr>
            <a:spLocks noGrp="1"/>
          </p:cNvSpPr>
          <p:nvPr>
            <p:ph type="title"/>
          </p:nvPr>
        </p:nvSpPr>
        <p:spPr>
          <a:xfrm>
            <a:off x="150812" y="152400"/>
            <a:ext cx="7467599" cy="685800"/>
          </a:xfrm>
        </p:spPr>
        <p:txBody>
          <a:bodyPr/>
          <a:lstStyle/>
          <a:p>
            <a:r>
              <a:rPr lang="en-US" dirty="0"/>
              <a:t>Extrinsic Parallelism</a:t>
            </a:r>
          </a:p>
        </p:txBody>
      </p:sp>
      <p:sp>
        <p:nvSpPr>
          <p:cNvPr id="3" name="Content Placeholder 2">
            <a:extLst>
              <a:ext uri="{FF2B5EF4-FFF2-40B4-BE49-F238E27FC236}">
                <a16:creationId xmlns:a16="http://schemas.microsoft.com/office/drawing/2014/main" id="{98103BCC-9F53-4DFE-9A68-2524A3786C2A}"/>
              </a:ext>
            </a:extLst>
          </p:cNvPr>
          <p:cNvSpPr>
            <a:spLocks noGrp="1"/>
          </p:cNvSpPr>
          <p:nvPr>
            <p:ph idx="1"/>
          </p:nvPr>
        </p:nvSpPr>
        <p:spPr>
          <a:xfrm>
            <a:off x="303213" y="838201"/>
            <a:ext cx="5791199" cy="5181600"/>
          </a:xfrm>
        </p:spPr>
        <p:txBody>
          <a:bodyPr>
            <a:normAutofit/>
          </a:bodyPr>
          <a:lstStyle/>
          <a:p>
            <a:r>
              <a:rPr lang="en-US" dirty="0"/>
              <a:t>The second approach requires more effort by the programmer to develop a source program using parallel dialects of C, Fortran, Lisp,  or Pascal. Parallelism is explicitly specified in the user programs. This will significantly reduce the burden on the compiler to detect parallelism.  Instead, the compiler needs to preserve parallelism and, where possible, assigns target machine resources. </a:t>
            </a:r>
          </a:p>
        </p:txBody>
      </p:sp>
      <p:pic>
        <p:nvPicPr>
          <p:cNvPr id="6" name="Picture 5">
            <a:extLst>
              <a:ext uri="{FF2B5EF4-FFF2-40B4-BE49-F238E27FC236}">
                <a16:creationId xmlns:a16="http://schemas.microsoft.com/office/drawing/2014/main" id="{8414A98F-3E00-41D8-A840-5C08AED68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0212" y="883402"/>
            <a:ext cx="2971800" cy="5288798"/>
          </a:xfrm>
          <a:prstGeom prst="rect">
            <a:avLst/>
          </a:prstGeom>
        </p:spPr>
      </p:pic>
    </p:spTree>
    <p:extLst>
      <p:ext uri="{BB962C8B-B14F-4D97-AF65-F5344CB8AC3E}">
        <p14:creationId xmlns:p14="http://schemas.microsoft.com/office/powerpoint/2010/main" val="170328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472A4-65B9-4DAF-A9F8-41D1668C7A08}"/>
              </a:ext>
            </a:extLst>
          </p:cNvPr>
          <p:cNvSpPr>
            <a:spLocks noGrp="1"/>
          </p:cNvSpPr>
          <p:nvPr>
            <p:ph type="title"/>
          </p:nvPr>
        </p:nvSpPr>
        <p:spPr>
          <a:xfrm>
            <a:off x="1512803" y="231913"/>
            <a:ext cx="9144001" cy="609600"/>
          </a:xfrm>
        </p:spPr>
        <p:txBody>
          <a:bodyPr/>
          <a:lstStyle/>
          <a:p>
            <a:r>
              <a:rPr lang="en-US" dirty="0"/>
              <a:t>Computer Generations</a:t>
            </a:r>
          </a:p>
        </p:txBody>
      </p:sp>
      <p:sp>
        <p:nvSpPr>
          <p:cNvPr id="3" name="Content Placeholder 2">
            <a:extLst>
              <a:ext uri="{FF2B5EF4-FFF2-40B4-BE49-F238E27FC236}">
                <a16:creationId xmlns:a16="http://schemas.microsoft.com/office/drawing/2014/main" id="{FDE29F68-4E94-4978-9CF6-D37378B1FFC1}"/>
              </a:ext>
            </a:extLst>
          </p:cNvPr>
          <p:cNvSpPr>
            <a:spLocks noGrp="1"/>
          </p:cNvSpPr>
          <p:nvPr>
            <p:ph idx="1"/>
          </p:nvPr>
        </p:nvSpPr>
        <p:spPr>
          <a:xfrm>
            <a:off x="227012" y="841513"/>
            <a:ext cx="11810999" cy="5784574"/>
          </a:xfrm>
        </p:spPr>
        <p:txBody>
          <a:bodyPr>
            <a:normAutofit/>
          </a:bodyPr>
          <a:lstStyle/>
          <a:p>
            <a:r>
              <a:rPr lang="en-US" sz="2000" dirty="0"/>
              <a:t>Over the past several decades, electronic computers have gone through roughly five generations of development.</a:t>
            </a:r>
          </a:p>
          <a:p>
            <a:r>
              <a:rPr lang="en-US" sz="2000" dirty="0"/>
              <a:t>The table below provides summary of the five generations of electronic computer development.</a:t>
            </a:r>
          </a:p>
          <a:p>
            <a:r>
              <a:rPr lang="en-US" sz="2000" dirty="0"/>
              <a:t>Each of the first three generations lasted about 10 years. The fourth generation covered a time span of 15 years. The fifth generation today has processors and memory devices with more than 1 billion transistors on a single silicon chip.</a:t>
            </a:r>
          </a:p>
        </p:txBody>
      </p:sp>
      <p:graphicFrame>
        <p:nvGraphicFramePr>
          <p:cNvPr id="4" name="Table 4">
            <a:extLst>
              <a:ext uri="{FF2B5EF4-FFF2-40B4-BE49-F238E27FC236}">
                <a16:creationId xmlns:a16="http://schemas.microsoft.com/office/drawing/2014/main" id="{BC04486D-272D-4645-9736-F5A2790994B5}"/>
              </a:ext>
            </a:extLst>
          </p:cNvPr>
          <p:cNvGraphicFramePr>
            <a:graphicFrameLocks noGrp="1"/>
          </p:cNvGraphicFramePr>
          <p:nvPr>
            <p:extLst>
              <p:ext uri="{D42A27DB-BD31-4B8C-83A1-F6EECF244321}">
                <p14:modId xmlns:p14="http://schemas.microsoft.com/office/powerpoint/2010/main" val="3918021091"/>
              </p:ext>
            </p:extLst>
          </p:nvPr>
        </p:nvGraphicFramePr>
        <p:xfrm>
          <a:off x="531812" y="3275275"/>
          <a:ext cx="11125200" cy="3405604"/>
        </p:xfrm>
        <a:graphic>
          <a:graphicData uri="http://schemas.openxmlformats.org/drawingml/2006/table">
            <a:tbl>
              <a:tblPr firstRow="1" bandRow="1">
                <a:tableStyleId>{5A111915-BE36-4E01-A7E5-04B1672EAD32}</a:tableStyleId>
              </a:tblPr>
              <a:tblGrid>
                <a:gridCol w="2781300">
                  <a:extLst>
                    <a:ext uri="{9D8B030D-6E8A-4147-A177-3AD203B41FA5}">
                      <a16:colId xmlns:a16="http://schemas.microsoft.com/office/drawing/2014/main" val="1671189310"/>
                    </a:ext>
                  </a:extLst>
                </a:gridCol>
                <a:gridCol w="2781300">
                  <a:extLst>
                    <a:ext uri="{9D8B030D-6E8A-4147-A177-3AD203B41FA5}">
                      <a16:colId xmlns:a16="http://schemas.microsoft.com/office/drawing/2014/main" val="3615647769"/>
                    </a:ext>
                  </a:extLst>
                </a:gridCol>
                <a:gridCol w="2781300">
                  <a:extLst>
                    <a:ext uri="{9D8B030D-6E8A-4147-A177-3AD203B41FA5}">
                      <a16:colId xmlns:a16="http://schemas.microsoft.com/office/drawing/2014/main" val="1378706539"/>
                    </a:ext>
                  </a:extLst>
                </a:gridCol>
                <a:gridCol w="2781300">
                  <a:extLst>
                    <a:ext uri="{9D8B030D-6E8A-4147-A177-3AD203B41FA5}">
                      <a16:colId xmlns:a16="http://schemas.microsoft.com/office/drawing/2014/main" val="4086429561"/>
                    </a:ext>
                  </a:extLst>
                </a:gridCol>
              </a:tblGrid>
              <a:tr h="558469">
                <a:tc>
                  <a:txBody>
                    <a:bodyPr/>
                    <a:lstStyle/>
                    <a:p>
                      <a:r>
                        <a:rPr lang="en-US" sz="1600" dirty="0"/>
                        <a:t>Generation</a:t>
                      </a:r>
                    </a:p>
                  </a:txBody>
                  <a:tcPr/>
                </a:tc>
                <a:tc>
                  <a:txBody>
                    <a:bodyPr/>
                    <a:lstStyle/>
                    <a:p>
                      <a:r>
                        <a:rPr lang="en-US" sz="1600" dirty="0"/>
                        <a:t>Technology and Architecture</a:t>
                      </a:r>
                    </a:p>
                  </a:txBody>
                  <a:tcPr/>
                </a:tc>
                <a:tc>
                  <a:txBody>
                    <a:bodyPr/>
                    <a:lstStyle/>
                    <a:p>
                      <a:r>
                        <a:rPr lang="en-US" sz="1600" dirty="0"/>
                        <a:t>Software and Applications</a:t>
                      </a:r>
                    </a:p>
                  </a:txBody>
                  <a:tcPr/>
                </a:tc>
                <a:tc>
                  <a:txBody>
                    <a:bodyPr/>
                    <a:lstStyle/>
                    <a:p>
                      <a:r>
                        <a:rPr lang="en-US" sz="1600" dirty="0"/>
                        <a:t>Representative Systems</a:t>
                      </a:r>
                    </a:p>
                  </a:txBody>
                  <a:tcPr/>
                </a:tc>
                <a:extLst>
                  <a:ext uri="{0D108BD9-81ED-4DB2-BD59-A6C34878D82A}">
                    <a16:rowId xmlns:a16="http://schemas.microsoft.com/office/drawing/2014/main" val="1415819608"/>
                  </a:ext>
                </a:extLst>
              </a:tr>
              <a:tr h="1276500">
                <a:tc>
                  <a:txBody>
                    <a:bodyPr/>
                    <a:lstStyle/>
                    <a:p>
                      <a:r>
                        <a:rPr lang="en-US" sz="1600" dirty="0"/>
                        <a:t>First (1945-1954)</a:t>
                      </a:r>
                    </a:p>
                  </a:txBody>
                  <a:tcPr/>
                </a:tc>
                <a:tc>
                  <a:txBody>
                    <a:bodyPr/>
                    <a:lstStyle/>
                    <a:p>
                      <a:r>
                        <a:rPr lang="en-US" sz="1600" dirty="0"/>
                        <a:t>Vacuum tubes and relay memories, CPU driven by PC and accumulator, fixed-point arithmetic.</a:t>
                      </a:r>
                    </a:p>
                  </a:txBody>
                  <a:tcPr/>
                </a:tc>
                <a:tc>
                  <a:txBody>
                    <a:bodyPr/>
                    <a:lstStyle/>
                    <a:p>
                      <a:r>
                        <a:rPr lang="en-US" sz="1600" dirty="0"/>
                        <a:t>Machine assembly languages, single user, no subroutine linkage, programmed l/O using CPU. </a:t>
                      </a:r>
                    </a:p>
                  </a:txBody>
                  <a:tcPr/>
                </a:tc>
                <a:tc>
                  <a:txBody>
                    <a:bodyPr/>
                    <a:lstStyle/>
                    <a:p>
                      <a:r>
                        <a:rPr lang="fr-FR" sz="1600" dirty="0"/>
                        <a:t>ENIAC, Princeton IAS, IBM 701.</a:t>
                      </a:r>
                      <a:endParaRPr lang="en-US" sz="1600" dirty="0"/>
                    </a:p>
                  </a:txBody>
                  <a:tcPr/>
                </a:tc>
                <a:extLst>
                  <a:ext uri="{0D108BD9-81ED-4DB2-BD59-A6C34878D82A}">
                    <a16:rowId xmlns:a16="http://schemas.microsoft.com/office/drawing/2014/main" val="149895217"/>
                  </a:ext>
                </a:extLst>
              </a:tr>
              <a:tr h="1515844">
                <a:tc>
                  <a:txBody>
                    <a:bodyPr/>
                    <a:lstStyle/>
                    <a:p>
                      <a:r>
                        <a:rPr lang="en-US" sz="1600" dirty="0"/>
                        <a:t>Second (1955-1964)</a:t>
                      </a:r>
                    </a:p>
                  </a:txBody>
                  <a:tcPr/>
                </a:tc>
                <a:tc>
                  <a:txBody>
                    <a:bodyPr/>
                    <a:lstStyle/>
                    <a:p>
                      <a:r>
                        <a:rPr lang="en-US" sz="1600" dirty="0"/>
                        <a:t>Discrete transistors and core memories, floating-point arithmetic, I/O processors, multiplexed memory access. </a:t>
                      </a:r>
                    </a:p>
                  </a:txBody>
                  <a:tcPr/>
                </a:tc>
                <a:tc>
                  <a:txBody>
                    <a:bodyPr/>
                    <a:lstStyle/>
                    <a:p>
                      <a:r>
                        <a:rPr lang="en-US" sz="1600" dirty="0"/>
                        <a:t>IILL used with compilers,</a:t>
                      </a:r>
                    </a:p>
                    <a:p>
                      <a:r>
                        <a:rPr lang="en-US" sz="1600" dirty="0"/>
                        <a:t>subroutine libraries, batch</a:t>
                      </a:r>
                    </a:p>
                    <a:p>
                      <a:r>
                        <a:rPr lang="en-US" sz="1600" dirty="0"/>
                        <a:t>processing monitor.</a:t>
                      </a:r>
                    </a:p>
                  </a:txBody>
                  <a:tcPr/>
                </a:tc>
                <a:tc>
                  <a:txBody>
                    <a:bodyPr/>
                    <a:lstStyle/>
                    <a:p>
                      <a:r>
                        <a:rPr lang="en-US" sz="1600" dirty="0"/>
                        <a:t>IBM T090,</a:t>
                      </a:r>
                    </a:p>
                    <a:p>
                      <a:r>
                        <a:rPr lang="en-US" sz="1600" dirty="0"/>
                        <a:t>CDC I-I5-D4,</a:t>
                      </a:r>
                    </a:p>
                    <a:p>
                      <a:r>
                        <a:rPr lang="en-US" sz="1600" dirty="0"/>
                        <a:t>Univac LARC.</a:t>
                      </a:r>
                    </a:p>
                  </a:txBody>
                  <a:tcPr/>
                </a:tc>
                <a:extLst>
                  <a:ext uri="{0D108BD9-81ED-4DB2-BD59-A6C34878D82A}">
                    <a16:rowId xmlns:a16="http://schemas.microsoft.com/office/drawing/2014/main" val="821750713"/>
                  </a:ext>
                </a:extLst>
              </a:tr>
            </a:tbl>
          </a:graphicData>
        </a:graphic>
      </p:graphicFrame>
    </p:spTree>
    <p:extLst>
      <p:ext uri="{BB962C8B-B14F-4D97-AF65-F5344CB8AC3E}">
        <p14:creationId xmlns:p14="http://schemas.microsoft.com/office/powerpoint/2010/main" val="1892495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0079A9DA-5719-42B3-83CD-85EF2578D079}"/>
              </a:ext>
            </a:extLst>
          </p:cNvPr>
          <p:cNvGraphicFramePr>
            <a:graphicFrameLocks noGrp="1"/>
          </p:cNvGraphicFramePr>
          <p:nvPr>
            <p:ph idx="1"/>
            <p:extLst>
              <p:ext uri="{D42A27DB-BD31-4B8C-83A1-F6EECF244321}">
                <p14:modId xmlns:p14="http://schemas.microsoft.com/office/powerpoint/2010/main" val="157673459"/>
              </p:ext>
            </p:extLst>
          </p:nvPr>
        </p:nvGraphicFramePr>
        <p:xfrm>
          <a:off x="379412" y="152401"/>
          <a:ext cx="11201400" cy="6278112"/>
        </p:xfrm>
        <a:graphic>
          <a:graphicData uri="http://schemas.openxmlformats.org/drawingml/2006/table">
            <a:tbl>
              <a:tblPr firstRow="1" bandRow="1">
                <a:tableStyleId>{5A111915-BE36-4E01-A7E5-04B1672EAD32}</a:tableStyleId>
              </a:tblPr>
              <a:tblGrid>
                <a:gridCol w="2800350">
                  <a:extLst>
                    <a:ext uri="{9D8B030D-6E8A-4147-A177-3AD203B41FA5}">
                      <a16:colId xmlns:a16="http://schemas.microsoft.com/office/drawing/2014/main" val="1671189310"/>
                    </a:ext>
                  </a:extLst>
                </a:gridCol>
                <a:gridCol w="2800350">
                  <a:extLst>
                    <a:ext uri="{9D8B030D-6E8A-4147-A177-3AD203B41FA5}">
                      <a16:colId xmlns:a16="http://schemas.microsoft.com/office/drawing/2014/main" val="3615647769"/>
                    </a:ext>
                  </a:extLst>
                </a:gridCol>
                <a:gridCol w="2800350">
                  <a:extLst>
                    <a:ext uri="{9D8B030D-6E8A-4147-A177-3AD203B41FA5}">
                      <a16:colId xmlns:a16="http://schemas.microsoft.com/office/drawing/2014/main" val="1378706539"/>
                    </a:ext>
                  </a:extLst>
                </a:gridCol>
                <a:gridCol w="2800350">
                  <a:extLst>
                    <a:ext uri="{9D8B030D-6E8A-4147-A177-3AD203B41FA5}">
                      <a16:colId xmlns:a16="http://schemas.microsoft.com/office/drawing/2014/main" val="4086429561"/>
                    </a:ext>
                  </a:extLst>
                </a:gridCol>
              </a:tblGrid>
              <a:tr h="737903">
                <a:tc>
                  <a:txBody>
                    <a:bodyPr/>
                    <a:lstStyle/>
                    <a:p>
                      <a:r>
                        <a:rPr lang="en-US" sz="1600" dirty="0"/>
                        <a:t>Generation</a:t>
                      </a:r>
                    </a:p>
                  </a:txBody>
                  <a:tcPr/>
                </a:tc>
                <a:tc>
                  <a:txBody>
                    <a:bodyPr/>
                    <a:lstStyle/>
                    <a:p>
                      <a:r>
                        <a:rPr lang="en-US" sz="1600" dirty="0"/>
                        <a:t>Technology and Architecture</a:t>
                      </a:r>
                    </a:p>
                  </a:txBody>
                  <a:tcPr/>
                </a:tc>
                <a:tc>
                  <a:txBody>
                    <a:bodyPr/>
                    <a:lstStyle/>
                    <a:p>
                      <a:r>
                        <a:rPr lang="en-US" sz="1600" dirty="0"/>
                        <a:t>Software and Applications</a:t>
                      </a:r>
                    </a:p>
                  </a:txBody>
                  <a:tcPr/>
                </a:tc>
                <a:tc>
                  <a:txBody>
                    <a:bodyPr/>
                    <a:lstStyle/>
                    <a:p>
                      <a:r>
                        <a:rPr lang="en-US" sz="1600" dirty="0"/>
                        <a:t>Representative Systems</a:t>
                      </a:r>
                    </a:p>
                  </a:txBody>
                  <a:tcPr/>
                </a:tc>
                <a:extLst>
                  <a:ext uri="{0D108BD9-81ED-4DB2-BD59-A6C34878D82A}">
                    <a16:rowId xmlns:a16="http://schemas.microsoft.com/office/drawing/2014/main" val="1415819608"/>
                  </a:ext>
                </a:extLst>
              </a:tr>
              <a:tr h="1548096">
                <a:tc>
                  <a:txBody>
                    <a:bodyPr/>
                    <a:lstStyle/>
                    <a:p>
                      <a:r>
                        <a:rPr lang="en-US" sz="1600" dirty="0"/>
                        <a:t>Third (1965-1974)</a:t>
                      </a:r>
                    </a:p>
                  </a:txBody>
                  <a:tcPr/>
                </a:tc>
                <a:tc>
                  <a:txBody>
                    <a:bodyPr/>
                    <a:lstStyle/>
                    <a:p>
                      <a:r>
                        <a:rPr lang="en-US" sz="1600" dirty="0"/>
                        <a:t>Integrated circuits (SS1/-</a:t>
                      </a:r>
                    </a:p>
                    <a:p>
                      <a:r>
                        <a:rPr lang="en-US" sz="1600" dirty="0"/>
                        <a:t>MSI), microprograrnrning,</a:t>
                      </a:r>
                    </a:p>
                    <a:p>
                      <a:r>
                        <a:rPr lang="en-US" sz="1600" dirty="0"/>
                        <a:t>pipelining, cache, and</a:t>
                      </a:r>
                    </a:p>
                    <a:p>
                      <a:r>
                        <a:rPr lang="en-US" sz="1600" dirty="0"/>
                        <a:t>lookahead processors.</a:t>
                      </a:r>
                    </a:p>
                    <a:p>
                      <a:endParaRPr lang="en-US" sz="1600" dirty="0"/>
                    </a:p>
                  </a:txBody>
                  <a:tcPr/>
                </a:tc>
                <a:tc>
                  <a:txBody>
                    <a:bodyPr/>
                    <a:lstStyle/>
                    <a:p>
                      <a:r>
                        <a:rPr lang="en-US" sz="1600" dirty="0"/>
                        <a:t>Multiprogramming and timesharing OS, multiuser applications.</a:t>
                      </a:r>
                    </a:p>
                  </a:txBody>
                  <a:tcPr/>
                </a:tc>
                <a:tc>
                  <a:txBody>
                    <a:bodyPr/>
                    <a:lstStyle/>
                    <a:p>
                      <a:r>
                        <a:rPr lang="en-US" sz="1600" dirty="0"/>
                        <a:t>IBM 360/370, CDC 6600,  TI-ASC, PDP-8.</a:t>
                      </a:r>
                    </a:p>
                  </a:txBody>
                  <a:tcPr/>
                </a:tc>
                <a:extLst>
                  <a:ext uri="{0D108BD9-81ED-4DB2-BD59-A6C34878D82A}">
                    <a16:rowId xmlns:a16="http://schemas.microsoft.com/office/drawing/2014/main" val="149895217"/>
                  </a:ext>
                </a:extLst>
              </a:tr>
              <a:tr h="1905000">
                <a:tc>
                  <a:txBody>
                    <a:bodyPr/>
                    <a:lstStyle/>
                    <a:p>
                      <a:r>
                        <a:rPr lang="en-US" sz="1600" dirty="0"/>
                        <a:t>Fourth (1975-1990)</a:t>
                      </a:r>
                    </a:p>
                  </a:txBody>
                  <a:tcPr/>
                </a:tc>
                <a:tc>
                  <a:txBody>
                    <a:bodyPr/>
                    <a:lstStyle/>
                    <a:p>
                      <a:r>
                        <a:rPr lang="en-US" sz="1600" dirty="0"/>
                        <a:t>LSI/ VLSI and semiconductor memory, multiprocessors, vector supercomputers, multicomputer.</a:t>
                      </a:r>
                    </a:p>
                  </a:txBody>
                  <a:tcPr/>
                </a:tc>
                <a:tc>
                  <a:txBody>
                    <a:bodyPr/>
                    <a:lstStyle/>
                    <a:p>
                      <a:r>
                        <a:rPr lang="en-US" sz="1600" dirty="0"/>
                        <a:t>Multiprocessor OS, languages, compilers, and environments for parallel processing.</a:t>
                      </a:r>
                    </a:p>
                  </a:txBody>
                  <a:tcPr/>
                </a:tc>
                <a:tc>
                  <a:txBody>
                    <a:bodyPr/>
                    <a:lstStyle/>
                    <a:p>
                      <a:r>
                        <a:rPr lang="en-US" sz="1600" dirty="0"/>
                        <a:t>VAX 9000, Cray X-MP, IBM 3090, BBN TC2000.</a:t>
                      </a:r>
                    </a:p>
                  </a:txBody>
                  <a:tcPr/>
                </a:tc>
                <a:extLst>
                  <a:ext uri="{0D108BD9-81ED-4DB2-BD59-A6C34878D82A}">
                    <a16:rowId xmlns:a16="http://schemas.microsoft.com/office/drawing/2014/main" val="821750713"/>
                  </a:ext>
                </a:extLst>
              </a:tr>
              <a:tr h="2087113">
                <a:tc>
                  <a:txBody>
                    <a:bodyPr/>
                    <a:lstStyle/>
                    <a:p>
                      <a:r>
                        <a:rPr lang="en-US" sz="1600" dirty="0"/>
                        <a:t>Fifth (1991- present) </a:t>
                      </a:r>
                    </a:p>
                  </a:txBody>
                  <a:tcPr/>
                </a:tc>
                <a:tc>
                  <a:txBody>
                    <a:bodyPr/>
                    <a:lstStyle/>
                    <a:p>
                      <a:r>
                        <a:rPr lang="en-US" sz="1600" dirty="0"/>
                        <a:t>Advanced </a:t>
                      </a:r>
                      <a:r>
                        <a:rPr lang="en-US" sz="1600" dirty="0" err="1"/>
                        <a:t>VLSl</a:t>
                      </a:r>
                      <a:r>
                        <a:rPr lang="en-US" sz="1600" dirty="0"/>
                        <a:t> processors, memory, and switches, high-density packaging, scalable architectures. </a:t>
                      </a:r>
                    </a:p>
                  </a:txBody>
                  <a:tcPr/>
                </a:tc>
                <a:tc>
                  <a:txBody>
                    <a:bodyPr/>
                    <a:lstStyle/>
                    <a:p>
                      <a:r>
                        <a:rPr lang="en-US" sz="1600" dirty="0"/>
                        <a:t>Superscalar processors, systems on a chip, massively parallel processing, grand challenge applications, heterogeneous processing. </a:t>
                      </a:r>
                    </a:p>
                  </a:txBody>
                  <a:tcPr/>
                </a:tc>
                <a:tc>
                  <a:txBody>
                    <a:bodyPr/>
                    <a:lstStyle/>
                    <a:p>
                      <a:r>
                        <a:rPr lang="en-US" sz="1600" dirty="0"/>
                        <a:t>Desktop, Laptop, Notebooks, IBM’s Watson.</a:t>
                      </a:r>
                    </a:p>
                  </a:txBody>
                  <a:tcPr/>
                </a:tc>
                <a:extLst>
                  <a:ext uri="{0D108BD9-81ED-4DB2-BD59-A6C34878D82A}">
                    <a16:rowId xmlns:a16="http://schemas.microsoft.com/office/drawing/2014/main" val="311634228"/>
                  </a:ext>
                </a:extLst>
              </a:tr>
            </a:tbl>
          </a:graphicData>
        </a:graphic>
      </p:graphicFrame>
    </p:spTree>
    <p:extLst>
      <p:ext uri="{BB962C8B-B14F-4D97-AF65-F5344CB8AC3E}">
        <p14:creationId xmlns:p14="http://schemas.microsoft.com/office/powerpoint/2010/main" val="28545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A72B-954A-4DFB-8671-27C2FCBA9696}"/>
              </a:ext>
            </a:extLst>
          </p:cNvPr>
          <p:cNvSpPr>
            <a:spLocks noGrp="1"/>
          </p:cNvSpPr>
          <p:nvPr>
            <p:ph type="title"/>
          </p:nvPr>
        </p:nvSpPr>
        <p:spPr>
          <a:xfrm>
            <a:off x="1512387" y="228600"/>
            <a:ext cx="9144001" cy="609600"/>
          </a:xfrm>
        </p:spPr>
        <p:txBody>
          <a:bodyPr/>
          <a:lstStyle/>
          <a:p>
            <a:r>
              <a:rPr lang="en-US" dirty="0"/>
              <a:t>2. Elements of Modern Computers</a:t>
            </a:r>
          </a:p>
        </p:txBody>
      </p:sp>
      <p:sp>
        <p:nvSpPr>
          <p:cNvPr id="3" name="Content Placeholder 2">
            <a:extLst>
              <a:ext uri="{FF2B5EF4-FFF2-40B4-BE49-F238E27FC236}">
                <a16:creationId xmlns:a16="http://schemas.microsoft.com/office/drawing/2014/main" id="{0D72A68B-9FEF-4EF0-84A0-321C036FCE08}"/>
              </a:ext>
            </a:extLst>
          </p:cNvPr>
          <p:cNvSpPr>
            <a:spLocks noGrp="1"/>
          </p:cNvSpPr>
          <p:nvPr>
            <p:ph idx="1"/>
          </p:nvPr>
        </p:nvSpPr>
        <p:spPr>
          <a:xfrm>
            <a:off x="303214" y="1066800"/>
            <a:ext cx="4414153" cy="5562600"/>
          </a:xfrm>
        </p:spPr>
        <p:txBody>
          <a:bodyPr>
            <a:normAutofit fontScale="92500" lnSpcReduction="10000"/>
          </a:bodyPr>
          <a:lstStyle/>
          <a:p>
            <a:r>
              <a:rPr lang="en-US" dirty="0"/>
              <a:t>Hardware, software, and programming elements of a modern computer system are briefly introduced below in the context of parallel processing.</a:t>
            </a:r>
          </a:p>
          <a:p>
            <a:r>
              <a:rPr lang="en-US" dirty="0"/>
              <a:t>The concept of computer architecture is no longer restricted to the structure of the bare machine hardware.</a:t>
            </a:r>
          </a:p>
          <a:p>
            <a:r>
              <a:rPr lang="en-US" dirty="0"/>
              <a:t>A modern computer is an integrated system consisting of machine hardware, an instruction set, system software, application programs, and user interfaces.</a:t>
            </a:r>
          </a:p>
          <a:p>
            <a:endParaRPr lang="en-US" dirty="0"/>
          </a:p>
        </p:txBody>
      </p:sp>
      <p:pic>
        <p:nvPicPr>
          <p:cNvPr id="6" name="Picture 5">
            <a:extLst>
              <a:ext uri="{FF2B5EF4-FFF2-40B4-BE49-F238E27FC236}">
                <a16:creationId xmlns:a16="http://schemas.microsoft.com/office/drawing/2014/main" id="{B6A91F71-69B0-4E7F-804B-3699C2C1B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1012" y="1129848"/>
            <a:ext cx="6330045" cy="5118552"/>
          </a:xfrm>
          <a:prstGeom prst="rect">
            <a:avLst/>
          </a:prstGeom>
        </p:spPr>
      </p:pic>
    </p:spTree>
    <p:extLst>
      <p:ext uri="{BB962C8B-B14F-4D97-AF65-F5344CB8AC3E}">
        <p14:creationId xmlns:p14="http://schemas.microsoft.com/office/powerpoint/2010/main" val="136339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4B9C-2590-4EF9-BF24-E237C9012E9B}"/>
              </a:ext>
            </a:extLst>
          </p:cNvPr>
          <p:cNvSpPr>
            <a:spLocks noGrp="1"/>
          </p:cNvSpPr>
          <p:nvPr>
            <p:ph type="title"/>
          </p:nvPr>
        </p:nvSpPr>
        <p:spPr>
          <a:xfrm>
            <a:off x="303212" y="203982"/>
            <a:ext cx="9144001" cy="609600"/>
          </a:xfrm>
        </p:spPr>
        <p:txBody>
          <a:bodyPr/>
          <a:lstStyle/>
          <a:p>
            <a:r>
              <a:rPr lang="en-US" dirty="0"/>
              <a:t>Computing Problems</a:t>
            </a:r>
          </a:p>
        </p:txBody>
      </p:sp>
      <p:sp>
        <p:nvSpPr>
          <p:cNvPr id="3" name="Content Placeholder 2">
            <a:extLst>
              <a:ext uri="{FF2B5EF4-FFF2-40B4-BE49-F238E27FC236}">
                <a16:creationId xmlns:a16="http://schemas.microsoft.com/office/drawing/2014/main" id="{5C3A620B-71BC-465B-8A73-4EB473334373}"/>
              </a:ext>
            </a:extLst>
          </p:cNvPr>
          <p:cNvSpPr>
            <a:spLocks noGrp="1"/>
          </p:cNvSpPr>
          <p:nvPr>
            <p:ph idx="1"/>
          </p:nvPr>
        </p:nvSpPr>
        <p:spPr>
          <a:xfrm>
            <a:off x="303213" y="813582"/>
            <a:ext cx="11582400" cy="5840435"/>
          </a:xfrm>
        </p:spPr>
        <p:txBody>
          <a:bodyPr>
            <a:normAutofit fontScale="92500" lnSpcReduction="10000"/>
          </a:bodyPr>
          <a:lstStyle/>
          <a:p>
            <a:r>
              <a:rPr lang="en-US" dirty="0"/>
              <a:t>The use of a computer is driven by real-life problems demanding cost effective solutions. </a:t>
            </a:r>
          </a:p>
          <a:p>
            <a:r>
              <a:rPr lang="en-US" dirty="0"/>
              <a:t>Depending on the nature of the problems, the solutions may require different computing resources.</a:t>
            </a:r>
          </a:p>
          <a:p>
            <a:r>
              <a:rPr lang="en-US" dirty="0"/>
              <a:t>For </a:t>
            </a:r>
            <a:r>
              <a:rPr lang="en-US" i="1" dirty="0"/>
              <a:t>numerical problems </a:t>
            </a:r>
            <a:r>
              <a:rPr lang="en-US" dirty="0"/>
              <a:t>in science and technology, the solutions demand complex mathematical formulations and intensive integer or floating-point computations.</a:t>
            </a:r>
          </a:p>
          <a:p>
            <a:r>
              <a:rPr lang="en-US" dirty="0"/>
              <a:t>For </a:t>
            </a:r>
            <a:r>
              <a:rPr lang="en-US" i="1" dirty="0"/>
              <a:t>alphanumerical problems </a:t>
            </a:r>
            <a:r>
              <a:rPr lang="en-US" dirty="0"/>
              <a:t>in business and government, the solutions demand efficient transaction processing, large database management, and information retrieval operations.</a:t>
            </a:r>
          </a:p>
          <a:p>
            <a:r>
              <a:rPr lang="en-US" dirty="0"/>
              <a:t>For </a:t>
            </a:r>
            <a:r>
              <a:rPr lang="en-US" i="1" dirty="0"/>
              <a:t>artificial intelligence </a:t>
            </a:r>
            <a:r>
              <a:rPr lang="en-US" dirty="0"/>
              <a:t>(Al) problems, the solutions demand logic inferences and symbolic manipulations.</a:t>
            </a:r>
          </a:p>
          <a:p>
            <a:r>
              <a:rPr lang="en-US" dirty="0"/>
              <a:t> These computing problems have been labeled </a:t>
            </a:r>
            <a:r>
              <a:rPr lang="en-US" i="1" dirty="0"/>
              <a:t>numerical computing, transaction processing and logical reasoning. </a:t>
            </a:r>
          </a:p>
          <a:p>
            <a:r>
              <a:rPr lang="en-US" dirty="0"/>
              <a:t>Some complex problems may demand a combination of these processing modes. </a:t>
            </a:r>
          </a:p>
        </p:txBody>
      </p:sp>
    </p:spTree>
    <p:extLst>
      <p:ext uri="{BB962C8B-B14F-4D97-AF65-F5344CB8AC3E}">
        <p14:creationId xmlns:p14="http://schemas.microsoft.com/office/powerpoint/2010/main" val="159991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4D1FCD6F0CB2F40BE2FC2EE4729CF96" ma:contentTypeVersion="2" ma:contentTypeDescription="Create a new document." ma:contentTypeScope="" ma:versionID="12370dbfea0d5dc751592dbcdcf194c5">
  <xsd:schema xmlns:xsd="http://www.w3.org/2001/XMLSchema" xmlns:xs="http://www.w3.org/2001/XMLSchema" xmlns:p="http://schemas.microsoft.com/office/2006/metadata/properties" xmlns:ns2="8faa96e0-c0eb-4e70-a2de-6ef37ae0bec4" targetNamespace="http://schemas.microsoft.com/office/2006/metadata/properties" ma:root="true" ma:fieldsID="8fe6ad3ad8f61f9d1b9e9c910ca605e0" ns2:_="">
    <xsd:import namespace="8faa96e0-c0eb-4e70-a2de-6ef37ae0bec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aa96e0-c0eb-4e70-a2de-6ef37ae0be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63D7C97A-A78F-49C5-B012-4EE7268466C0}"/>
</file>

<file path=customXml/itemProps3.xml><?xml version="1.0" encoding="utf-8"?>
<ds:datastoreItem xmlns:ds="http://schemas.openxmlformats.org/officeDocument/2006/customXml" ds:itemID="{0875BD71-4A33-4FB7-88CA-777C4D9E6E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atom design slides</Template>
  <TotalTime>2570</TotalTime>
  <Words>3873</Words>
  <Application>Microsoft Office PowerPoint</Application>
  <PresentationFormat>Custom</PresentationFormat>
  <Paragraphs>299</Paragraphs>
  <Slides>53</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53</vt:i4>
      </vt:variant>
    </vt:vector>
  </HeadingPairs>
  <TitlesOfParts>
    <vt:vector size="62" baseType="lpstr">
      <vt:lpstr>Arial</vt:lpstr>
      <vt:lpstr>Calibri</vt:lpstr>
      <vt:lpstr>Century Gothic</vt:lpstr>
      <vt:lpstr>Roboto</vt:lpstr>
      <vt:lpstr>Times New Roman</vt:lpstr>
      <vt:lpstr>Wingdings</vt:lpstr>
      <vt:lpstr>Wingdings 2</vt:lpstr>
      <vt:lpstr>Blue atom design template</vt:lpstr>
      <vt:lpstr>Office Theme</vt:lpstr>
      <vt:lpstr>Introduction to Parallel Processing</vt:lpstr>
      <vt:lpstr>Parallel Computing</vt:lpstr>
      <vt:lpstr>The State of Computing</vt:lpstr>
      <vt:lpstr>1. Computer Development Milestones</vt:lpstr>
      <vt:lpstr>PowerPoint Presentation</vt:lpstr>
      <vt:lpstr>Computer Generations</vt:lpstr>
      <vt:lpstr>PowerPoint Presentation</vt:lpstr>
      <vt:lpstr>2. Elements of Modern Computers</vt:lpstr>
      <vt:lpstr>Computing Problems</vt:lpstr>
      <vt:lpstr>Algorithms and Data Structures</vt:lpstr>
      <vt:lpstr>Hardware Resources</vt:lpstr>
      <vt:lpstr>Operating System</vt:lpstr>
      <vt:lpstr>PowerPoint Presentation</vt:lpstr>
      <vt:lpstr>System Software Support</vt:lpstr>
      <vt:lpstr>Compiler Support</vt:lpstr>
      <vt:lpstr>Evolution of Computer Architecture</vt:lpstr>
      <vt:lpstr>PowerPoint Presentation</vt:lpstr>
      <vt:lpstr>PowerPoint Presentation</vt:lpstr>
      <vt:lpstr>PowerPoint Presentation</vt:lpstr>
      <vt:lpstr>PowerPoint Presentation</vt:lpstr>
      <vt:lpstr>ARCHITECTURAL CLASSIFICATION</vt:lpstr>
      <vt:lpstr>PowerPoint Presentation</vt:lpstr>
      <vt:lpstr>Types of FLYNN’S TAXONOMY</vt:lpstr>
      <vt:lpstr>SISD</vt:lpstr>
      <vt:lpstr>SIMD ARCHITECTURE</vt:lpstr>
      <vt:lpstr>SIMD ARCHITECTURE</vt:lpstr>
      <vt:lpstr>SIMD ARCHITECTURE</vt:lpstr>
      <vt:lpstr>PowerPoint Presentation</vt:lpstr>
      <vt:lpstr>There are two main configurations that have been used in SIMD machines.</vt:lpstr>
      <vt:lpstr>There are two main configurations that have been used in SIMD machines.</vt:lpstr>
      <vt:lpstr>MIMD ARCHITECTURE</vt:lpstr>
      <vt:lpstr>MIMD</vt:lpstr>
      <vt:lpstr>MIMD “shared memory system“</vt:lpstr>
      <vt:lpstr>PowerPoint Presentation</vt:lpstr>
      <vt:lpstr>MIMD “message passing system”</vt:lpstr>
      <vt:lpstr>PowerPoint Presentation</vt:lpstr>
      <vt:lpstr>MISD ARCHITECTURE</vt:lpstr>
      <vt:lpstr>FENG’S CLASSIFICATION</vt:lpstr>
      <vt:lpstr>PowerPoint Presentation</vt:lpstr>
      <vt:lpstr>PowerPoint Presentation</vt:lpstr>
      <vt:lpstr>Handler Classification</vt:lpstr>
      <vt:lpstr>PowerPoint Presentation</vt:lpstr>
      <vt:lpstr>Classification based on mode of accessing memory</vt:lpstr>
      <vt:lpstr>Pipeline and its Principles</vt:lpstr>
      <vt:lpstr>PowerPoint Presentation</vt:lpstr>
      <vt:lpstr>PowerPoint Presentation</vt:lpstr>
      <vt:lpstr>PowerPoint Presentation</vt:lpstr>
      <vt:lpstr>General Considerations</vt:lpstr>
      <vt:lpstr>PowerPoint Presentation</vt:lpstr>
      <vt:lpstr>PowerPoint Presentation</vt:lpstr>
      <vt:lpstr>PowerPoint Presentation</vt:lpstr>
      <vt:lpstr>Implicit Parallelism</vt:lpstr>
      <vt:lpstr>Extrinsic Parallelism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Processing</dc:title>
  <dc:creator>Sandesh Shrestha</dc:creator>
  <cp:lastModifiedBy>User</cp:lastModifiedBy>
  <cp:revision>128</cp:revision>
  <dcterms:created xsi:type="dcterms:W3CDTF">2020-08-25T03:33:19Z</dcterms:created>
  <dcterms:modified xsi:type="dcterms:W3CDTF">2020-12-08T03:26:56Z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0x010100C4D1FCD6F0CB2F40BE2FC2EE4729CF96</vt:lpwstr>
  </property>
  <property fmtid="{D5CDD505-2E9C-101B-9397-08002B2CF9AE}" pid="10" name="FeatureTags">
    <vt:lpwstr/>
  </property>
  <property fmtid="{D5CDD505-2E9C-101B-9397-08002B2CF9AE}" pid="11" name="LocalizationTags">
    <vt:lpwstr/>
  </property>
</Properties>
</file>