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7" r:id="rId3"/>
    <p:sldId id="270" r:id="rId4"/>
    <p:sldId id="268" r:id="rId5"/>
    <p:sldId id="272" r:id="rId6"/>
    <p:sldId id="273" r:id="rId7"/>
    <p:sldId id="274" r:id="rId8"/>
    <p:sldId id="26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zh-CN" altLang="en-US" dirty="0" smtClean="0"/>
              <a:t>扩展点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20120909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2016/9/17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回顾创建</a:t>
            </a:r>
            <a:r>
              <a:rPr lang="en-US" altLang="zh-CN" dirty="0"/>
              <a:t>reference 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ReferenceConfig</a:t>
            </a:r>
            <a:r>
              <a:rPr lang="en-US" altLang="zh-CN" dirty="0"/>
              <a:t>	</a:t>
            </a:r>
            <a:r>
              <a:rPr lang="en-US" altLang="zh-CN" dirty="0" err="1"/>
              <a:t>createProxy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创建服务代理</a:t>
            </a:r>
          </a:p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DBEBCC"/>
                </a:highlight>
                <a:latin typeface="Consolas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 (T) </a:t>
            </a:r>
            <a:r>
              <a:rPr lang="en-US" altLang="zh-CN" sz="1600" b="1" i="1" dirty="0" err="1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proxyFactory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.getProxy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invoker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);</a:t>
            </a:r>
            <a:b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</a:b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com.alibaba.dubbo.rpc.ProxyFactory$Adpative@5e59b96d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i="1" dirty="0" err="1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proxyFactory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ExtensionLoader.getExtensionLoader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ProxyFactory.</a:t>
            </a:r>
            <a:r>
              <a:rPr lang="en-US" altLang="zh-CN" sz="1600" b="1" i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getAdaptiveExtension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扩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展点机制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2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从哪入手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</a:t>
            </a:r>
            <a:r>
              <a:rPr lang="zh-CN" altLang="en-US" dirty="0" smtClean="0"/>
              <a:t>从</a:t>
            </a:r>
            <a:r>
              <a:rPr lang="en-US" altLang="zh-CN" dirty="0" err="1"/>
              <a:t>ExtensionLoader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入手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-common</a:t>
            </a:r>
            <a:r>
              <a:rPr lang="zh-CN" altLang="en-US" dirty="0" smtClean="0"/>
              <a:t>项</a:t>
            </a:r>
            <a:r>
              <a:rPr lang="zh-CN" altLang="en-US" dirty="0" smtClean="0"/>
              <a:t>目</a:t>
            </a:r>
            <a:endParaRPr lang="en-US" altLang="zh-CN" dirty="0" smtClean="0"/>
          </a:p>
          <a:p>
            <a:r>
              <a:rPr lang="zh-CN" altLang="en-US" dirty="0"/>
              <a:t>也可</a:t>
            </a:r>
            <a:r>
              <a:rPr lang="zh-CN" altLang="en-US" dirty="0" smtClean="0"/>
              <a:t>以直接分析</a:t>
            </a:r>
            <a:r>
              <a:rPr lang="en-US" altLang="zh-CN" dirty="0" err="1" smtClean="0"/>
              <a:t>ExtensionLoader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6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</a:t>
            </a:r>
            <a:r>
              <a:rPr lang="zh-CN" altLang="en-US" dirty="0" smtClean="0"/>
              <a:t>个动作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</a:t>
            </a:r>
            <a:r>
              <a:rPr lang="zh-CN" altLang="en-US" dirty="0" smtClean="0"/>
              <a:t>个动作 对外暴露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getExtension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getAdaptiveExtension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</a:t>
            </a:r>
            <a:r>
              <a:rPr lang="zh-CN" altLang="en-US" dirty="0" smtClean="0"/>
              <a:t>据参数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获取实现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与实现的关系是配置在</a:t>
            </a:r>
            <a:r>
              <a:rPr lang="en-US" altLang="zh-CN" dirty="0" smtClean="0"/>
              <a:t>META-INF</a:t>
            </a:r>
            <a:r>
              <a:rPr lang="zh-CN" altLang="en-US" dirty="0" smtClean="0"/>
              <a:t>目录下以接口名命名的文件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对应实例的创建是通过反射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例是单例的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例自身内部字段引用其他字段通过</a:t>
            </a:r>
            <a:r>
              <a:rPr lang="en-US" altLang="zh-CN" dirty="0" err="1" smtClean="0"/>
              <a:t>injectExtension</a:t>
            </a:r>
            <a:r>
              <a:rPr lang="zh-CN" altLang="en-US" dirty="0" smtClean="0"/>
              <a:t>方法实现注入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7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getAdaptiveExtension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分两个级别： 类级别与方法级别</a:t>
            </a:r>
            <a:endParaRPr lang="en-US" altLang="zh-CN" dirty="0" smtClean="0"/>
          </a:p>
          <a:p>
            <a:r>
              <a:rPr lang="zh-CN" altLang="en-US" dirty="0" smtClean="0"/>
              <a:t>对于类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根据类级别的</a:t>
            </a:r>
            <a:r>
              <a:rPr lang="en-US" altLang="zh-CN" dirty="0" smtClean="0"/>
              <a:t>adaptive</a:t>
            </a:r>
            <a:r>
              <a:rPr lang="zh-CN" altLang="en-US" dirty="0" smtClean="0"/>
              <a:t>注解指定值作为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去获取相应的实例</a:t>
            </a:r>
            <a:endParaRPr lang="en-US" altLang="zh-CN" dirty="0" smtClean="0"/>
          </a:p>
          <a:p>
            <a:r>
              <a:rPr lang="zh-CN" altLang="en-US" dirty="0" smtClean="0"/>
              <a:t>对于方法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根据方法级</a:t>
            </a:r>
            <a:r>
              <a:rPr lang="zh-CN" altLang="en-US" dirty="0"/>
              <a:t>别的</a:t>
            </a:r>
            <a:r>
              <a:rPr lang="en-US" altLang="zh-CN" dirty="0" smtClean="0"/>
              <a:t>adaptive</a:t>
            </a:r>
            <a:r>
              <a:rPr lang="zh-CN" altLang="en-US" dirty="0"/>
              <a:t>注解指定值作</a:t>
            </a:r>
            <a:r>
              <a:rPr lang="zh-CN" altLang="en-US" dirty="0" smtClean="0"/>
              <a:t>为键从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中获取键对应的值作为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，然后再用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去</a:t>
            </a:r>
            <a:r>
              <a:rPr lang="zh-CN" altLang="en-US" dirty="0"/>
              <a:t>获取相应的实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en-US" altLang="zh-CN" dirty="0"/>
              <a:t>Name</a:t>
            </a:r>
            <a:r>
              <a:rPr lang="zh-CN" altLang="en-US" dirty="0"/>
              <a:t>与实现的关系同于</a:t>
            </a:r>
            <a:r>
              <a:rPr lang="en-US" altLang="zh-CN" dirty="0" smtClean="0"/>
              <a:t>extension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getAdaptiveExtension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对于方</a:t>
            </a:r>
            <a:r>
              <a:rPr lang="zh-CN" altLang="en-US" dirty="0" smtClean="0"/>
              <a:t>法级 获取</a:t>
            </a:r>
            <a:r>
              <a:rPr lang="en-US" altLang="zh-CN" dirty="0" err="1"/>
              <a:t>getAdaptiveExtension</a:t>
            </a:r>
            <a:r>
              <a:rPr lang="zh-CN" altLang="en-US" dirty="0" smtClean="0"/>
              <a:t>过程通过动态生成代码的方式实现 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然将这个动态生成的代码硬编码在代码中，通过</a:t>
            </a:r>
            <a:r>
              <a:rPr lang="en-US" altLang="zh-CN" dirty="0" err="1" smtClean="0"/>
              <a:t>getExtension</a:t>
            </a:r>
            <a:r>
              <a:rPr lang="zh-CN" altLang="en-US" dirty="0" smtClean="0"/>
              <a:t>获取的作用也是等价的</a:t>
            </a:r>
            <a:endParaRPr lang="en-US" altLang="zh-CN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AbstractClusterInvoker</a:t>
            </a:r>
            <a:r>
              <a:rPr lang="en-US" altLang="zh-CN" dirty="0" smtClean="0"/>
              <a:t> line220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loadbalance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ExtensionLoader.</a:t>
            </a:r>
            <a:r>
              <a:rPr lang="en-US" altLang="zh-CN" sz="2400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getExtensionLoader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</a:t>
            </a:r>
            <a:r>
              <a:rPr lang="en-US" altLang="zh-CN" sz="2400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LoadBalance.</a:t>
            </a:r>
            <a:r>
              <a:rPr lang="en-US" altLang="zh-CN" sz="2400" b="1" i="1" dirty="0" err="1">
                <a:solidFill>
                  <a:srgbClr val="7F0055"/>
                </a:solidFill>
                <a:highlight>
                  <a:srgbClr val="C6DBAE"/>
                </a:highlight>
                <a:latin typeface="Consolas"/>
              </a:rPr>
              <a:t>class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).</a:t>
            </a:r>
            <a:r>
              <a:rPr lang="en-US" altLang="zh-CN" sz="24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getExtension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invokers.get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(0).</a:t>
            </a:r>
            <a:r>
              <a:rPr lang="en-US" altLang="zh-CN" sz="24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getUrl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               .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getMethodParameter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invocation.getMethodName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(),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Constants.</a:t>
            </a:r>
            <a:r>
              <a:rPr lang="en-US" altLang="zh-CN" sz="2400" i="1" dirty="0" err="1">
                <a:solidFill>
                  <a:srgbClr val="0000C0"/>
                </a:solidFill>
                <a:latin typeface="Consolas"/>
              </a:rPr>
              <a:t>LOADBALANCE_KEY</a:t>
            </a:r>
            <a:r>
              <a:rPr lang="en-US" altLang="zh-CN" sz="2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latin typeface="Consolas"/>
              </a:rPr>
              <a:t>Constants.</a:t>
            </a:r>
            <a:r>
              <a:rPr lang="en-US" altLang="zh-CN" sz="2400" i="1" dirty="0" err="1">
                <a:solidFill>
                  <a:srgbClr val="0000C0"/>
                </a:solidFill>
                <a:latin typeface="Consolas"/>
              </a:rPr>
              <a:t>DEFAULT_LOADBALANCE</a:t>
            </a:r>
            <a:r>
              <a:rPr lang="en-US" altLang="zh-CN" sz="2400" i="1" dirty="0">
                <a:solidFill>
                  <a:srgbClr val="000000"/>
                </a:solidFill>
                <a:latin typeface="Consolas"/>
              </a:rPr>
              <a:t>));</a:t>
            </a:r>
            <a:endParaRPr lang="en-US" altLang="zh-CN" sz="21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49430"/>
              </p:ext>
            </p:extLst>
          </p:nvPr>
        </p:nvGraphicFramePr>
        <p:xfrm>
          <a:off x="5796136" y="1916832"/>
          <a:ext cx="2413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包装程序外壳对象" showAsIcon="1" r:id="rId3" imgW="2413440" imgH="711360" progId="Package">
                  <p:embed/>
                </p:oleObj>
              </mc:Choice>
              <mc:Fallback>
                <p:oleObj name="包装程序外壳对象" showAsIcon="1" r:id="rId3" imgW="24134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6136" y="1916832"/>
                        <a:ext cx="2413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2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createAdaptiveExtension</a:t>
            </a:r>
            <a:endParaRPr lang="en-US" altLang="zh-CN" dirty="0" smtClean="0"/>
          </a:p>
          <a:p>
            <a:r>
              <a:rPr lang="en-US" altLang="zh-CN" dirty="0" err="1" smtClean="0"/>
              <a:t>getAdaptiveExtensionClass</a:t>
            </a:r>
            <a:endParaRPr lang="en-US" altLang="zh-CN" dirty="0" smtClean="0"/>
          </a:p>
          <a:p>
            <a:r>
              <a:rPr lang="en-US" altLang="zh-CN" dirty="0" err="1" smtClean="0"/>
              <a:t>injectExtension</a:t>
            </a:r>
            <a:endParaRPr lang="en-US" altLang="zh-CN" dirty="0" smtClean="0"/>
          </a:p>
          <a:p>
            <a:r>
              <a:rPr lang="en-US" altLang="zh-CN" dirty="0" err="1" smtClean="0"/>
              <a:t>getExtensionClasses</a:t>
            </a:r>
            <a:endParaRPr lang="en-US" altLang="zh-CN" dirty="0" smtClean="0"/>
          </a:p>
          <a:p>
            <a:r>
              <a:rPr lang="en-US" altLang="zh-CN" dirty="0" err="1" smtClean="0"/>
              <a:t>loadExtensionClasses</a:t>
            </a:r>
            <a:endParaRPr lang="en-US" altLang="zh-CN" dirty="0" smtClean="0"/>
          </a:p>
          <a:p>
            <a:r>
              <a:rPr lang="zh-CN" altLang="en-US" dirty="0" smtClean="0"/>
              <a:t>详细分析 参见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69253"/>
              </p:ext>
            </p:extLst>
          </p:nvPr>
        </p:nvGraphicFramePr>
        <p:xfrm>
          <a:off x="2771800" y="4653136"/>
          <a:ext cx="3600400" cy="91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包装程序外壳对象" showAsIcon="1" r:id="rId3" imgW="2756520" imgH="711360" progId="Package">
                  <p:embed/>
                </p:oleObj>
              </mc:Choice>
              <mc:Fallback>
                <p:oleObj name="包装程序外壳对象" showAsIcon="1" r:id="rId3" imgW="27565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4653136"/>
                        <a:ext cx="3600400" cy="91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6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339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simon-001</vt:lpstr>
      <vt:lpstr>程序包</vt:lpstr>
      <vt:lpstr>Dubbo源码学习3 扩展点</vt:lpstr>
      <vt:lpstr>回顾创建reference bean</vt:lpstr>
      <vt:lpstr>从哪入手</vt:lpstr>
      <vt:lpstr>两个动作</vt:lpstr>
      <vt:lpstr>getExtension</vt:lpstr>
      <vt:lpstr>getAdaptiveExtension 1</vt:lpstr>
      <vt:lpstr>getAdaptiveExtension 2</vt:lpstr>
      <vt:lpstr>内部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228</cp:revision>
  <dcterms:created xsi:type="dcterms:W3CDTF">2016-09-02T07:08:06Z</dcterms:created>
  <dcterms:modified xsi:type="dcterms:W3CDTF">2016-09-16T21:27:48Z</dcterms:modified>
</cp:coreProperties>
</file>