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8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66980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470EC-9BB2-47C0-BC15-E1BE469E1A44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DFF74-3896-4B30-B104-719152B14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12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bv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6698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aguangme/demo/tree/master/04.dubbo_demo" TargetMode="External"/><Relationship Id="rId2" Type="http://schemas.openxmlformats.org/officeDocument/2006/relationships/hyperlink" Target="http://dubbo.io/User+Guide-zh.htm#UserGuide-zh-%E6%9E%B6%E6%9E%8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源码学习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9900"/>
                </a:solidFill>
              </a:rPr>
              <a:t>Chenxiaguang</a:t>
            </a:r>
            <a:r>
              <a:rPr lang="en-US" altLang="zh-CN" dirty="0" smtClean="0">
                <a:solidFill>
                  <a:srgbClr val="FF9900"/>
                </a:solidFill>
              </a:rPr>
              <a:t> 20120902</a:t>
            </a:r>
            <a:endParaRPr lang="zh-CN" altLang="en-US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读源码前先会用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通读</a:t>
            </a:r>
            <a:r>
              <a:rPr lang="zh-CN" altLang="en-US" dirty="0" smtClean="0">
                <a:solidFill>
                  <a:srgbClr val="669800"/>
                </a:solidFill>
                <a:hlinkClick r:id="rId2"/>
              </a:rPr>
              <a:t>官方文档</a:t>
            </a:r>
            <a:endParaRPr lang="en-US" altLang="zh-CN" dirty="0" smtClean="0">
              <a:solidFill>
                <a:srgbClr val="669800"/>
              </a:solidFill>
            </a:endParaRPr>
          </a:p>
          <a:p>
            <a:r>
              <a:rPr lang="en-US" altLang="zh-CN" dirty="0"/>
              <a:t>2. </a:t>
            </a:r>
            <a:r>
              <a:rPr lang="zh-CN" altLang="en-US" dirty="0" smtClean="0"/>
              <a:t>动手做</a:t>
            </a:r>
            <a:r>
              <a:rPr lang="en-US" altLang="zh-CN" dirty="0" smtClean="0">
                <a:hlinkClick r:id="rId3"/>
              </a:rPr>
              <a:t>demo</a:t>
            </a:r>
            <a:endParaRPr lang="en-US" altLang="zh-CN" dirty="0" smtClean="0"/>
          </a:p>
          <a:p>
            <a:pPr lvl="1"/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需要自行配置</a:t>
            </a:r>
            <a:r>
              <a:rPr lang="en-US" altLang="zh-CN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ZooKeeper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地址</a:t>
            </a:r>
          </a:p>
          <a:p>
            <a:pPr lvl="1"/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在工程的两个</a:t>
            </a:r>
            <a:r>
              <a:rPr lang="en-US" altLang="zh-CN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provider.properties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文件中配置</a:t>
            </a:r>
            <a:r>
              <a:rPr lang="en-US" altLang="zh-CN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zookeeper_rigister_center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，形式为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ip1:port1,ip2:port2</a:t>
            </a:r>
            <a:endParaRPr lang="en-US" altLang="zh-CN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zookeeper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24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贴官方图一张</a:t>
            </a:r>
            <a:endParaRPr lang="en-US" altLang="zh-CN" dirty="0" smtClean="0"/>
          </a:p>
          <a:p>
            <a:r>
              <a:rPr lang="zh-CN" altLang="en-US" dirty="0" smtClean="0"/>
              <a:t>以此结合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推导出源码学习的第一步的大纲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12" y="3212976"/>
            <a:ext cx="5040560" cy="33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第一步源码学习大纲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/>
              <a:t>consumer </a:t>
            </a:r>
            <a:r>
              <a:rPr lang="zh-CN" altLang="en-US" dirty="0" smtClean="0"/>
              <a:t>实例生成 </a:t>
            </a:r>
            <a:r>
              <a:rPr lang="en-US" altLang="zh-CN" dirty="0" err="1" smtClean="0"/>
              <a:t>dubbo:reference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en-US" altLang="zh-CN" dirty="0"/>
              <a:t>consumer </a:t>
            </a:r>
            <a:r>
              <a:rPr lang="zh-CN" altLang="en-US" dirty="0" smtClean="0"/>
              <a:t>服务调用调用</a:t>
            </a:r>
            <a:endParaRPr lang="en-US" altLang="zh-CN" dirty="0" smtClean="0"/>
          </a:p>
          <a:p>
            <a:r>
              <a:rPr lang="en-US" altLang="zh-CN" dirty="0" smtClean="0"/>
              <a:t>3. provider </a:t>
            </a:r>
            <a:r>
              <a:rPr lang="zh-CN" altLang="en-US" dirty="0" smtClean="0"/>
              <a:t>实例生成</a:t>
            </a:r>
            <a:endParaRPr lang="en-US" altLang="zh-CN" dirty="0" smtClean="0"/>
          </a:p>
          <a:p>
            <a:r>
              <a:rPr lang="en-US" altLang="zh-CN" dirty="0" smtClean="0"/>
              <a:t>4. provider </a:t>
            </a:r>
            <a:r>
              <a:rPr lang="zh-CN" altLang="en-US" dirty="0" smtClean="0"/>
              <a:t>服务提供过程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424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consumer </a:t>
            </a:r>
            <a:r>
              <a:rPr lang="zh-CN" altLang="en-US" dirty="0"/>
              <a:t>实例生成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en-US" altLang="zh-CN" sz="1600" dirty="0">
                <a:solidFill>
                  <a:srgbClr val="3F5FBF"/>
                </a:solidFill>
                <a:latin typeface="Consolas"/>
              </a:rPr>
              <a:t>&lt;!-- </a:t>
            </a:r>
            <a:r>
              <a:rPr lang="zh-CN" altLang="en-US" sz="1600" dirty="0">
                <a:solidFill>
                  <a:srgbClr val="3F5FBF"/>
                </a:solidFill>
                <a:latin typeface="Consolas"/>
              </a:rPr>
              <a:t>生成远程服务代理，可以和本地</a:t>
            </a:r>
            <a:r>
              <a:rPr lang="en-US" altLang="zh-CN" sz="1600" dirty="0">
                <a:solidFill>
                  <a:srgbClr val="3F5FBF"/>
                </a:solidFill>
                <a:latin typeface="Consolas"/>
              </a:rPr>
              <a:t>bean</a:t>
            </a:r>
            <a:r>
              <a:rPr lang="zh-CN" altLang="en-US" sz="1600" dirty="0">
                <a:solidFill>
                  <a:srgbClr val="3F5FBF"/>
                </a:solidFill>
                <a:latin typeface="Consolas"/>
              </a:rPr>
              <a:t>一样使用</a:t>
            </a:r>
            <a:r>
              <a:rPr lang="en-US" altLang="zh-CN" sz="1600" dirty="0" err="1">
                <a:solidFill>
                  <a:srgbClr val="3F5FBF"/>
                </a:solidFill>
                <a:latin typeface="Consolas"/>
              </a:rPr>
              <a:t>demoService</a:t>
            </a:r>
            <a:r>
              <a:rPr lang="en-US" altLang="zh-CN" sz="1600" dirty="0">
                <a:solidFill>
                  <a:srgbClr val="3F5FBF"/>
                </a:solidFill>
                <a:latin typeface="Consolas"/>
              </a:rPr>
              <a:t> --&gt;</a:t>
            </a:r>
          </a:p>
          <a:p>
            <a:r>
              <a:rPr lang="en-US" altLang="zh-CN" sz="16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1600" dirty="0" err="1">
                <a:solidFill>
                  <a:srgbClr val="3F7F7F"/>
                </a:solidFill>
                <a:latin typeface="Consolas"/>
              </a:rPr>
              <a:t>dubbo:reference</a:t>
            </a:r>
            <a:r>
              <a:rPr lang="en-US" altLang="zh-CN" sz="16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zh-CN" sz="160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nsolas"/>
              </a:rPr>
              <a:t>helloService</a:t>
            </a:r>
            <a:r>
              <a:rPr lang="en-US" altLang="zh-CN" sz="16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1600" i="1" dirty="0">
                <a:solidFill>
                  <a:srgbClr val="7F007F"/>
                </a:solidFill>
                <a:latin typeface="Consolas"/>
              </a:rPr>
              <a:t>interface</a:t>
            </a:r>
            <a:r>
              <a:rPr lang="en-US" altLang="zh-CN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nsolas"/>
              </a:rPr>
              <a:t>org.simonme.dubbo.demo.provider.service.HelloService</a:t>
            </a:r>
            <a:r>
              <a:rPr lang="en-US" altLang="zh-C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600" i="1" dirty="0">
                <a:solidFill>
                  <a:srgbClr val="008080"/>
                </a:solidFill>
                <a:latin typeface="Consolas"/>
              </a:rPr>
              <a:t>/&gt;</a:t>
            </a:r>
            <a:endParaRPr lang="en-US" altLang="zh-CN" sz="1600" dirty="0" smtClean="0"/>
          </a:p>
          <a:p>
            <a:r>
              <a:rPr lang="zh-CN" altLang="en-US" dirty="0" smtClean="0"/>
              <a:t>入</a:t>
            </a:r>
            <a:r>
              <a:rPr lang="zh-CN" altLang="en-US" dirty="0"/>
              <a:t>口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dubbo:reference</a:t>
            </a:r>
            <a:endParaRPr lang="en-US" altLang="zh-CN" dirty="0" smtClean="0"/>
          </a:p>
          <a:p>
            <a:pPr lvl="2"/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DubboNamespaceHandler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DubboBeanDefinitionParser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C:\Users\chen.simon\AppData\Local\Temp\sa3wkanz.zq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47643"/>
            <a:ext cx="756285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54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on-001">
  <a:themeElements>
    <a:clrScheme name="simon的主题颜色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123</Words>
  <Application>Microsoft Office PowerPoint</Application>
  <PresentationFormat>全屏显示(4:3)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simon-001</vt:lpstr>
      <vt:lpstr>Dubbo源码学习</vt:lpstr>
      <vt:lpstr>读源码前先会用</vt:lpstr>
      <vt:lpstr>dubbo架构</vt:lpstr>
      <vt:lpstr>第一步源码学习大纲</vt:lpstr>
      <vt:lpstr>consumer 实例生成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chen.simon</dc:creator>
  <cp:lastModifiedBy>chen.simon</cp:lastModifiedBy>
  <cp:revision>40</cp:revision>
  <dcterms:created xsi:type="dcterms:W3CDTF">2016-09-02T07:08:06Z</dcterms:created>
  <dcterms:modified xsi:type="dcterms:W3CDTF">2016-09-02T09:11:02Z</dcterms:modified>
</cp:coreProperties>
</file>