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7" r:id="rId3"/>
    <p:sldId id="270" r:id="rId4"/>
    <p:sldId id="268" r:id="rId5"/>
    <p:sldId id="269" r:id="rId6"/>
    <p:sldId id="27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2016/9/11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zh-CN" altLang="en-US" dirty="0" smtClean="0"/>
              <a:t>扩展点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20120909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2016/9/11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回顾创建</a:t>
            </a:r>
            <a:r>
              <a:rPr lang="en-US" altLang="zh-CN" dirty="0"/>
              <a:t>reference 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ReferenceConfig</a:t>
            </a:r>
            <a:r>
              <a:rPr lang="en-US" altLang="zh-CN" dirty="0"/>
              <a:t>	</a:t>
            </a:r>
            <a:r>
              <a:rPr lang="en-US" altLang="zh-CN" dirty="0" err="1"/>
              <a:t>createProxy</a:t>
            </a:r>
            <a:r>
              <a:rPr lang="en-US" altLang="zh-CN" dirty="0"/>
              <a:t>()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zh-CN" altLang="en-US" dirty="0">
                <a:solidFill>
                  <a:srgbClr val="3F7F5F"/>
                </a:solidFill>
                <a:latin typeface="Consolas"/>
              </a:rPr>
              <a:t>创建服务代理</a:t>
            </a:r>
          </a:p>
          <a:p>
            <a:r>
              <a:rPr lang="en-US" altLang="zh-CN" sz="1600" b="1" dirty="0">
                <a:solidFill>
                  <a:srgbClr val="7F0055"/>
                </a:solidFill>
                <a:highlight>
                  <a:srgbClr val="DBEBCC"/>
                </a:highlight>
                <a:latin typeface="Consolas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 (T) </a:t>
            </a:r>
            <a:r>
              <a:rPr lang="en-US" altLang="zh-CN" sz="1600" b="1" i="1" dirty="0" err="1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proxyFactory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.getProxy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(</a:t>
            </a:r>
            <a:r>
              <a:rPr lang="en-US" altLang="zh-CN" sz="1600" b="1" i="1" dirty="0">
                <a:solidFill>
                  <a:srgbClr val="0000C0"/>
                </a:solidFill>
                <a:highlight>
                  <a:srgbClr val="DBEBCC"/>
                </a:highlight>
                <a:latin typeface="Consolas"/>
              </a:rPr>
              <a:t>invoker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  <a:t>);</a:t>
            </a:r>
            <a:br>
              <a:rPr lang="en-US" altLang="zh-CN" sz="1600" b="1" i="1" dirty="0">
                <a:solidFill>
                  <a:srgbClr val="000000"/>
                </a:solidFill>
                <a:highlight>
                  <a:srgbClr val="DBEBCC"/>
                </a:highlight>
                <a:latin typeface="Consolas"/>
              </a:rPr>
            </a:b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com.alibaba.dubbo.rpc.ProxyFactory$Adpative@5e59b96d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600" i="1" dirty="0" err="1">
                <a:solidFill>
                  <a:srgbClr val="0000C0"/>
                </a:solidFill>
                <a:highlight>
                  <a:srgbClr val="F0D8A8"/>
                </a:highlight>
                <a:latin typeface="Consolas"/>
              </a:rPr>
              <a:t>proxyFactory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ExtensionLoader.getExtensionLoader</a:t>
            </a:r>
            <a:r>
              <a:rPr lang="en-US" altLang="zh-CN" sz="1600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ProxyFactory.</a:t>
            </a:r>
            <a:r>
              <a:rPr lang="en-US" altLang="zh-CN" sz="1600" b="1" i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6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).</a:t>
            </a:r>
            <a:r>
              <a:rPr lang="en-US" altLang="zh-CN" sz="1600" b="1" i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getAdaptiveExtension</a:t>
            </a:r>
            <a:r>
              <a:rPr lang="en-US" altLang="zh-CN" sz="16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</a:p>
          <a:p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扩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E8F2FE"/>
                </a:highlight>
                <a:latin typeface="Consolas"/>
              </a:rPr>
              <a:t>展点机制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2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从哪入手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可以从</a:t>
            </a:r>
            <a:r>
              <a:rPr lang="en-US" altLang="zh-CN" dirty="0" err="1" smtClean="0"/>
              <a:t>extensionloader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test case</a:t>
            </a:r>
            <a:r>
              <a:rPr lang="zh-CN" altLang="en-US" dirty="0" smtClean="0"/>
              <a:t>入手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于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-common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6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两类与两个动作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两类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ExtensionFactory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/>
              <a:t>非</a:t>
            </a:r>
            <a:r>
              <a:rPr lang="en-US" altLang="zh-CN" dirty="0" err="1" smtClean="0"/>
              <a:t>ExtensionFactory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比如</a:t>
            </a:r>
            <a:r>
              <a:rPr lang="en-US" altLang="zh-CN" dirty="0" err="1" smtClean="0"/>
              <a:t>ProxyFactory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个动作 对外暴露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getExtensionLoader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getAdaptiveExtension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5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createAdaptiveExtension</a:t>
            </a:r>
            <a:endParaRPr lang="en-US" altLang="zh-CN" dirty="0" smtClean="0"/>
          </a:p>
          <a:p>
            <a:r>
              <a:rPr lang="en-US" altLang="zh-CN" dirty="0" err="1" smtClean="0"/>
              <a:t>getAdaptiveExtensionClass</a:t>
            </a:r>
            <a:endParaRPr lang="en-US" altLang="zh-CN" dirty="0" smtClean="0"/>
          </a:p>
          <a:p>
            <a:r>
              <a:rPr lang="en-US" altLang="zh-CN" dirty="0" err="1" smtClean="0"/>
              <a:t>injectExtension</a:t>
            </a:r>
            <a:endParaRPr lang="en-US" altLang="zh-CN" dirty="0" smtClean="0"/>
          </a:p>
          <a:p>
            <a:r>
              <a:rPr lang="en-US" altLang="zh-CN" dirty="0" err="1" smtClean="0"/>
              <a:t>getExtensionClasses</a:t>
            </a:r>
            <a:endParaRPr lang="en-US" altLang="zh-CN" dirty="0" smtClean="0"/>
          </a:p>
          <a:p>
            <a:r>
              <a:rPr lang="en-US" altLang="zh-CN" dirty="0" err="1"/>
              <a:t>loadExtensionClasses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1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ExtensionLoader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</a:p>
          <a:p>
            <a:r>
              <a:rPr lang="en-US" altLang="zh-CN" sz="20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T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getExtension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(String name)</a:t>
            </a:r>
            <a:endParaRPr lang="en-US" altLang="zh-CN" sz="2000" dirty="0" smtClean="0"/>
          </a:p>
          <a:p>
            <a:r>
              <a:rPr lang="en-US" altLang="zh-CN" dirty="0" smtClean="0"/>
              <a:t>A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2016/9/11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78179"/>
      </p:ext>
    </p:extLst>
  </p:cSld>
  <p:clrMapOvr>
    <a:masterClrMapping/>
  </p:clrMapOvr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85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simon-001</vt:lpstr>
      <vt:lpstr>Dubbo源码学习3 扩展点</vt:lpstr>
      <vt:lpstr>回顾创建reference bean</vt:lpstr>
      <vt:lpstr>从哪入手</vt:lpstr>
      <vt:lpstr>两类与两个动作</vt:lpstr>
      <vt:lpstr>内部</vt:lpstr>
      <vt:lpstr>ExtensionLoader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209</cp:revision>
  <dcterms:created xsi:type="dcterms:W3CDTF">2016-09-02T07:08:06Z</dcterms:created>
  <dcterms:modified xsi:type="dcterms:W3CDTF">2016-09-11T08:54:37Z</dcterms:modified>
</cp:coreProperties>
</file>