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6" r:id="rId3"/>
    <p:sldId id="267" r:id="rId4"/>
    <p:sldId id="269" r:id="rId5"/>
    <p:sldId id="270" r:id="rId6"/>
    <p:sldId id="272" r:id="rId7"/>
    <p:sldId id="273" r:id="rId8"/>
    <p:sldId id="27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reference bean</a:t>
            </a:r>
            <a:r>
              <a:rPr lang="zh-CN" altLang="en-US" dirty="0" smtClean="0"/>
              <a:t>发起调用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20120903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2016/9/3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bean</a:t>
            </a:r>
            <a:r>
              <a:rPr lang="zh-CN" altLang="en-US" dirty="0"/>
              <a:t>结构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com.alibaba.dubbo.common.bytecode.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handler=$1;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49080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414908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78786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5" y="4787860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java.lang.reflect.Method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i="1" dirty="0">
                <a:solidFill>
                  <a:srgbClr val="0000C0"/>
                </a:solidFill>
                <a:latin typeface="Consolas"/>
              </a:rPr>
              <a:t>methods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/>
              </a:rPr>
              <a:t>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590981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590981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com.alibaba.dubbo.rpc.service.EchoService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org.simonme.dubbo.demo.provider.service.HelloService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0F1-CB5D-4B93-BC1F-645497FA59B9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结构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7402989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java.lang.String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methods[0],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$echo(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methods[1],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)ret;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B93-03BC-460F-9D5A-2E2449B501CF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02" y="5730359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clazz.getField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"methods"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).set(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methods.toArray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Method[0]));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据上面回顾的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sayHello</a:t>
            </a:r>
            <a:r>
              <a:rPr lang="zh-CN" altLang="en-US" dirty="0" smtClean="0"/>
              <a:t>方法实现，我们需要分析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在分析调试中发现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字段实现是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com.alibaba.dubbo.rpc.proxy.InvokerInvocationHandler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/>
              <a:t>依靠一系列的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完成调用，这些</a:t>
            </a:r>
            <a:r>
              <a:rPr lang="en-US" altLang="zh-CN" dirty="0" err="1" smtClean="0"/>
              <a:t>onvoker</a:t>
            </a:r>
            <a:r>
              <a:rPr lang="zh-CN" altLang="en-US" dirty="0" smtClean="0"/>
              <a:t>链式嵌套</a:t>
            </a:r>
            <a:r>
              <a:rPr lang="en-US" altLang="zh-CN" dirty="0" smtClean="0"/>
              <a:t>(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比如：通过内部类及其外围变量形成的链式 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ProtocolFilterWrapper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line76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MockClusterInvoker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此处插入</a:t>
            </a:r>
            <a:r>
              <a:rPr lang="en-US" altLang="zh-CN" dirty="0" smtClean="0"/>
              <a:t>mock</a:t>
            </a:r>
          </a:p>
          <a:p>
            <a:r>
              <a:rPr lang="en-US" altLang="zh-CN" dirty="0" err="1" smtClean="0"/>
              <a:t>FailoverClusterInvoker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此处（父类）插入负载均衡策略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/>
              </a:rPr>
              <a:t>Invoker</a:t>
            </a:r>
            <a:r>
              <a:rPr lang="zh-CN" altLang="en-US" dirty="0" smtClean="0">
                <a:latin typeface="Consolas"/>
              </a:rPr>
              <a:t>调用堆栈</a:t>
            </a:r>
            <a:r>
              <a:rPr lang="en-US" altLang="zh-CN" dirty="0" smtClean="0">
                <a:latin typeface="Consolas"/>
              </a:rPr>
              <a:t>(</a:t>
            </a:r>
            <a:r>
              <a:rPr lang="zh-CN" altLang="en-US" dirty="0" smtClean="0">
                <a:latin typeface="Consolas"/>
              </a:rPr>
              <a:t>链路</a:t>
            </a:r>
            <a:r>
              <a:rPr lang="en-US" altLang="zh-CN" dirty="0" smtClean="0">
                <a:latin typeface="Consolas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testSayHello</a:t>
            </a:r>
            <a:r>
              <a:rPr lang="zh-CN" altLang="en-US" dirty="0" smtClean="0"/>
              <a:t>测试用例起非常清晰的展示了经过了哪些</a:t>
            </a:r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C:\Users\chen.simon\AppData\Local\Temp\heelslrv.d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7245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服务的配置信息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服务的配置信息在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内部是怎样表示的？以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的形式：</a:t>
            </a:r>
            <a:endParaRPr lang="en-US" altLang="zh-CN" dirty="0" smtClean="0"/>
          </a:p>
          <a:p>
            <a:r>
              <a:rPr lang="en-US" altLang="zh-CN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bbo://192.168.56.1:20890/org.simonme.dubbo.demo.provider.service.HelloService?anyhost=true&amp;application=consumer-of-helloworld-app&amp;check=false&amp;dubbo=2.4.9&amp;interface=org.simonme.dubbo.demo.provider.service.HelloService&amp;methods=sayHello&amp;pid=10196&amp;side=consumer&amp;timestamp=1472900387732</a:t>
            </a:r>
            <a:endParaRPr lang="en-US" altLang="zh-CN" sz="17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调用过程中会在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中获取相应的配置项的值 比如</a:t>
            </a:r>
            <a:r>
              <a:rPr lang="en-US" altLang="zh-CN" dirty="0" err="1" smtClean="0"/>
              <a:t>MonitorFilter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中获取是否配置了需要监控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5805264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invoker.getUrl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hasParameter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Constants.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MONITOR_KEY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)) {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7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DubboInvoker</a:t>
            </a:r>
            <a:r>
              <a:rPr lang="zh-CN" altLang="en-US" dirty="0" smtClean="0"/>
              <a:t>实例何时创建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DubboInvoker</a:t>
            </a:r>
            <a:r>
              <a:rPr lang="zh-CN" altLang="en-US" dirty="0" smtClean="0"/>
              <a:t>实例创建的调用堆栈发现再回</a:t>
            </a:r>
            <a:r>
              <a:rPr lang="en-US" altLang="zh-CN" dirty="0" smtClean="0"/>
              <a:t>reference bean</a:t>
            </a:r>
            <a:r>
              <a:rPr lang="zh-CN" altLang="en-US" dirty="0" smtClean="0"/>
              <a:t>创建处分析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0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zh-CN" altLang="en-US" dirty="0" smtClean="0"/>
              <a:t>直连、注册中心调用差异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64316"/>
      </p:ext>
    </p:extLst>
  </p:cSld>
  <p:clrMapOvr>
    <a:masterClrMapping/>
  </p:clrMapOvr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336</Words>
  <Application>Microsoft Office PowerPoint</Application>
  <PresentationFormat>全屏显示(4:3)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simon-001</vt:lpstr>
      <vt:lpstr>Dubbo源码学习2 reference bean发起调用</vt:lpstr>
      <vt:lpstr>回顾reference bean结构1</vt:lpstr>
      <vt:lpstr>回顾reference bean结构2</vt:lpstr>
      <vt:lpstr>分析proxy0的handler字段</vt:lpstr>
      <vt:lpstr>Invoker调用堆栈(链路)</vt:lpstr>
      <vt:lpstr>服务的配置信息</vt:lpstr>
      <vt:lpstr>DubboInvoker实例何时创建</vt:lpstr>
      <vt:lpstr>比较直连、注册中心调用差异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157</cp:revision>
  <dcterms:created xsi:type="dcterms:W3CDTF">2016-09-02T07:08:06Z</dcterms:created>
  <dcterms:modified xsi:type="dcterms:W3CDTF">2016-09-03T11:35:56Z</dcterms:modified>
</cp:coreProperties>
</file>