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guangme/demo/tree/master/04.dubbo_demo" TargetMode="External"/><Relationship Id="rId2" Type="http://schemas.openxmlformats.org/officeDocument/2006/relationships/hyperlink" Target="http://dubbo.io/User+Guide-zh.htm#UserGuide-zh-%E6%9E%B6%E6%9E%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 err="1"/>
              <a:t>refreence</a:t>
            </a:r>
            <a:r>
              <a:rPr lang="en-US" altLang="zh-CN" dirty="0"/>
              <a:t> bean</a:t>
            </a:r>
            <a:r>
              <a:rPr lang="zh-CN" altLang="en-US" dirty="0"/>
              <a:t>创建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</a:t>
            </a:r>
            <a:r>
              <a:rPr lang="en-US" altLang="zh-CN" dirty="0" smtClean="0">
                <a:solidFill>
                  <a:srgbClr val="FF9900"/>
                </a:solidFill>
              </a:rPr>
              <a:t>20160903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roxy line203 </a:t>
            </a:r>
            <a:r>
              <a:rPr lang="en-US" altLang="zh-CN" dirty="0" err="1" smtClean="0"/>
              <a:t>ccp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roxy line203 </a:t>
            </a:r>
            <a:r>
              <a:rPr lang="en-US" altLang="zh-CN" dirty="0" err="1" smtClean="0"/>
              <a:t>ccp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 line214 </a:t>
            </a:r>
            <a:r>
              <a:rPr lang="en-US" altLang="zh-CN" dirty="0" err="1" smtClean="0"/>
              <a:t>ccm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/>
              </a:rPr>
              <a:t>com.alibaba.dubbo.common.bytecode.</a:t>
            </a:r>
            <a:r>
              <a:rPr lang="en-US" altLang="zh-CN" b="1" dirty="0">
                <a:latin typeface="Consolas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/>
              </a:rPr>
              <a:t>无</a:t>
            </a:r>
            <a:endParaRPr lang="en-US" altLang="zh-CN" b="1" u="sng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852936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2852936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491716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6" y="3491716"/>
            <a:ext cx="6769802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newInstance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h)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com.alibaba.dubbo.common.bytecode.proxy0($1);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446965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446965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2886-C405-497A-AB36-8E2FB7AD6F29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5939988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8215" y="5939988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/>
              </a:rPr>
              <a:t>com.alibaba.dubbo.common.bytecode.Proxy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作用：编程式构建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b="1" dirty="0" err="1"/>
              <a:t>toClass</a:t>
            </a:r>
            <a:r>
              <a:rPr lang="en-US" altLang="zh-CN" dirty="0"/>
              <a:t>()</a:t>
            </a:r>
            <a:r>
              <a:rPr lang="zh-CN" altLang="en-US" dirty="0"/>
              <a:t>中依靠</a:t>
            </a:r>
            <a:r>
              <a:rPr lang="en-US" altLang="zh-CN" dirty="0" err="1"/>
              <a:t>javassist</a:t>
            </a:r>
            <a:r>
              <a:rPr lang="zh-CN" altLang="en-US" dirty="0"/>
              <a:t>的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javassist.CtClass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HelloService</a:t>
            </a:r>
            <a:r>
              <a:rPr lang="zh-CN" altLang="en-US" dirty="0" smtClean="0"/>
              <a:t>实例真正创建完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ReferenceConfig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zh-CN" altLang="en-US" dirty="0"/>
              <a:t>注意是</a:t>
            </a:r>
            <a:r>
              <a:rPr lang="en-US" altLang="zh-CN" dirty="0"/>
              <a:t>proxy p</a:t>
            </a:r>
            <a:r>
              <a:rPr lang="zh-CN" altLang="en-US" dirty="0"/>
              <a:t>小写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26" name="Picture 2" descr="C:\Users\chen.simon\AppData\Local\Temp\y5ks1ax3.j0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953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读源码前先会用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通读</a:t>
            </a:r>
            <a:r>
              <a:rPr lang="zh-CN" altLang="en-US" dirty="0" smtClean="0">
                <a:solidFill>
                  <a:srgbClr val="669800"/>
                </a:solidFill>
                <a:hlinkClick r:id="rId2"/>
              </a:rPr>
              <a:t>官方文档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 smtClean="0"/>
              <a:t>动手做</a:t>
            </a:r>
            <a:r>
              <a:rPr lang="en-US" altLang="zh-CN" dirty="0" smtClean="0">
                <a:hlinkClick r:id="rId3"/>
              </a:rPr>
              <a:t>demo</a:t>
            </a:r>
            <a:endParaRPr lang="en-US" altLang="zh-CN" dirty="0" smtClean="0"/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需要自行配置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地址</a:t>
            </a:r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在工程的两个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provider.properties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文件中配置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zookeeper_rigister_center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，形式为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ip1:port1,ip2:port2</a:t>
            </a:r>
            <a:endParaRPr lang="en-US" altLang="zh-CN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E3C4-5DDB-4D6C-935D-75C2DD9717E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贴官方图一张</a:t>
            </a:r>
            <a:endParaRPr lang="en-US" altLang="zh-CN" dirty="0" smtClean="0"/>
          </a:p>
          <a:p>
            <a:r>
              <a:rPr lang="zh-CN" altLang="en-US" dirty="0" smtClean="0"/>
              <a:t>以此结合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推导出源码学习的第一步的大纲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" y="3212976"/>
            <a:ext cx="5040560" cy="336037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527-02E3-4E09-8FE0-3020BA3FA0F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73162" y="2179376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Node1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4088" y="3331504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64088" y="4509120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Node3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650" y="3429000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Clinet</a:t>
            </a:r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consumer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07904" y="3873792"/>
            <a:ext cx="12241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7356" y="3549859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zh-CN" altLang="en-US" sz="24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650" y="6004087"/>
            <a:ext cx="1762021" cy="30523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9900"/>
                </a:solidFill>
              </a:defRPr>
            </a:lvl1pPr>
          </a:lstStyle>
          <a:p>
            <a:r>
              <a:rPr lang="en-US" altLang="zh-CN" dirty="0"/>
              <a:t>192.168.113.175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299" y="6004087"/>
            <a:ext cx="176202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9900"/>
                </a:solidFill>
              </a:rPr>
              <a:t>192.168.113.175</a:t>
            </a:r>
            <a:endParaRPr lang="zh-CN" altLang="en-US" dirty="0">
              <a:solidFill>
                <a:srgbClr val="FF99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19972" y="2132856"/>
            <a:ext cx="0" cy="33843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2ABD-F899-4005-981C-CAFAC3FEE8C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第一步源码学习大纲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consumer </a:t>
            </a:r>
            <a:r>
              <a:rPr lang="zh-CN" altLang="en-US" dirty="0" smtClean="0"/>
              <a:t>实例生成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consumer </a:t>
            </a:r>
            <a:r>
              <a:rPr lang="zh-CN" altLang="en-US" dirty="0" smtClean="0"/>
              <a:t>服务调用调用</a:t>
            </a:r>
            <a:endParaRPr lang="en-US" altLang="zh-CN" dirty="0" smtClean="0"/>
          </a:p>
          <a:p>
            <a:r>
              <a:rPr lang="en-US" altLang="zh-CN" dirty="0" smtClean="0"/>
              <a:t>3. provider </a:t>
            </a:r>
            <a:r>
              <a:rPr lang="zh-CN" altLang="en-US" dirty="0" smtClean="0"/>
              <a:t>实例生成</a:t>
            </a:r>
            <a:endParaRPr lang="en-US" altLang="zh-CN" dirty="0" smtClean="0"/>
          </a:p>
          <a:p>
            <a:r>
              <a:rPr lang="en-US" altLang="zh-CN" dirty="0" smtClean="0"/>
              <a:t>4. provider </a:t>
            </a:r>
            <a:r>
              <a:rPr lang="zh-CN" altLang="en-US" dirty="0" smtClean="0"/>
              <a:t>服务提供过程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8D4C-E600-4E8E-B702-1991FB6DB9C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consumer </a:t>
            </a:r>
            <a:r>
              <a:rPr lang="zh-CN" altLang="en-US" dirty="0"/>
              <a:t>实例生成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生成远程服务代理，可以和本地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bean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一样使用</a:t>
            </a:r>
            <a:r>
              <a:rPr lang="en-US" altLang="zh-CN" sz="1600" dirty="0" err="1">
                <a:solidFill>
                  <a:srgbClr val="3F5FBF"/>
                </a:solidFill>
                <a:latin typeface="Consolas"/>
              </a:rPr>
              <a:t>demoService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 --&gt;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/>
              </a:rPr>
              <a:t>dubbo:reference</a:t>
            </a:r>
            <a:r>
              <a:rPr lang="en-US" altLang="zh-C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nsolas"/>
              </a:rPr>
              <a:t>interface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org.simonme.dubbo.demo.provider.service.HelloService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1600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口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DubboNamespaceHandler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chen.simon\AppData\Local\Temp\sa3wkanz.z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643"/>
            <a:ext cx="7562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6AB-3691-433D-BBEF-24AA07226D91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对接</a:t>
            </a:r>
            <a:r>
              <a:rPr lang="en-US" altLang="zh-CN" dirty="0" smtClean="0"/>
              <a:t>spring</a:t>
            </a:r>
            <a:r>
              <a:rPr lang="zh-CN" altLang="en-US" dirty="0"/>
              <a:t>部分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/>
              <a:t>自定义实现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BeanDefinitionParser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BeanDefinition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beanClass:</a:t>
            </a:r>
            <a:r>
              <a:rPr lang="en-US" altLang="zh-CN" dirty="0" err="1"/>
              <a:t>ReferenceBean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ReferenceBean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实现</a:t>
            </a:r>
            <a:r>
              <a:rPr lang="en-US" altLang="zh-CN" dirty="0" err="1" smtClean="0"/>
              <a:t>FactoryBean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getObject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A7-3DFC-4B6C-A6B9-303C865EBBA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方式创建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ReferenceConfig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createProxy</a:t>
            </a:r>
            <a:r>
              <a:rPr lang="en-US" altLang="zh-CN" dirty="0" smtClean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扩展点机制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dirty="0" err="1" smtClean="0"/>
              <a:t>JavassistProxyFactory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getProxy</a:t>
            </a:r>
            <a:r>
              <a:rPr lang="en-US" altLang="zh-CN" dirty="0" smtClean="0"/>
              <a:t>(Invoker&lt;T</a:t>
            </a:r>
            <a:r>
              <a:rPr lang="en-US" altLang="zh-CN" dirty="0"/>
              <a:t>&gt;, Class&lt;?&gt;[])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37-80C1-4F97-AB88-25E36D6E4FA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JavassistProxyFactory</a:t>
            </a:r>
            <a:r>
              <a:rPr lang="en-US" altLang="zh-CN" dirty="0" smtClean="0"/>
              <a:t> </a:t>
            </a:r>
            <a:r>
              <a:rPr lang="en-US" altLang="zh-CN" dirty="0" err="1"/>
              <a:t>getProxy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(T)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Proxy.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(interfaces).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newInstance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new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InvokerInvocationHandler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(invoker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));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com.alibaba.dubbo.common.bytecode.Proxy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r>
              <a:rPr lang="zh-CN" altLang="en-US" sz="2400" dirty="0"/>
              <a:t>先跟</a:t>
            </a:r>
            <a:r>
              <a:rPr lang="zh-CN" altLang="en-US" sz="2400" dirty="0" smtClean="0"/>
              <a:t>据</a:t>
            </a:r>
            <a:r>
              <a:rPr lang="en-US" altLang="zh-CN" sz="2400" dirty="0" smtClean="0"/>
              <a:t>interfaces</a:t>
            </a:r>
            <a:r>
              <a:rPr lang="zh-CN" altLang="en-US" sz="2400" dirty="0" smtClean="0"/>
              <a:t>构建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的实例调用其</a:t>
            </a:r>
            <a:r>
              <a:rPr lang="en-US" altLang="zh-CN" sz="2400" dirty="0" err="1" smtClean="0"/>
              <a:t>newInstance</a:t>
            </a:r>
            <a:r>
              <a:rPr lang="zh-CN" altLang="en-US" sz="2400" dirty="0" smtClean="0"/>
              <a:t>方法创建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实例</a:t>
            </a:r>
            <a:endParaRPr lang="en-US" altLang="zh-CN" sz="2400" dirty="0" smtClean="0"/>
          </a:p>
          <a:p>
            <a:r>
              <a:rPr lang="zh-CN" altLang="en-US" sz="2400" dirty="0" smtClean="0"/>
              <a:t>上面一句有点绕：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是相当于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相当于构建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builder</a:t>
            </a:r>
            <a:r>
              <a:rPr lang="zh-CN" altLang="en-US" sz="2400" dirty="0" smtClean="0"/>
              <a:t>，此处命名不是很友好，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仅靠大小写区分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smtClean="0"/>
              <a:t>Proxy</a:t>
            </a:r>
            <a:r>
              <a:rPr lang="zh-CN" altLang="en-US" sz="2400" dirty="0" smtClean="0"/>
              <a:t>实例会做</a:t>
            </a:r>
            <a:r>
              <a:rPr lang="en-US" altLang="zh-CN" sz="2400" dirty="0" smtClean="0"/>
              <a:t>cache </a:t>
            </a:r>
            <a:r>
              <a:rPr lang="en-US" altLang="zh-CN" sz="24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ProxyCacheMap</a:t>
            </a:r>
            <a:endParaRPr lang="en-US" altLang="zh-CN" sz="2400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altLang="zh-CN" sz="2400" dirty="0"/>
              <a:t>Proxy</a:t>
            </a:r>
            <a:r>
              <a:rPr lang="zh-CN" altLang="en-US" sz="2400" dirty="0"/>
              <a:t>实例的命名是</a:t>
            </a:r>
            <a:r>
              <a:rPr lang="en-US" altLang="zh-CN" sz="2400" dirty="0"/>
              <a:t>proxy</a:t>
            </a:r>
            <a:r>
              <a:rPr lang="zh-CN" altLang="en-US" sz="2400" dirty="0"/>
              <a:t>后加一个整数  整数是通过</a:t>
            </a:r>
            <a:r>
              <a:rPr lang="en-US" altLang="zh-CN" sz="2400" dirty="0"/>
              <a:t>PROXY_CLASS_COUNTER </a:t>
            </a:r>
            <a:r>
              <a:rPr lang="zh-CN" altLang="en-US" sz="2400" dirty="0"/>
              <a:t>这个</a:t>
            </a:r>
            <a:r>
              <a:rPr lang="en-US" altLang="zh-CN" sz="2400" dirty="0" err="1"/>
              <a:t>AtomicLong</a:t>
            </a:r>
            <a:r>
              <a:rPr lang="zh-CN" altLang="en-US" sz="2400" dirty="0"/>
              <a:t>维护</a:t>
            </a:r>
            <a:endParaRPr lang="en-US" altLang="zh-CN" sz="2400" dirty="0"/>
          </a:p>
          <a:p>
            <a:r>
              <a:rPr lang="zh-CN" altLang="en-US" sz="2400" dirty="0" smtClean="0"/>
              <a:t>此处</a:t>
            </a:r>
            <a:r>
              <a:rPr lang="en-US" altLang="zh-CN" sz="2400" dirty="0" smtClean="0"/>
              <a:t>interfaces</a:t>
            </a:r>
            <a:r>
              <a:rPr lang="zh-CN" altLang="en-US" sz="2400" dirty="0" smtClean="0"/>
              <a:t>已经自动加入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EchoService</a:t>
            </a:r>
            <a:endParaRPr lang="en-US" altLang="zh-CN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5829-ABFE-44E7-84F7-EE7D600A23F2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631</Words>
  <Application>Microsoft Office PowerPoint</Application>
  <PresentationFormat>全屏显示(4:3)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simon-001</vt:lpstr>
      <vt:lpstr>Dubbo源码学习1 refreence bean创建</vt:lpstr>
      <vt:lpstr>读源码前先会用</vt:lpstr>
      <vt:lpstr>dubbo架构</vt:lpstr>
      <vt:lpstr>Demo结构</vt:lpstr>
      <vt:lpstr>第一步源码学习大纲</vt:lpstr>
      <vt:lpstr>consumer 实例生成</vt:lpstr>
      <vt:lpstr>对接spring部分 </vt:lpstr>
      <vt:lpstr>Proxy方式创建bean</vt:lpstr>
      <vt:lpstr>JavassistProxyFactory getProxy</vt:lpstr>
      <vt:lpstr>proxy line203 ccp结构1</vt:lpstr>
      <vt:lpstr>proxy line203 ccp结构2</vt:lpstr>
      <vt:lpstr>Proxy line214 ccm结构</vt:lpstr>
      <vt:lpstr>ClassGenerator</vt:lpstr>
      <vt:lpstr>HelloService实例真正创建完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134</cp:revision>
  <dcterms:created xsi:type="dcterms:W3CDTF">2016-09-02T07:08:06Z</dcterms:created>
  <dcterms:modified xsi:type="dcterms:W3CDTF">2016-10-07T07:14:00Z</dcterms:modified>
</cp:coreProperties>
</file>