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1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service bean</a:t>
            </a:r>
            <a:r>
              <a:rPr lang="zh-CN" altLang="en-US" dirty="0"/>
              <a:t>创</a:t>
            </a:r>
            <a:r>
              <a:rPr lang="zh-CN" altLang="en-US" dirty="0" smtClean="0"/>
              <a:t>建与发布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smtClean="0">
                <a:solidFill>
                  <a:srgbClr val="FF9900"/>
                </a:solidFill>
              </a:rPr>
              <a:t> </a:t>
            </a:r>
            <a:r>
              <a:rPr lang="en-US" altLang="zh-CN" smtClean="0">
                <a:solidFill>
                  <a:srgbClr val="FF9900"/>
                </a:solidFill>
              </a:rPr>
              <a:t>20160917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/>
              <a:t>实例生成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dubbo:service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interface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org.simonme.dubbo.demo.provider.service.HelloService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ref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"m00001.app001.xx.helloService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nsolas"/>
              </a:rPr>
              <a:t>/&gt;</a:t>
            </a:r>
          </a:p>
          <a:p>
            <a:r>
              <a:rPr lang="zh-CN" altLang="en-US" dirty="0" smtClean="0"/>
              <a:t>入</a:t>
            </a:r>
            <a:r>
              <a:rPr lang="zh-CN" altLang="en-US" dirty="0"/>
              <a:t>口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dubbo:service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DubboNamespaceHandler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chen.simon\AppData\Local\Temp\sa3wkanz.zq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47643"/>
            <a:ext cx="756285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F6AB-3691-433D-BBEF-24AA07226D91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对接</a:t>
            </a:r>
            <a:r>
              <a:rPr lang="en-US" altLang="zh-CN" dirty="0" smtClean="0"/>
              <a:t>spring</a:t>
            </a:r>
            <a:r>
              <a:rPr lang="zh-CN" altLang="en-US" dirty="0"/>
              <a:t>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略有区别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DubboBeanDefinitionParser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 smtClean="0"/>
              <a:t>自定义实现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BeanDefinitionParser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构建</a:t>
            </a:r>
            <a:r>
              <a:rPr lang="en-US" altLang="zh-CN" dirty="0" smtClean="0"/>
              <a:t>(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BeanDefinition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beanClass:ServiceBean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dubbo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ServiceBean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err="1"/>
              <a:t>ApplicationListener</a:t>
            </a:r>
            <a:r>
              <a:rPr lang="en-US" altLang="zh-CN" dirty="0"/>
              <a:t> </a:t>
            </a:r>
            <a:r>
              <a:rPr lang="en-US" altLang="zh-CN" dirty="0" err="1" smtClean="0"/>
              <a:t>onApplicationEvent</a:t>
            </a:r>
            <a:endParaRPr lang="en-US" altLang="zh-CN" dirty="0" smtClean="0"/>
          </a:p>
          <a:p>
            <a:pPr lvl="2"/>
            <a:r>
              <a:rPr lang="en-US" altLang="zh-CN" dirty="0"/>
              <a:t>Service bean</a:t>
            </a:r>
            <a:r>
              <a:rPr lang="zh-CN" altLang="en-US" dirty="0"/>
              <a:t>的生成使用</a:t>
            </a:r>
            <a:r>
              <a:rPr lang="en-US" altLang="zh-CN" dirty="0"/>
              <a:t>spring</a:t>
            </a:r>
            <a:r>
              <a:rPr lang="zh-CN" altLang="en-US" dirty="0"/>
              <a:t>自身机制，只是会在</a:t>
            </a:r>
            <a:r>
              <a:rPr lang="en-US" altLang="zh-CN" dirty="0"/>
              <a:t>refresh</a:t>
            </a:r>
            <a:r>
              <a:rPr lang="zh-CN" altLang="en-US" dirty="0"/>
              <a:t>时做一次</a:t>
            </a:r>
            <a:r>
              <a:rPr lang="en-US" altLang="zh-CN" dirty="0"/>
              <a:t>export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A7-3DFC-4B6C-A6B9-303C865EBBA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export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0" y="1196752"/>
            <a:ext cx="6748767" cy="467648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实现的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532440" cy="7340179"/>
          </a:xfrm>
        </p:spPr>
      </p:pic>
    </p:spTree>
    <p:extLst>
      <p:ext uri="{BB962C8B-B14F-4D97-AF65-F5344CB8AC3E}">
        <p14:creationId xmlns:p14="http://schemas.microsoft.com/office/powerpoint/2010/main" val="1894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112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simon-001</vt:lpstr>
      <vt:lpstr>Dubbo源码学习4 service bean创建与发布</vt:lpstr>
      <vt:lpstr>service 实例生成</vt:lpstr>
      <vt:lpstr>对接spring部分(与reference略有区别) </vt:lpstr>
      <vt:lpstr>export</vt:lpstr>
      <vt:lpstr>基于netty实现的dubbo协议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153</cp:revision>
  <dcterms:created xsi:type="dcterms:W3CDTF">2016-09-02T07:08:06Z</dcterms:created>
  <dcterms:modified xsi:type="dcterms:W3CDTF">2016-10-07T07:14:47Z</dcterms:modified>
</cp:coreProperties>
</file>