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6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800"/>
    <a:srgbClr val="FF99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70EC-9BB2-47C0-BC15-E1BE469E1A44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DFF74-3896-4B30-B104-719152B14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2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F4566-D28E-4F21-9CA6-C92C78680512}" type="datetimeFigureOut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B3AE-F790-4FB9-9BBD-D38ADB59A8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4A0D-6246-45A0-AFCD-05CB06E3D75A}" type="datetime1">
              <a:rPr lang="zh-CN" altLang="en-US" smtClean="0"/>
              <a:t>2016/10/7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63FA-5733-4E22-A176-CA0F8E59A78F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02E1E-E171-4D05-9995-782F74FA70A7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3606-6224-48AC-A9C3-01536FF5A8D3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A94D-CC7D-4797-A37E-F6E45888FFD3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D4EC1-D5F4-4EA7-BEE4-003887811976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3B0D5-BEE7-46BD-8C3C-1F24935BD2BA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4D51-A23F-4C7E-ACB9-F69CEC11A8F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AAA0-004A-44A7-9D1C-22721FA89EC0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CB73-500B-46CB-B603-E25A55C666EC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bv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708D0EF-A89D-41AA-A2B5-7C45C89333AE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6698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F99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Dubbo</a:t>
            </a:r>
            <a:r>
              <a:rPr lang="zh-CN" altLang="en-US" dirty="0" smtClean="0"/>
              <a:t>源码学习</a:t>
            </a:r>
            <a:r>
              <a:rPr lang="en-US" altLang="zh-CN" dirty="0"/>
              <a:t>9</a:t>
            </a:r>
            <a:br>
              <a:rPr lang="en-US" altLang="zh-CN" dirty="0"/>
            </a:br>
            <a:r>
              <a:rPr lang="zh-CN" altLang="en-US" dirty="0"/>
              <a:t>工具类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9900"/>
                </a:solidFill>
              </a:rPr>
              <a:t>Chenxiaguang</a:t>
            </a:r>
            <a:r>
              <a:rPr lang="en-US" altLang="zh-CN" dirty="0" smtClean="0">
                <a:solidFill>
                  <a:srgbClr val="FF9900"/>
                </a:solidFill>
              </a:rPr>
              <a:t> </a:t>
            </a:r>
            <a:r>
              <a:rPr lang="en-US" altLang="zh-CN" dirty="0" smtClean="0">
                <a:solidFill>
                  <a:srgbClr val="FF9900"/>
                </a:solidFill>
              </a:rPr>
              <a:t>20160912</a:t>
            </a:r>
            <a:endParaRPr lang="zh-CN" altLang="en-US" dirty="0">
              <a:solidFill>
                <a:srgbClr val="FF99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212C2-3CC8-4688-A0F8-3B0C9C548618}" type="datetime1">
              <a:rPr lang="zh-CN" altLang="en-US" smtClean="0"/>
              <a:t>2016/10/7</a:t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Holder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A640-87DE-403B-AC78-F6FEE0B57B5D}" type="datetime1">
              <a:rPr lang="zh-CN" altLang="en-US" smtClean="0"/>
              <a:t>2016/10/7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29910"/>
      </p:ext>
    </p:extLst>
  </p:cSld>
  <p:clrMapOvr>
    <a:masterClrMapping/>
  </p:clrMapOvr>
</p:sld>
</file>

<file path=ppt/theme/theme1.xml><?xml version="1.0" encoding="utf-8"?>
<a:theme xmlns:a="http://schemas.openxmlformats.org/drawingml/2006/main" name="simon-001">
  <a:themeElements>
    <a:clrScheme name="simon的主题颜色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13</Words>
  <Application>Microsoft Office PowerPoint</Application>
  <PresentationFormat>全屏显示(4:3)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simon-001</vt:lpstr>
      <vt:lpstr>Dubbo源码学习9 工具类</vt:lpstr>
      <vt:lpstr>Holder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chen.simon</dc:creator>
  <cp:lastModifiedBy>chen.simon</cp:lastModifiedBy>
  <cp:revision>213</cp:revision>
  <dcterms:created xsi:type="dcterms:W3CDTF">2016-09-02T07:08:06Z</dcterms:created>
  <dcterms:modified xsi:type="dcterms:W3CDTF">2016-10-07T07:14:54Z</dcterms:modified>
</cp:coreProperties>
</file>