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6" r:id="rId3"/>
    <p:sldId id="267" r:id="rId4"/>
    <p:sldId id="269" r:id="rId5"/>
    <p:sldId id="270" r:id="rId6"/>
    <p:sldId id="274" r:id="rId7"/>
    <p:sldId id="277" r:id="rId8"/>
    <p:sldId id="278" r:id="rId9"/>
    <p:sldId id="275" r:id="rId10"/>
    <p:sldId id="279" r:id="rId11"/>
    <p:sldId id="280" r:id="rId12"/>
    <p:sldId id="276" r:id="rId13"/>
    <p:sldId id="281" r:id="rId14"/>
    <p:sldId id="282" r:id="rId15"/>
    <p:sldId id="272" r:id="rId16"/>
    <p:sldId id="273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reference bean</a:t>
            </a:r>
            <a:r>
              <a:rPr lang="zh-CN" altLang="en-US" dirty="0" smtClean="0"/>
              <a:t>发起调用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20120903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2016/9/7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码用的什么协议序列化</a:t>
            </a:r>
            <a:endParaRPr lang="en-US" altLang="zh-CN" dirty="0" smtClean="0"/>
          </a:p>
          <a:p>
            <a:r>
              <a:rPr lang="zh-CN" altLang="en-US" dirty="0"/>
              <a:t>默</a:t>
            </a:r>
            <a:r>
              <a:rPr lang="zh-CN" altLang="en-US" dirty="0" smtClean="0"/>
              <a:t>认采用</a:t>
            </a:r>
            <a:r>
              <a:rPr lang="en-US" altLang="zh-CN" dirty="0" smtClean="0"/>
              <a:t>hessian Hessian2Serialization</a:t>
            </a:r>
          </a:p>
          <a:p>
            <a:r>
              <a:rPr lang="zh-CN" altLang="en-US" dirty="0"/>
              <a:t>除</a:t>
            </a:r>
            <a:r>
              <a:rPr lang="zh-CN" altLang="en-US" dirty="0" smtClean="0"/>
              <a:t>了写入了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 还写入了哪些要素</a:t>
            </a:r>
            <a:endParaRPr lang="en-US" altLang="zh-CN" dirty="0" smtClean="0"/>
          </a:p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版本 服务版本 服务路径 方法名 方法参数类型等。具体参见</a:t>
            </a:r>
            <a:r>
              <a:rPr lang="en-US" altLang="zh-CN" dirty="0" err="1" smtClean="0"/>
              <a:t>DubboCodec.encodeRequestData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码后的数据大小 编码性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</a:t>
            </a:r>
            <a:r>
              <a:rPr lang="zh-CN" altLang="en-US" dirty="0" smtClean="0"/>
              <a:t>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可选的序列化协议有：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26" name="Picture 2" descr="C:\Users\chen.simon\AppData\Local\Temp\cyh1pqo0.qh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43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调用返回的结果如何处理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case </a:t>
            </a:r>
            <a:r>
              <a:rPr lang="en-US" altLang="zh-CN" sz="1600" dirty="0"/>
              <a:t>org.simonme.dubbo.demo.consumer.registercenter.zookeeper.UserClientTest.testQueryUser</a:t>
            </a:r>
            <a:r>
              <a:rPr lang="en-US" altLang="zh-CN" sz="1600" dirty="0" smtClean="0"/>
              <a:t>()</a:t>
            </a:r>
          </a:p>
          <a:p>
            <a:r>
              <a:rPr lang="zh-CN" altLang="en-US" dirty="0" smtClean="0"/>
              <a:t>注意对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配置设置</a:t>
            </a:r>
            <a:r>
              <a:rPr lang="en-US" altLang="zh-CN" dirty="0" smtClean="0"/>
              <a:t>timeout </a:t>
            </a:r>
            <a:r>
              <a:rPr lang="zh-CN" altLang="en-US" dirty="0" smtClean="0"/>
              <a:t>否则</a:t>
            </a:r>
            <a:r>
              <a:rPr lang="zh-CN" altLang="en-US" dirty="0"/>
              <a:t>默</a:t>
            </a:r>
            <a:r>
              <a:rPr lang="zh-CN" altLang="en-US" dirty="0" smtClean="0"/>
              <a:t>认</a:t>
            </a:r>
            <a:r>
              <a:rPr lang="en-US" altLang="zh-CN" dirty="0" smtClean="0"/>
              <a:t>1s</a:t>
            </a:r>
            <a:r>
              <a:rPr lang="zh-CN" altLang="en-US" dirty="0" smtClean="0"/>
              <a:t>超时 不方便调试</a:t>
            </a:r>
            <a:endParaRPr lang="en-US" altLang="zh-CN" dirty="0" smtClean="0"/>
          </a:p>
          <a:p>
            <a:r>
              <a:rPr lang="zh-CN" altLang="en-US" dirty="0" smtClean="0"/>
              <a:t>返回值类型</a:t>
            </a:r>
            <a:r>
              <a:rPr lang="en-US" altLang="zh-CN" dirty="0" smtClean="0"/>
              <a:t>(User)</a:t>
            </a:r>
            <a:r>
              <a:rPr lang="zh-CN" altLang="en-US" dirty="0" smtClean="0"/>
              <a:t>需要实现序列接口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码：</a:t>
            </a:r>
            <a:r>
              <a:rPr lang="en-US" altLang="zh-CN" dirty="0"/>
              <a:t> </a:t>
            </a:r>
            <a:r>
              <a:rPr lang="en-US" altLang="zh-CN" sz="1600" dirty="0" err="1" smtClean="0"/>
              <a:t>DubboCodec.encodeResponseData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服务侧</a:t>
            </a:r>
            <a:endParaRPr lang="en-US" altLang="zh-CN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果封装类：</a:t>
            </a:r>
            <a:r>
              <a:rPr lang="en-US" altLang="zh-CN" dirty="0"/>
              <a:t> </a:t>
            </a:r>
            <a:r>
              <a:rPr lang="en-US" altLang="zh-CN" dirty="0" err="1" smtClean="0"/>
              <a:t>DecodeableRpcResult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</a:t>
            </a:r>
            <a:r>
              <a:rPr lang="zh-CN" altLang="en-US" dirty="0" smtClean="0"/>
              <a:t>求的编码与响应的解码是否在同一线程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在同一线程：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发起服务调用的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请求解码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是在主线程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接收服务调用结果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响应解码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线程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074" name="Picture 2" descr="C:\Users\chen.simon\AppData\Local\Temp\gtgw5odq.g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55435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n.simon\AppData\Local\Temp\pbidfupj.g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0" y="4581128"/>
            <a:ext cx="48006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</a:t>
            </a:r>
            <a:r>
              <a:rPr lang="zh-CN" altLang="en-US" dirty="0" smtClean="0"/>
              <a:t>求的编码与响应的解码是否在同一线程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发起方法调用的调用的线程如何等待结果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在发起方法调用后，用</a:t>
            </a:r>
            <a:r>
              <a:rPr lang="en-US" altLang="zh-CN" dirty="0" err="1" smtClean="0"/>
              <a:t>jstack</a:t>
            </a:r>
            <a:r>
              <a:rPr lang="zh-CN" altLang="en-US" dirty="0" smtClean="0"/>
              <a:t>观察堆栈，很容易发现是</a:t>
            </a:r>
            <a:r>
              <a:rPr lang="en-US" altLang="zh-CN" dirty="0" err="1" smtClean="0"/>
              <a:t>DefaultFuture</a:t>
            </a:r>
            <a:r>
              <a:rPr lang="en-US" altLang="zh-CN" dirty="0" smtClean="0"/>
              <a:t> get</a:t>
            </a:r>
            <a:r>
              <a:rPr lang="zh-CN" altLang="en-US" dirty="0" smtClean="0"/>
              <a:t>做了等待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050" name="Picture 2" descr="C:\Users\chen.simon\AppData\Local\Temp\1m0kfy5o.ax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429001"/>
            <a:ext cx="8496944" cy="12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服务的配置信息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服务的配置信息在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内部是怎样表示的？以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的形式：</a:t>
            </a:r>
            <a:endParaRPr lang="en-US" altLang="zh-CN" dirty="0" smtClean="0"/>
          </a:p>
          <a:p>
            <a:r>
              <a:rPr lang="en-US" altLang="zh-CN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bbo://192.168.56.1:20890/org.simonme.dubbo.demo.provider.service.HelloService?anyhost=true&amp;application=consumer-of-helloworld-app&amp;check=false&amp;dubbo=2.4.9&amp;interface=org.simonme.dubbo.demo.provider.service.HelloService&amp;methods=sayHello&amp;pid=10196&amp;side=consumer&amp;timestamp=1472900387732</a:t>
            </a:r>
            <a:endParaRPr lang="en-US" altLang="zh-CN" sz="17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调用过程中会在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中获取相应的配置项的值 比如</a:t>
            </a:r>
            <a:r>
              <a:rPr lang="en-US" altLang="zh-CN" dirty="0" err="1" smtClean="0"/>
              <a:t>MonitorFilter</a:t>
            </a:r>
            <a:r>
              <a:rPr lang="zh-CN" altLang="en-US" dirty="0" smtClean="0"/>
              <a:t>会在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中获取是否配置了需要监控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5805264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invoker.getUrl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hasParameter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Constants.</a:t>
            </a:r>
            <a:r>
              <a:rPr lang="en-US" altLang="zh-CN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MONITOR_KEY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)) {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1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DubboInvoker</a:t>
            </a:r>
            <a:r>
              <a:rPr lang="zh-CN" altLang="en-US" dirty="0" smtClean="0"/>
              <a:t>实例何时创建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DubboInvoker</a:t>
            </a:r>
            <a:r>
              <a:rPr lang="zh-CN" altLang="en-US" dirty="0" smtClean="0"/>
              <a:t>实例创建的调用堆栈发现再回</a:t>
            </a:r>
            <a:r>
              <a:rPr lang="en-US" altLang="zh-CN" dirty="0" smtClean="0"/>
              <a:t>reference bean</a:t>
            </a:r>
            <a:r>
              <a:rPr lang="zh-CN" altLang="en-US" dirty="0" smtClean="0"/>
              <a:t>创建处分析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zh-CN" altLang="en-US" dirty="0" smtClean="0"/>
              <a:t>直连、注册中心调用差异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reference bean</a:t>
            </a:r>
            <a:r>
              <a:rPr lang="zh-CN" altLang="en-US" dirty="0"/>
              <a:t>结构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5" y="162880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com.alibaba.dubbo.common.bytecode.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9557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215" y="2195572"/>
            <a:ext cx="6769802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handler=$1;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49080"/>
            <a:ext cx="180049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8215" y="414908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78786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215" y="4787860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java.lang.reflect.Method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i="1" dirty="0">
                <a:solidFill>
                  <a:srgbClr val="0000C0"/>
                </a:solidFill>
                <a:latin typeface="Consolas"/>
              </a:rPr>
              <a:t>methods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u="sng" dirty="0">
                <a:solidFill>
                  <a:srgbClr val="0000C0"/>
                </a:solidFill>
                <a:latin typeface="Consolas"/>
              </a:rPr>
              <a:t>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590981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215" y="5590981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com.alibaba.dubbo.rpc.service.EchoService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org.simonme.dubbo.demo.provider.service.HelloService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70F1-CB5D-4B93-BC1F-645497FA59B9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reference 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结构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7402989" cy="39703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sayHello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java.lang.String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methods[0],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zh-CN" altLang="en-US" dirty="0">
              <a:latin typeface="Consolas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$echo(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methods[1],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)ret;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B93-03BC-460F-9D5A-2E2449B501CF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302" y="5730359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clazz.getField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"methods"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).set(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methods.toArray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Method[0]));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4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proxy0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据上面回顾的</a:t>
            </a:r>
            <a:r>
              <a:rPr lang="en-US" altLang="zh-CN" dirty="0" smtClean="0"/>
              <a:t>proxy0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sayHello</a:t>
            </a:r>
            <a:r>
              <a:rPr lang="zh-CN" altLang="en-US" dirty="0" smtClean="0"/>
              <a:t>方法实现，我们需要分析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在分析调试中发现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字段实现是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com.alibaba.dubbo.rpc.proxy.InvokerInvocationHandler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/>
              <a:t>依靠一系列的</a:t>
            </a:r>
            <a:r>
              <a:rPr lang="en-US" altLang="zh-CN" dirty="0" smtClean="0"/>
              <a:t>invoker</a:t>
            </a:r>
            <a:r>
              <a:rPr lang="zh-CN" altLang="en-US" dirty="0" smtClean="0"/>
              <a:t>完成调用，这些</a:t>
            </a:r>
            <a:r>
              <a:rPr lang="en-US" altLang="zh-CN" dirty="0" err="1" smtClean="0"/>
              <a:t>onvoker</a:t>
            </a:r>
            <a:r>
              <a:rPr lang="zh-CN" altLang="en-US" dirty="0" smtClean="0"/>
              <a:t>链式嵌套</a:t>
            </a:r>
            <a:r>
              <a:rPr lang="en-US" altLang="zh-CN" dirty="0" smtClean="0"/>
              <a:t>(</a:t>
            </a:r>
            <a:r>
              <a:rPr lang="zh-CN" altLang="en-US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比如：通过内部类及其外围变量形成的链式 </a:t>
            </a:r>
            <a:r>
              <a:rPr lang="en-US" altLang="zh-CN" sz="1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ProtocolFilterWrapper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line76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MockClusterInvoker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此处插入</a:t>
            </a:r>
            <a:r>
              <a:rPr lang="en-US" altLang="zh-CN" dirty="0" smtClean="0"/>
              <a:t>mock</a:t>
            </a:r>
          </a:p>
          <a:p>
            <a:r>
              <a:rPr lang="en-US" altLang="zh-CN" dirty="0" err="1" smtClean="0"/>
              <a:t>FailoverClusterInvoker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此处（父类）插入负载均衡策略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/>
              </a:rPr>
              <a:t>Invoker</a:t>
            </a:r>
            <a:r>
              <a:rPr lang="zh-CN" altLang="en-US" dirty="0" smtClean="0">
                <a:latin typeface="Consolas"/>
              </a:rPr>
              <a:t>调用堆栈</a:t>
            </a:r>
            <a:r>
              <a:rPr lang="en-US" altLang="zh-CN" dirty="0" smtClean="0">
                <a:latin typeface="Consolas"/>
              </a:rPr>
              <a:t>(</a:t>
            </a:r>
            <a:r>
              <a:rPr lang="zh-CN" altLang="en-US" dirty="0" smtClean="0">
                <a:latin typeface="Consolas"/>
              </a:rPr>
              <a:t>链路</a:t>
            </a:r>
            <a:r>
              <a:rPr lang="en-US" altLang="zh-CN" dirty="0" smtClean="0">
                <a:latin typeface="Consolas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testSayHello</a:t>
            </a:r>
            <a:r>
              <a:rPr lang="zh-CN" altLang="en-US" dirty="0" smtClean="0"/>
              <a:t>测试用例起非常清晰的展示了经过了哪些</a:t>
            </a:r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C:\Users\chen.simon\AppData\Local\Temp\heelslrv.d4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572452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真正发起调用的地方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此</a:t>
            </a:r>
            <a:r>
              <a:rPr lang="zh-CN" altLang="en-US" dirty="0" smtClean="0"/>
              <a:t>处</a:t>
            </a:r>
            <a:r>
              <a:rPr lang="en-US" altLang="zh-CN" dirty="0" smtClean="0"/>
              <a:t>98</a:t>
            </a:r>
            <a:r>
              <a:rPr lang="zh-CN" altLang="en-US" dirty="0" smtClean="0"/>
              <a:t>行会真正将请求写入给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6" name="Picture 2" descr="C:\Users\chen.simon\AppData\Local\Temp\fh5ap3qq.u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65532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真正发起调用的地方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上一页的</a:t>
            </a:r>
            <a:r>
              <a:rPr lang="en-US" altLang="zh-CN" dirty="0" smtClean="0"/>
              <a:t>98</a:t>
            </a:r>
            <a:r>
              <a:rPr lang="zh-CN" altLang="en-US" dirty="0" smtClean="0"/>
              <a:t>行执行完之后，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侧就会打出这条问候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052" name="Picture 4" descr="C:\Users\chen.simon\AppData\Local\Temp\4m5rqbxl.bv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5436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真正发起调用的地</a:t>
            </a:r>
            <a:r>
              <a:rPr lang="zh-CN" altLang="en-US" dirty="0" smtClean="0"/>
              <a:t>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用堆栈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074" name="Picture 2" descr="C:\Users\chen.simon\AppData\Local\Temp\n0ccagyj.h1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5721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用的请求如何编码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过程：</a:t>
            </a:r>
            <a:endParaRPr lang="en-US" altLang="zh-CN" dirty="0" smtClean="0"/>
          </a:p>
          <a:p>
            <a:r>
              <a:rPr lang="zh-CN" altLang="en-US" dirty="0" smtClean="0"/>
              <a:t>调用的请求会被统一封装成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经</a:t>
            </a:r>
            <a:r>
              <a:rPr lang="zh-CN" altLang="en-US" dirty="0" smtClean="0"/>
              <a:t>过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DubboCodec</a:t>
            </a:r>
            <a:r>
              <a:rPr lang="zh-CN" altLang="en-US" dirty="0" smtClean="0"/>
              <a:t>的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encodeRequest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ExchangeCodec</a:t>
            </a:r>
            <a:r>
              <a:rPr lang="en-US" altLang="zh-CN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  <a:r>
              <a:rPr lang="zh-CN" altLang="en-US" dirty="0" smtClean="0"/>
              <a:t>方法进行编码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DubboCodec</a:t>
            </a:r>
            <a:r>
              <a:rPr lang="zh-CN" altLang="en-US" dirty="0" smtClean="0"/>
              <a:t>通过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NettyCodecAdapter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netty</a:t>
            </a:r>
            <a:r>
              <a:rPr lang="zh-CN" altLang="en-US" dirty="0"/>
              <a:t>自</a:t>
            </a:r>
            <a:r>
              <a:rPr lang="zh-CN" altLang="en-US" dirty="0" smtClean="0"/>
              <a:t>身机制对接，通过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u="sng" dirty="0" err="1"/>
              <a:t>ChannelPipeline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895</Words>
  <Application>Microsoft Office PowerPoint</Application>
  <PresentationFormat>全屏显示(4:3)</PresentationFormat>
  <Paragraphs>135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simon-001</vt:lpstr>
      <vt:lpstr>Dubbo源码学习2 reference bean发起调用</vt:lpstr>
      <vt:lpstr>回顾reference bean结构1</vt:lpstr>
      <vt:lpstr>回顾reference bean结构2</vt:lpstr>
      <vt:lpstr>分析proxy0的handler字段</vt:lpstr>
      <vt:lpstr>Invoker调用堆栈(链路)</vt:lpstr>
      <vt:lpstr>真正发起调用的地方1</vt:lpstr>
      <vt:lpstr>真正发起调用的地方2</vt:lpstr>
      <vt:lpstr>真正发起调用的地方3</vt:lpstr>
      <vt:lpstr>调用的请求如何编码1</vt:lpstr>
      <vt:lpstr>调用的请求如何编码2</vt:lpstr>
      <vt:lpstr>调用的请求如何编码3</vt:lpstr>
      <vt:lpstr>调用返回的结果如何处理</vt:lpstr>
      <vt:lpstr>请求的编码与响应的解码是否在同一线程1</vt:lpstr>
      <vt:lpstr>请求的编码与响应的解码是否在同一线程2</vt:lpstr>
      <vt:lpstr>服务的配置信息</vt:lpstr>
      <vt:lpstr>DubboInvoker实例何时创建</vt:lpstr>
      <vt:lpstr>比较直连、注册中心调用差异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180</cp:revision>
  <dcterms:created xsi:type="dcterms:W3CDTF">2016-09-02T07:08:06Z</dcterms:created>
  <dcterms:modified xsi:type="dcterms:W3CDTF">2016-09-07T03:27:56Z</dcterms:modified>
</cp:coreProperties>
</file>