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7" r:id="rId3"/>
    <p:sldId id="275" r:id="rId4"/>
    <p:sldId id="276" r:id="rId5"/>
    <p:sldId id="270" r:id="rId6"/>
    <p:sldId id="268" r:id="rId7"/>
    <p:sldId id="272" r:id="rId8"/>
    <p:sldId id="277" r:id="rId9"/>
    <p:sldId id="273" r:id="rId10"/>
    <p:sldId id="274" r:id="rId11"/>
    <p:sldId id="27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hyperlink" Target="https://docs.oracle.com/javase/tutorial/ext/basics/spi.html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://tool.oschina.net/apidocs/apidoc?api=jdk-z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ubbo.io/Developer+Guide-zh.htm#DeveloperGuide-zh-%E6%89%A9%E5%B1%95%E7%82%B9%E5%8A%A0%E8%BD%B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zh-CN" altLang="en-US" dirty="0" smtClean="0"/>
              <a:t>扩展点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20120909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getAdaptiveExtension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对于方</a:t>
            </a:r>
            <a:r>
              <a:rPr lang="zh-CN" altLang="en-US" dirty="0" smtClean="0"/>
              <a:t>法级 获取</a:t>
            </a:r>
            <a:r>
              <a:rPr lang="en-US" altLang="zh-CN" dirty="0" err="1"/>
              <a:t>getAdaptiveExtension</a:t>
            </a:r>
            <a:r>
              <a:rPr lang="zh-CN" altLang="en-US" dirty="0" smtClean="0"/>
              <a:t>过程通过动态生成代码的方式实现 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然将这个动态生成的代码硬编码在代码中，通过</a:t>
            </a:r>
            <a:r>
              <a:rPr lang="en-US" altLang="zh-CN" dirty="0" err="1" smtClean="0"/>
              <a:t>getExtension</a:t>
            </a:r>
            <a:r>
              <a:rPr lang="zh-CN" altLang="en-US" dirty="0" smtClean="0"/>
              <a:t>获取的作用也是等价的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AbstractClusterInvoker</a:t>
            </a:r>
            <a:r>
              <a:rPr lang="en-US" altLang="zh-CN" dirty="0" smtClean="0"/>
              <a:t> line220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loadbalance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ExtensionLoader.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getExtensionLoader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LoadBalance.</a:t>
            </a:r>
            <a:r>
              <a:rPr lang="en-US" altLang="zh-CN" sz="2400" b="1" i="1" dirty="0" err="1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class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).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getExtension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invokers.get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(0).</a:t>
            </a:r>
            <a:r>
              <a:rPr lang="en-US" altLang="zh-CN" sz="24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getUrl</a:t>
            </a:r>
            <a:r>
              <a:rPr lang="en-US" altLang="zh-CN" sz="24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                    .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getMethodParameter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invocation.getMethodName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(),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Constants.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LOADBALANCE_KEY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latin typeface="Consolas"/>
              </a:rPr>
              <a:t>Constants.</a:t>
            </a:r>
            <a:r>
              <a:rPr lang="en-US" altLang="zh-CN" sz="2400" i="1" dirty="0" err="1">
                <a:solidFill>
                  <a:srgbClr val="0000C0"/>
                </a:solidFill>
                <a:latin typeface="Consolas"/>
              </a:rPr>
              <a:t>DEFAULT_LOADBALANCE</a:t>
            </a:r>
            <a:r>
              <a:rPr lang="en-US" altLang="zh-CN" sz="2400" i="1" dirty="0">
                <a:solidFill>
                  <a:srgbClr val="000000"/>
                </a:solidFill>
                <a:latin typeface="Consolas"/>
              </a:rPr>
              <a:t>));</a:t>
            </a:r>
            <a:endParaRPr lang="en-US" altLang="zh-CN" sz="2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49430"/>
              </p:ext>
            </p:extLst>
          </p:nvPr>
        </p:nvGraphicFramePr>
        <p:xfrm>
          <a:off x="5796136" y="1916832"/>
          <a:ext cx="241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包装程序外壳对象" showAsIcon="1" r:id="rId3" imgW="2413440" imgH="711360" progId="Package">
                  <p:embed/>
                </p:oleObj>
              </mc:Choice>
              <mc:Fallback>
                <p:oleObj name="包装程序外壳对象" showAsIcon="1" r:id="rId3" imgW="24134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36" y="1916832"/>
                        <a:ext cx="2413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2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getActivateExtension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ProtocolFilterWrapper.buildInvokerChain</a:t>
            </a:r>
            <a:endParaRPr lang="en-US" altLang="zh-CN" dirty="0" smtClean="0"/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List&lt;Filter&gt; filters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Filter.</a:t>
            </a:r>
            <a:r>
              <a:rPr lang="en-US" altLang="zh-CN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getActivateExtension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invoker.getUrl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(), key, group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</a:p>
          <a:p>
            <a:pPr lvl="1"/>
            <a:r>
              <a:rPr lang="zh-CN" altLang="en-US" dirty="0" smtClean="0"/>
              <a:t>一次获取多个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5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createAdaptiveExtension</a:t>
            </a:r>
            <a:endParaRPr lang="en-US" altLang="zh-CN" dirty="0" smtClean="0"/>
          </a:p>
          <a:p>
            <a:r>
              <a:rPr lang="en-US" altLang="zh-CN" dirty="0" err="1" smtClean="0"/>
              <a:t>getAdaptiveExtensionClass</a:t>
            </a:r>
            <a:endParaRPr lang="en-US" altLang="zh-CN" dirty="0" smtClean="0"/>
          </a:p>
          <a:p>
            <a:r>
              <a:rPr lang="en-US" altLang="zh-CN" dirty="0" err="1" smtClean="0"/>
              <a:t>injectExtension</a:t>
            </a:r>
            <a:endParaRPr lang="en-US" altLang="zh-CN" dirty="0" smtClean="0"/>
          </a:p>
          <a:p>
            <a:r>
              <a:rPr lang="en-US" altLang="zh-CN" dirty="0" err="1" smtClean="0"/>
              <a:t>getExtensionClasses</a:t>
            </a:r>
            <a:endParaRPr lang="en-US" altLang="zh-CN" dirty="0" smtClean="0"/>
          </a:p>
          <a:p>
            <a:r>
              <a:rPr lang="en-US" altLang="zh-CN" dirty="0" err="1" smtClean="0"/>
              <a:t>loadExtensionClasses</a:t>
            </a:r>
            <a:endParaRPr lang="en-US" altLang="zh-CN" dirty="0" smtClean="0"/>
          </a:p>
          <a:p>
            <a:r>
              <a:rPr lang="zh-CN" altLang="en-US" dirty="0" smtClean="0"/>
              <a:t>详细分析 参见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69253"/>
              </p:ext>
            </p:extLst>
          </p:nvPr>
        </p:nvGraphicFramePr>
        <p:xfrm>
          <a:off x="2771800" y="4653136"/>
          <a:ext cx="3600400" cy="91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包装程序外壳对象" showAsIcon="1" r:id="rId3" imgW="2756520" imgH="711360" progId="Package">
                  <p:embed/>
                </p:oleObj>
              </mc:Choice>
              <mc:Fallback>
                <p:oleObj name="包装程序外壳对象" showAsIcon="1" r:id="rId3" imgW="27565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4653136"/>
                        <a:ext cx="3600400" cy="91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回顾创建</a:t>
            </a:r>
            <a:r>
              <a:rPr lang="en-US" altLang="zh-CN" dirty="0"/>
              <a:t>reference 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ReferenceConfig</a:t>
            </a:r>
            <a:r>
              <a:rPr lang="en-US" altLang="zh-CN" dirty="0"/>
              <a:t>	</a:t>
            </a:r>
            <a:r>
              <a:rPr lang="en-US" altLang="zh-CN" dirty="0" err="1"/>
              <a:t>createProxy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展点机制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归扩展点本身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为什么需要扩展点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为了扩展    </a:t>
            </a:r>
            <a:r>
              <a:rPr lang="en-US" altLang="zh-CN" dirty="0" smtClean="0">
                <a:hlinkClick r:id="rId3"/>
              </a:rPr>
              <a:t>JDK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有什么实现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 smtClean="0"/>
              <a:t>自身已经提供了</a:t>
            </a:r>
            <a:r>
              <a:rPr lang="en-US" altLang="zh-CN" dirty="0" err="1" smtClean="0">
                <a:hlinkClick r:id="rId4"/>
              </a:rPr>
              <a:t>ServiceLoader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实</a:t>
            </a:r>
            <a:r>
              <a:rPr lang="zh-CN" altLang="en-US" dirty="0" smtClean="0"/>
              <a:t>现扩展点机制 需要做什么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据配置</a:t>
            </a:r>
            <a:r>
              <a:rPr lang="zh-CN" altLang="en-US" dirty="0" smtClean="0">
                <a:solidFill>
                  <a:srgbClr val="669800"/>
                </a:solidFill>
              </a:rPr>
              <a:t>读取相应的实现类</a:t>
            </a:r>
            <a:r>
              <a:rPr lang="zh-CN" altLang="en-US" dirty="0" smtClean="0"/>
              <a:t>并</a:t>
            </a:r>
            <a:r>
              <a:rPr lang="zh-CN" altLang="en-US" dirty="0" smtClean="0">
                <a:solidFill>
                  <a:srgbClr val="669800"/>
                </a:solidFill>
              </a:rPr>
              <a:t>创建实例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zh-CN" altLang="en-US" dirty="0" smtClean="0"/>
              <a:t>更进一步 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669800"/>
                </a:solidFill>
              </a:rPr>
              <a:t>装</a:t>
            </a:r>
            <a:r>
              <a:rPr lang="zh-CN" altLang="en-US" dirty="0" smtClean="0">
                <a:solidFill>
                  <a:srgbClr val="669800"/>
                </a:solidFill>
              </a:rPr>
              <a:t>配</a:t>
            </a:r>
            <a:r>
              <a:rPr lang="zh-CN" altLang="en-US" dirty="0" smtClean="0"/>
              <a:t>（注入）、</a:t>
            </a:r>
            <a:r>
              <a:rPr lang="zh-CN" altLang="en-US" dirty="0" smtClean="0">
                <a:solidFill>
                  <a:srgbClr val="669800"/>
                </a:solidFill>
              </a:rPr>
              <a:t>适配、包装、激活</a:t>
            </a:r>
            <a:r>
              <a:rPr lang="en-US" altLang="zh-CN" dirty="0" smtClean="0">
                <a:solidFill>
                  <a:srgbClr val="669800"/>
                </a:solidFill>
              </a:rPr>
              <a:t>(</a:t>
            </a:r>
            <a:r>
              <a:rPr lang="zh-CN" altLang="en-US" dirty="0" smtClean="0">
                <a:solidFill>
                  <a:srgbClr val="669800"/>
                </a:solidFill>
              </a:rPr>
              <a:t>一次获取多个命中实例</a:t>
            </a:r>
            <a:r>
              <a:rPr lang="en-US" altLang="zh-CN" dirty="0" smtClean="0">
                <a:solidFill>
                  <a:srgbClr val="669800"/>
                </a:solidFill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9510"/>
              </p:ext>
            </p:extLst>
          </p:nvPr>
        </p:nvGraphicFramePr>
        <p:xfrm>
          <a:off x="5652120" y="3501008"/>
          <a:ext cx="36464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包装程序外壳对象" showAsIcon="1" r:id="rId5" imgW="3645720" imgH="711360" progId="Package">
                  <p:embed/>
                </p:oleObj>
              </mc:Choice>
              <mc:Fallback>
                <p:oleObj name="包装程序外壳对象" showAsIcon="1" r:id="rId5" imgW="36457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2120" y="3501008"/>
                        <a:ext cx="364648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46121"/>
              </p:ext>
            </p:extLst>
          </p:nvPr>
        </p:nvGraphicFramePr>
        <p:xfrm>
          <a:off x="701897" y="2204864"/>
          <a:ext cx="9382449" cy="59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包装程序外壳对象" showAsIcon="1" r:id="rId7" imgW="11013480" imgH="711360" progId="Package">
                  <p:embed/>
                </p:oleObj>
              </mc:Choice>
              <mc:Fallback>
                <p:oleObj name="包装程序外壳对象" showAsIcon="1" r:id="rId7" imgW="110134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897" y="2204864"/>
                        <a:ext cx="9382449" cy="595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6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的扩展点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hlinkClick r:id="rId2"/>
              </a:rPr>
              <a:t>官方文档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098" name="Picture 2" descr="C:\Users\chen.simon\AppData\Local\Temp\g2zuczgg.t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24852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从哪入手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</a:t>
            </a:r>
            <a:r>
              <a:rPr lang="en-US" altLang="zh-CN" dirty="0" err="1"/>
              <a:t>ExtensionLoader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入手</a:t>
            </a:r>
            <a:endParaRPr lang="en-US" altLang="zh-CN" dirty="0" smtClean="0"/>
          </a:p>
          <a:p>
            <a:pPr lvl="1"/>
            <a:r>
              <a:rPr lang="zh-CN" altLang="en-US" dirty="0"/>
              <a:t>位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-common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/>
              <a:t>也可</a:t>
            </a:r>
            <a:r>
              <a:rPr lang="zh-CN" altLang="en-US" dirty="0" smtClean="0"/>
              <a:t>以直接分析</a:t>
            </a:r>
            <a:r>
              <a:rPr lang="en-US" altLang="zh-CN" dirty="0" err="1" smtClean="0"/>
              <a:t>ExtensionLoader</a:t>
            </a:r>
            <a:r>
              <a:rPr lang="zh-CN" altLang="en-US" dirty="0" smtClean="0"/>
              <a:t>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/>
              <a:t>也可</a:t>
            </a:r>
            <a:r>
              <a:rPr lang="zh-CN" altLang="en-US" dirty="0" smtClean="0"/>
              <a:t>以从上页的官方文档链接开始入手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ExtensionLoader</a:t>
            </a:r>
            <a:r>
              <a:rPr lang="en-US" altLang="zh-CN" dirty="0" smtClean="0"/>
              <a:t> </a:t>
            </a:r>
            <a:r>
              <a:rPr lang="zh-CN" altLang="en-US" dirty="0"/>
              <a:t>三</a:t>
            </a:r>
            <a:r>
              <a:rPr lang="zh-CN" altLang="en-US" dirty="0" smtClean="0"/>
              <a:t>个主要动</a:t>
            </a:r>
            <a:r>
              <a:rPr lang="zh-CN" altLang="en-US" dirty="0" smtClean="0"/>
              <a:t>作 对外暴露</a:t>
            </a:r>
            <a:endParaRPr lang="en-US" altLang="zh-CN" dirty="0" smtClean="0"/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T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name)</a:t>
            </a:r>
            <a:endParaRPr lang="en-US" altLang="zh-CN" sz="1600" dirty="0" smtClean="0"/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T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getAdaptiveExtension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  <a:endParaRPr lang="en-US" altLang="zh-CN" sz="1600" dirty="0" smtClean="0"/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List&lt;T&gt;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getActivateExtension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(URL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url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String[] values, String group)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getExtension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据参数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获取实现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与实现的关系是配置在</a:t>
            </a:r>
            <a:r>
              <a:rPr lang="en-US" altLang="zh-CN" dirty="0" smtClean="0"/>
              <a:t>META-INF</a:t>
            </a:r>
            <a:r>
              <a:rPr lang="zh-CN" altLang="en-US" dirty="0" smtClean="0"/>
              <a:t>目录下以接口名命名的文件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对应</a:t>
            </a:r>
            <a:r>
              <a:rPr lang="zh-CN" altLang="en-US" dirty="0" smtClean="0">
                <a:solidFill>
                  <a:srgbClr val="669800"/>
                </a:solidFill>
              </a:rPr>
              <a:t>实例的创建是通过反射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zh-CN" altLang="en-US" dirty="0"/>
              <a:t>实</a:t>
            </a:r>
            <a:r>
              <a:rPr lang="zh-CN" altLang="en-US" dirty="0" smtClean="0"/>
              <a:t>例是</a:t>
            </a:r>
            <a:r>
              <a:rPr lang="zh-CN" altLang="en-US" dirty="0" smtClean="0">
                <a:solidFill>
                  <a:srgbClr val="669800"/>
                </a:solidFill>
              </a:rPr>
              <a:t>单例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例自身内部字段引用其他字段通过</a:t>
            </a:r>
            <a:r>
              <a:rPr lang="en-US" altLang="zh-CN" dirty="0" err="1" smtClean="0"/>
              <a:t>injectExtension</a:t>
            </a:r>
            <a:r>
              <a:rPr lang="zh-CN" altLang="en-US" dirty="0" smtClean="0"/>
              <a:t>方法</a:t>
            </a:r>
            <a:r>
              <a:rPr lang="zh-CN" altLang="en-US" dirty="0" smtClean="0">
                <a:solidFill>
                  <a:srgbClr val="669800"/>
                </a:solidFill>
              </a:rPr>
              <a:t>实现注</a:t>
            </a:r>
            <a:r>
              <a:rPr lang="zh-CN" altLang="en-US" dirty="0" smtClean="0">
                <a:solidFill>
                  <a:srgbClr val="669800"/>
                </a:solidFill>
              </a:rPr>
              <a:t>入</a:t>
            </a:r>
            <a:endParaRPr lang="en-US" altLang="zh-CN" dirty="0" smtClean="0">
              <a:solidFill>
                <a:srgbClr val="6698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getExtension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</a:t>
            </a:r>
            <a:r>
              <a:rPr lang="en-US" altLang="zh-CN" dirty="0"/>
              <a:t>wrapper </a:t>
            </a:r>
          </a:p>
          <a:p>
            <a:pPr lvl="1"/>
            <a:r>
              <a:rPr lang="zh-CN" altLang="en-US" dirty="0" smtClean="0"/>
              <a:t>本质上就是构建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实例时将已有的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做为构造函数的参数传入后构造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ExtensionLoader</a:t>
            </a:r>
            <a:r>
              <a:rPr lang="en-US" altLang="zh-CN" dirty="0" smtClean="0"/>
              <a:t> Line </a:t>
            </a:r>
            <a:r>
              <a:rPr lang="en-US" altLang="zh-CN" dirty="0" smtClean="0"/>
              <a:t>484</a:t>
            </a:r>
          </a:p>
          <a:p>
            <a:pPr lvl="1"/>
            <a:r>
              <a:rPr lang="en-US" altLang="zh-CN" dirty="0" err="1"/>
              <a:t>ProtocolFilterWrapper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getAdaptiveExtension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分两个级别： 类级别与方法级别</a:t>
            </a:r>
            <a:endParaRPr lang="en-US" altLang="zh-CN" dirty="0" smtClean="0"/>
          </a:p>
          <a:p>
            <a:r>
              <a:rPr lang="zh-CN" altLang="en-US" dirty="0" smtClean="0"/>
              <a:t>对于类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根据类级别的</a:t>
            </a:r>
            <a:r>
              <a:rPr lang="en-US" altLang="zh-CN" dirty="0" smtClean="0"/>
              <a:t>adaptive</a:t>
            </a:r>
            <a:r>
              <a:rPr lang="zh-CN" altLang="en-US" dirty="0" smtClean="0"/>
              <a:t>注解指定值作为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去获取相应的实例</a:t>
            </a:r>
            <a:endParaRPr lang="en-US" altLang="zh-CN" dirty="0" smtClean="0"/>
          </a:p>
          <a:p>
            <a:r>
              <a:rPr lang="zh-CN" altLang="en-US" dirty="0" smtClean="0"/>
              <a:t>对于方法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根据方法级</a:t>
            </a:r>
            <a:r>
              <a:rPr lang="zh-CN" altLang="en-US" dirty="0"/>
              <a:t>别的</a:t>
            </a:r>
            <a:r>
              <a:rPr lang="en-US" altLang="zh-CN" dirty="0" smtClean="0"/>
              <a:t>adaptive</a:t>
            </a:r>
            <a:r>
              <a:rPr lang="zh-CN" altLang="en-US" dirty="0"/>
              <a:t>注解指定值作</a:t>
            </a:r>
            <a:r>
              <a:rPr lang="zh-CN" altLang="en-US" dirty="0" smtClean="0"/>
              <a:t>为键从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中获取键对应的值作为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，然后再用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去</a:t>
            </a:r>
            <a:r>
              <a:rPr lang="zh-CN" altLang="en-US" dirty="0"/>
              <a:t>获取相应的实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en-US" altLang="zh-CN" dirty="0"/>
              <a:t>Name</a:t>
            </a:r>
            <a:r>
              <a:rPr lang="zh-CN" altLang="en-US" dirty="0"/>
              <a:t>与实现的关系同于</a:t>
            </a:r>
            <a:r>
              <a:rPr lang="en-US" altLang="zh-CN" dirty="0" smtClean="0"/>
              <a:t>extension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554</Words>
  <Application>Microsoft Office PowerPoint</Application>
  <PresentationFormat>全屏显示(4:3)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simon-001</vt:lpstr>
      <vt:lpstr>包装程序外壳对象</vt:lpstr>
      <vt:lpstr>程序包</vt:lpstr>
      <vt:lpstr>Dubbo源码学习3 扩展点</vt:lpstr>
      <vt:lpstr>回顾创建reference bean</vt:lpstr>
      <vt:lpstr>回归扩展点本身</vt:lpstr>
      <vt:lpstr>Dubbo的扩展点</vt:lpstr>
      <vt:lpstr>从哪入手</vt:lpstr>
      <vt:lpstr>三个动作</vt:lpstr>
      <vt:lpstr>getExtension 1</vt:lpstr>
      <vt:lpstr>getExtension 2</vt:lpstr>
      <vt:lpstr>getAdaptiveExtension 1</vt:lpstr>
      <vt:lpstr>getAdaptiveExtension 2</vt:lpstr>
      <vt:lpstr>getActivateExtension</vt:lpstr>
      <vt:lpstr>内部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268</cp:revision>
  <dcterms:created xsi:type="dcterms:W3CDTF">2016-09-02T07:08:06Z</dcterms:created>
  <dcterms:modified xsi:type="dcterms:W3CDTF">2016-09-17T08:24:47Z</dcterms:modified>
</cp:coreProperties>
</file>