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</a:t>
            </a:r>
            <a:r>
              <a:rPr lang="zh-CN" altLang="en-US" dirty="0" smtClean="0"/>
              <a:t>习</a:t>
            </a:r>
            <a:r>
              <a:rPr lang="en-US" altLang="zh-CN" dirty="0"/>
              <a:t>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扩展点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</a:t>
            </a:r>
            <a:r>
              <a:rPr lang="en-US" altLang="zh-CN" dirty="0" smtClean="0">
                <a:solidFill>
                  <a:srgbClr val="FF9900"/>
                </a:solidFill>
              </a:rPr>
              <a:t>20120909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2016/9/9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回顾创建</a:t>
            </a:r>
            <a:r>
              <a:rPr lang="en-US" altLang="zh-CN" dirty="0"/>
              <a:t>reference 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ReferenceConfig</a:t>
            </a:r>
            <a:r>
              <a:rPr lang="en-US" altLang="zh-CN" dirty="0"/>
              <a:t>	</a:t>
            </a:r>
            <a:r>
              <a:rPr lang="en-US" altLang="zh-CN" dirty="0" err="1"/>
              <a:t>createProxy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创建服务代理</a:t>
            </a:r>
          </a:p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DBEBCC"/>
                </a:highlight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 (T) </a:t>
            </a:r>
            <a:r>
              <a:rPr lang="en-US" altLang="zh-CN" sz="1600" b="1" i="1" dirty="0" err="1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proxyFactory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.getProxy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invoker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);</a:t>
            </a:r>
            <a:b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</a:b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com.alibaba.dubbo.rpc.ProxyFactory$Adpative@5e59b96d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proxyFactory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ProxyFactory.</a:t>
            </a:r>
            <a:r>
              <a:rPr lang="en-US" altLang="zh-CN" sz="1600" b="1" i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getAdaptiveExtension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扩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展点机制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2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两类与两个动作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ExtensionFactory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err="1" smtClean="0"/>
              <a:t>ExtensionFactory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ProxyFactory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个动作 对外暴露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getExtensionLoader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getAdaptiveExtension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createAdaptiveExtension</a:t>
            </a:r>
            <a:endParaRPr lang="en-US" altLang="zh-CN" dirty="0" smtClean="0"/>
          </a:p>
          <a:p>
            <a:r>
              <a:rPr lang="en-US" altLang="zh-CN" dirty="0" err="1" smtClean="0"/>
              <a:t>getAdaptiveExtensionClass</a:t>
            </a:r>
            <a:endParaRPr lang="en-US" altLang="zh-CN" dirty="0" smtClean="0"/>
          </a:p>
          <a:p>
            <a:r>
              <a:rPr lang="en-US" altLang="zh-CN" dirty="0" err="1" smtClean="0"/>
              <a:t>injectExtension</a:t>
            </a:r>
            <a:endParaRPr lang="en-US" altLang="zh-CN" dirty="0" smtClean="0"/>
          </a:p>
          <a:p>
            <a:r>
              <a:rPr lang="en-US" altLang="zh-CN" dirty="0" err="1" smtClean="0"/>
              <a:t>getExtensionClasses</a:t>
            </a:r>
            <a:endParaRPr lang="en-US" altLang="zh-CN" dirty="0" smtClean="0"/>
          </a:p>
          <a:p>
            <a:r>
              <a:rPr lang="en-US" altLang="zh-CN" dirty="0" err="1"/>
              <a:t>loadExtensionClasses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18553"/>
      </p:ext>
    </p:extLst>
  </p:cSld>
  <p:clrMapOvr>
    <a:masterClrMapping/>
  </p:clrMapOvr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55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simon-001</vt:lpstr>
      <vt:lpstr>Dubbo源码学习3 扩展点</vt:lpstr>
      <vt:lpstr>回顾创建reference bean</vt:lpstr>
      <vt:lpstr>两类与两个动作</vt:lpstr>
      <vt:lpstr>内部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206</cp:revision>
  <dcterms:created xsi:type="dcterms:W3CDTF">2016-09-02T07:08:06Z</dcterms:created>
  <dcterms:modified xsi:type="dcterms:W3CDTF">2016-09-09T06:58:35Z</dcterms:modified>
</cp:coreProperties>
</file>