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261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800"/>
    <a:srgbClr val="FF9900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0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470EC-9BB2-47C0-BC15-E1BE469E1A44}" type="datetimeFigureOut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DFF74-3896-4B30-B104-719152B14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12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F4566-D28E-4F21-9CA6-C92C78680512}" type="datetimeFigureOut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DB3AE-F790-4FB9-9BBD-D38ADB59A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4A0D-6246-45A0-AFCD-05CB06E3D75A}" type="datetime1">
              <a:rPr lang="zh-CN" altLang="en-US" smtClean="0"/>
              <a:t>2016/9/17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63FA-5733-4E22-A176-CA0F8E59A78F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2E1E-E171-4D05-9995-782F74FA70A7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3606-6224-48AC-A9C3-01536FF5A8D3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A94D-CC7D-4797-A37E-F6E45888FFD3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4EC1-D5F4-4EA7-BEE4-003887811976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B0D5-BEE7-46BD-8C3C-1F24935BD2BA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4D51-A23F-4C7E-ACB9-F69CEC11A8FE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AAA0-004A-44A7-9D1C-22721FA89EC0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B73-500B-46CB-B603-E25A55C666EC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bv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708D0EF-A89D-41AA-A2B5-7C45C89333AE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6698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源码学习</a:t>
            </a:r>
            <a:r>
              <a:rPr lang="en-US" altLang="zh-CN" dirty="0"/>
              <a:t>4</a:t>
            </a:r>
            <a:br>
              <a:rPr lang="en-US" altLang="zh-CN" dirty="0"/>
            </a:br>
            <a:r>
              <a:rPr lang="en-US" altLang="zh-CN" dirty="0"/>
              <a:t>service bean</a:t>
            </a:r>
            <a:r>
              <a:rPr lang="zh-CN" altLang="en-US" dirty="0"/>
              <a:t>创</a:t>
            </a:r>
            <a:r>
              <a:rPr lang="zh-CN" altLang="en-US" dirty="0" smtClean="0"/>
              <a:t>建与发布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9900"/>
                </a:solidFill>
              </a:rPr>
              <a:t>Chenxiaguang</a:t>
            </a:r>
            <a:r>
              <a:rPr lang="en-US" altLang="zh-CN" dirty="0" smtClean="0">
                <a:solidFill>
                  <a:srgbClr val="FF9900"/>
                </a:solidFill>
              </a:rPr>
              <a:t> 20120917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12C2-3CC8-4688-A0F8-3B0C9C548618}" type="datetime1">
              <a:rPr lang="zh-CN" altLang="en-US" smtClean="0"/>
              <a:t>2016/9/17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3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 </a:t>
            </a:r>
            <a:r>
              <a:rPr lang="zh-CN" altLang="en-US" dirty="0"/>
              <a:t>实例生成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en-US" altLang="zh-CN" sz="1600" dirty="0" smtClean="0">
                <a:solidFill>
                  <a:srgbClr val="008080"/>
                </a:solidFill>
                <a:highlight>
                  <a:srgbClr val="E8F2FE"/>
                </a:highlight>
                <a:latin typeface="Consolas"/>
              </a:rPr>
              <a:t>&lt;</a:t>
            </a:r>
            <a:r>
              <a:rPr lang="en-US" altLang="zh-CN" sz="1600" dirty="0" err="1">
                <a:solidFill>
                  <a:srgbClr val="3F7F7F"/>
                </a:solidFill>
                <a:highlight>
                  <a:srgbClr val="E8F2FE"/>
                </a:highlight>
                <a:latin typeface="Consolas"/>
              </a:rPr>
              <a:t>dubbo:service</a:t>
            </a:r>
            <a:r>
              <a:rPr lang="en-US" altLang="zh-CN" sz="1600" dirty="0">
                <a:solidFill>
                  <a:srgbClr val="3F7F7F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altLang="zh-CN" sz="1600" dirty="0">
                <a:solidFill>
                  <a:srgbClr val="7F007F"/>
                </a:solidFill>
                <a:highlight>
                  <a:srgbClr val="E8F2FE"/>
                </a:highlight>
                <a:latin typeface="Consolas"/>
              </a:rPr>
              <a:t>interface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</a:t>
            </a:r>
            <a:r>
              <a:rPr lang="en-US" altLang="zh-CN" sz="1600" i="1" dirty="0" err="1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org.simonme.dubbo.demo.provider.service.HelloService</a:t>
            </a:r>
            <a:r>
              <a:rPr lang="en-US" altLang="zh-CN" sz="1600" i="1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 </a:t>
            </a:r>
            <a:r>
              <a:rPr lang="en-US" altLang="zh-CN" sz="1600" i="1" dirty="0">
                <a:solidFill>
                  <a:srgbClr val="7F007F"/>
                </a:solidFill>
                <a:highlight>
                  <a:srgbClr val="E8F2FE"/>
                </a:highlight>
                <a:latin typeface="Consolas"/>
              </a:rPr>
              <a:t>ref</a:t>
            </a:r>
            <a:r>
              <a:rPr lang="en-US" altLang="zh-CN" sz="1600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"m00001.app001.xx.helloService</a:t>
            </a:r>
            <a:r>
              <a:rPr lang="en-US" altLang="zh-CN" sz="1600" i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</a:t>
            </a:r>
            <a:r>
              <a:rPr lang="en-US" altLang="zh-CN" sz="1600" i="1" dirty="0" smtClean="0">
                <a:solidFill>
                  <a:srgbClr val="008080"/>
                </a:solidFill>
                <a:highlight>
                  <a:srgbClr val="E8F2FE"/>
                </a:highlight>
                <a:latin typeface="Consolas"/>
              </a:rPr>
              <a:t>/&gt;</a:t>
            </a:r>
          </a:p>
          <a:p>
            <a:r>
              <a:rPr lang="zh-CN" altLang="en-US" dirty="0" smtClean="0"/>
              <a:t>入</a:t>
            </a:r>
            <a:r>
              <a:rPr lang="zh-CN" altLang="en-US" dirty="0"/>
              <a:t>口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dubbo:service</a:t>
            </a:r>
            <a:endParaRPr lang="en-US" altLang="zh-CN" dirty="0" smtClean="0"/>
          </a:p>
          <a:p>
            <a:pPr lvl="2"/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DubboNamespaceHandler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DubboBeanDefinitionParser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C:\Users\chen.simon\AppData\Local\Temp\sa3wkanz.zq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47643"/>
            <a:ext cx="756285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F6AB-3691-433D-BBEF-24AA07226D91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54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对接</a:t>
            </a:r>
            <a:r>
              <a:rPr lang="en-US" altLang="zh-CN" dirty="0" smtClean="0"/>
              <a:t>spring</a:t>
            </a:r>
            <a:r>
              <a:rPr lang="zh-CN" altLang="en-US" dirty="0"/>
              <a:t>部</a:t>
            </a:r>
            <a:r>
              <a:rPr lang="zh-CN" altLang="en-US" dirty="0" smtClean="0"/>
              <a:t>分</a:t>
            </a:r>
            <a:r>
              <a:rPr lang="en-US" altLang="zh-CN" dirty="0" smtClean="0"/>
              <a:t>(</a:t>
            </a:r>
            <a:r>
              <a:rPr lang="zh-CN" altLang="en-US" dirty="0" smtClean="0"/>
              <a:t>与</a:t>
            </a:r>
            <a:r>
              <a:rPr lang="en-US" altLang="zh-CN" dirty="0" smtClean="0"/>
              <a:t>reference</a:t>
            </a:r>
            <a:r>
              <a:rPr lang="zh-CN" altLang="en-US" dirty="0" smtClean="0"/>
              <a:t>略有区别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DubboBeanDefinitionParser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zh-CN" altLang="en-US" dirty="0" smtClean="0"/>
              <a:t>自定义实现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BeanDefinitionParser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构建</a:t>
            </a:r>
            <a:r>
              <a:rPr lang="en-US" altLang="zh-CN" dirty="0" smtClean="0"/>
              <a:t>(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BeanDefinition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err="1"/>
              <a:t>beanClass:ServiceBean</a:t>
            </a:r>
            <a:endParaRPr lang="en-US" altLang="zh-CN" dirty="0"/>
          </a:p>
          <a:p>
            <a:pPr lvl="1"/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dubbo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] 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ServiceBean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zh-CN" altLang="en-US" dirty="0"/>
              <a:t>实</a:t>
            </a:r>
            <a:r>
              <a:rPr lang="zh-CN" altLang="en-US" dirty="0" smtClean="0"/>
              <a:t>现</a:t>
            </a:r>
            <a:r>
              <a:rPr lang="en-US" altLang="zh-CN" dirty="0" err="1"/>
              <a:t>ApplicationListener</a:t>
            </a:r>
            <a:r>
              <a:rPr lang="en-US" altLang="zh-CN" dirty="0"/>
              <a:t> </a:t>
            </a:r>
            <a:r>
              <a:rPr lang="en-US" altLang="zh-CN" dirty="0" err="1" smtClean="0"/>
              <a:t>onApplicationEvent</a:t>
            </a:r>
            <a:endParaRPr lang="en-US" altLang="zh-CN" dirty="0" smtClean="0"/>
          </a:p>
          <a:p>
            <a:pPr lvl="2"/>
            <a:r>
              <a:rPr lang="en-US" altLang="zh-CN" dirty="0"/>
              <a:t>Service bean</a:t>
            </a:r>
            <a:r>
              <a:rPr lang="zh-CN" altLang="en-US" dirty="0"/>
              <a:t>的生成使用</a:t>
            </a:r>
            <a:r>
              <a:rPr lang="en-US" altLang="zh-CN" dirty="0"/>
              <a:t>spring</a:t>
            </a:r>
            <a:r>
              <a:rPr lang="zh-CN" altLang="en-US" dirty="0"/>
              <a:t>自身机制，只是会在</a:t>
            </a:r>
            <a:r>
              <a:rPr lang="en-US" altLang="zh-CN" dirty="0"/>
              <a:t>refresh</a:t>
            </a:r>
            <a:r>
              <a:rPr lang="zh-CN" altLang="en-US" dirty="0"/>
              <a:t>时做一次</a:t>
            </a:r>
            <a:r>
              <a:rPr lang="en-US" altLang="zh-CN" dirty="0"/>
              <a:t>export</a:t>
            </a:r>
          </a:p>
          <a:p>
            <a:pPr lvl="2"/>
            <a:endParaRPr lang="en-US" altLang="zh-CN" dirty="0" smtClean="0"/>
          </a:p>
          <a:p>
            <a:pPr lvl="1"/>
            <a:endParaRPr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89A7-3DFC-4B6C-A6B9-303C865EBBAF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77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export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00" y="1196752"/>
            <a:ext cx="6748767" cy="4676485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77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netty</a:t>
            </a:r>
            <a:r>
              <a:rPr lang="zh-CN" altLang="en-US" dirty="0" smtClean="0"/>
              <a:t>实现的</a:t>
            </a:r>
            <a:r>
              <a:rPr lang="en-US" altLang="zh-CN" dirty="0" err="1" smtClean="0"/>
              <a:t>dubbo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40768"/>
            <a:ext cx="8532440" cy="7340179"/>
          </a:xfrm>
        </p:spPr>
      </p:pic>
    </p:spTree>
    <p:extLst>
      <p:ext uri="{BB962C8B-B14F-4D97-AF65-F5344CB8AC3E}">
        <p14:creationId xmlns:p14="http://schemas.microsoft.com/office/powerpoint/2010/main" val="189428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on-001">
  <a:themeElements>
    <a:clrScheme name="simon的主题颜色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112</Words>
  <Application>Microsoft Office PowerPoint</Application>
  <PresentationFormat>全屏显示(4:3)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simon-001</vt:lpstr>
      <vt:lpstr>Dubbo源码学习4 service bean创建与发布</vt:lpstr>
      <vt:lpstr>service 实例生成</vt:lpstr>
      <vt:lpstr>对接spring部分(与reference略有区别) </vt:lpstr>
      <vt:lpstr>export</vt:lpstr>
      <vt:lpstr>基于netty实现的dubbo协议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chen.simon</dc:creator>
  <cp:lastModifiedBy>chen.simon</cp:lastModifiedBy>
  <cp:revision>152</cp:revision>
  <dcterms:created xsi:type="dcterms:W3CDTF">2016-09-02T07:08:06Z</dcterms:created>
  <dcterms:modified xsi:type="dcterms:W3CDTF">2016-09-17T09:26:04Z</dcterms:modified>
</cp:coreProperties>
</file>