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smtClean="0"/>
              <a:t>UE19CS204 – Web Technologies</a:t>
            </a:r>
            <a:br>
              <a:rPr lang="en-US" sz="3200" dirty="0" smtClean="0"/>
            </a:br>
            <a:r>
              <a:rPr lang="en-US" sz="3200" dirty="0" smtClean="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a:bodyPr>
          <a:lstStyle/>
          <a:p>
            <a:r>
              <a:rPr lang="en-US" sz="2800" b="1" dirty="0" smtClean="0">
                <a:solidFill>
                  <a:schemeClr val="tx1"/>
                </a:solidFill>
              </a:rPr>
              <a:t>Section-A</a:t>
            </a:r>
            <a:endParaRPr lang="en-US" sz="2800" b="1" dirty="0" smtClean="0">
              <a:solidFill>
                <a:schemeClr val="tx1"/>
              </a:solidFill>
            </a:endParaRPr>
          </a:p>
          <a:p>
            <a:r>
              <a:rPr lang="en-US" sz="2800" b="1" dirty="0" err="1" smtClean="0">
                <a:solidFill>
                  <a:schemeClr val="tx1"/>
                </a:solidFill>
              </a:rPr>
              <a:t>Amar</a:t>
            </a:r>
            <a:r>
              <a:rPr lang="en-US" sz="2800" b="1" dirty="0" smtClean="0">
                <a:solidFill>
                  <a:schemeClr val="tx1"/>
                </a:solidFill>
              </a:rPr>
              <a:t> S Sajjanshetty-PES2UG19CS032</a:t>
            </a:r>
            <a:endParaRPr lang="en-US" sz="2800" b="1" dirty="0" smtClean="0">
              <a:solidFill>
                <a:schemeClr val="tx1"/>
              </a:solidFill>
            </a:endParaRPr>
          </a:p>
          <a:p>
            <a:endParaRPr lang="en-GB" sz="2800" b="1" dirty="0">
              <a:solidFill>
                <a:schemeClr val="tx1"/>
              </a:solidFill>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pic>
        <p:nvPicPr>
          <p:cNvPr id="7" name="Picture 6" descr="index.png"/>
          <p:cNvPicPr>
            <a:picLocks noChangeAspect="1"/>
          </p:cNvPicPr>
          <p:nvPr/>
        </p:nvPicPr>
        <p:blipFill>
          <a:blip r:embed="rId1"/>
          <a:stretch>
            <a:fillRect/>
          </a:stretch>
        </p:blipFill>
        <p:spPr>
          <a:xfrm>
            <a:off x="3729038" y="0"/>
            <a:ext cx="1685925" cy="1685925"/>
          </a:xfrm>
          <a:prstGeom prst="rect">
            <a:avLst/>
          </a:prstGeom>
        </p:spPr>
      </p:pic>
      <p:sp>
        <p:nvSpPr>
          <p:cNvPr id="8" name="Subtitle 2"/>
          <p:cNvSpPr txBox="1"/>
          <p:nvPr/>
        </p:nvSpPr>
        <p:spPr>
          <a:xfrm>
            <a:off x="1143000" y="6172200"/>
            <a:ext cx="7086600" cy="533400"/>
          </a:xfrm>
          <a:prstGeom prst="rect">
            <a:avLst/>
          </a:prstGeom>
        </p:spPr>
        <p:txBody>
          <a:bodyPr vert="horz" lIns="91440" tIns="45720" rIns="91440" bIns="45720" rtlCol="0">
            <a:normAutofit fontScale="77500" lnSpcReduction="20000"/>
          </a:bodyPr>
          <a:lstStyle/>
          <a:p>
            <a:pPr lvl="0" algn="ctr">
              <a:spcBef>
                <a:spcPct val="20000"/>
              </a:spcBef>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GITHUB Link </a:t>
            </a:r>
            <a:r>
              <a:rPr lang="en-US" sz="2800" dirty="0" smtClean="0">
                <a:solidFill>
                  <a:schemeClr val="tx1">
                    <a:tint val="75000"/>
                  </a:schemeClr>
                </a:solidFill>
              </a:rPr>
              <a:t>- https://github.com/Amargit2001/web_app.git </a:t>
            </a:r>
            <a:endParaRPr kumimoji="0" lang="en-GB"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9" name="Title 1"/>
          <p:cNvSpPr txBox="1"/>
          <p:nvPr/>
        </p:nvSpPr>
        <p:spPr>
          <a:xfrm>
            <a:off x="685800" y="2895600"/>
            <a:ext cx="7772400" cy="9144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Project</a:t>
            </a:r>
            <a:r>
              <a:rPr kumimoji="0" lang="en-US" sz="3200" b="0" i="0" u="none" strike="noStrike" kern="1200" cap="none" spc="0" normalizeH="0" noProof="0" dirty="0" smtClean="0">
                <a:ln>
                  <a:noFill/>
                </a:ln>
                <a:solidFill>
                  <a:schemeClr val="tx1"/>
                </a:solidFill>
                <a:effectLst/>
                <a:uLnTx/>
                <a:uFillTx/>
                <a:latin typeface="+mj-lt"/>
                <a:ea typeface="+mj-ea"/>
                <a:cs typeface="+mj-cs"/>
              </a:rPr>
              <a:t> Title </a:t>
            </a:r>
            <a:r>
              <a:rPr kumimoji="0" lang="en-US" sz="3200" b="0" i="0" u="none" strike="noStrike" kern="1200" cap="none" spc="0" normalizeH="0" noProof="0" dirty="0" smtClean="0">
                <a:ln>
                  <a:noFill/>
                </a:ln>
                <a:solidFill>
                  <a:schemeClr val="tx1"/>
                </a:solidFill>
                <a:effectLst/>
                <a:uLnTx/>
                <a:uFillTx/>
                <a:latin typeface="+mj-lt"/>
                <a:ea typeface="+mj-ea"/>
                <a:cs typeface="+mj-cs"/>
              </a:rPr>
              <a:t>– Road And Time Analysis For Ambulance Driver</a:t>
            </a:r>
            <a:endParaRPr kumimoji="0" lang="en-GB"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GB" dirty="0"/>
          </a:p>
        </p:txBody>
      </p:sp>
      <p:sp>
        <p:nvSpPr>
          <p:cNvPr id="3" name="Content Placeholder 2"/>
          <p:cNvSpPr>
            <a:spLocks noGrp="1"/>
          </p:cNvSpPr>
          <p:nvPr>
            <p:ph idx="1"/>
          </p:nvPr>
        </p:nvSpPr>
        <p:spPr/>
        <p:txBody>
          <a:bodyPr/>
          <a:lstStyle/>
          <a:p>
            <a:r>
              <a:rPr lang="en-GB" dirty="0" smtClean="0"/>
              <a:t>This </a:t>
            </a:r>
            <a:r>
              <a:rPr lang="en-GB" dirty="0" smtClean="0"/>
              <a:t>project is designed to help the ambulance driver chose the best path to the nearby hospital so that the patient can be saved. Here our web application tells the speed at which the driver must drive telling the time also by calculating the probable obstacles in the path to reach the destination.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GB" dirty="0"/>
          </a:p>
        </p:txBody>
      </p:sp>
      <p:sp>
        <p:nvSpPr>
          <p:cNvPr id="3" name="Content Placeholder 2"/>
          <p:cNvSpPr>
            <a:spLocks noGrp="1"/>
          </p:cNvSpPr>
          <p:nvPr>
            <p:ph idx="1"/>
          </p:nvPr>
        </p:nvSpPr>
        <p:spPr/>
        <p:txBody>
          <a:bodyPr/>
          <a:lstStyle/>
          <a:p>
            <a:r>
              <a:rPr lang="en-US" dirty="0" smtClean="0"/>
              <a:t>HTML- MATERIALIZE CSS</a:t>
            </a:r>
            <a:endParaRPr lang="en-US" dirty="0" smtClean="0"/>
          </a:p>
          <a:p>
            <a:r>
              <a:rPr lang="en-US" dirty="0" smtClean="0"/>
              <a:t>MONGO DB</a:t>
            </a:r>
            <a:endParaRPr lang="en-US" dirty="0" smtClean="0"/>
          </a:p>
          <a:p>
            <a:r>
              <a:rPr lang="en-US" dirty="0" smtClean="0"/>
              <a:t>EXPRESS JS</a:t>
            </a:r>
            <a:endParaRPr lang="en-US" dirty="0" smtClean="0"/>
          </a:p>
          <a:p>
            <a:r>
              <a:rPr lang="en-US" dirty="0" smtClean="0"/>
              <a:t>REACT JS</a:t>
            </a:r>
            <a:endParaRPr lang="en-US" dirty="0" smtClean="0"/>
          </a:p>
          <a:p>
            <a:r>
              <a:rPr lang="en-US" dirty="0" smtClean="0"/>
              <a:t>NODE JS</a:t>
            </a:r>
            <a:endParaRPr lang="en-US" dirty="0" smtClean="0"/>
          </a:p>
          <a:p>
            <a:r>
              <a:rPr lang="en-US" dirty="0" smtClean="0"/>
              <a:t>GEO LOCATION</a:t>
            </a:r>
            <a:endParaRPr lang="en-US" dirty="0" smtClean="0"/>
          </a:p>
          <a:p>
            <a:r>
              <a:rPr lang="en-US" dirty="0" smtClean="0"/>
              <a:t>GOOGLE MAP API</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Words>
  <Application>WPS Presentation</Application>
  <PresentationFormat>On-screen Show (4:3)</PresentationFormat>
  <Paragraphs>24</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SimSun</vt:lpstr>
      <vt:lpstr>Wingdings</vt:lpstr>
      <vt:lpstr>Calibri</vt:lpstr>
      <vt:lpstr>Microsoft YaHei</vt:lpstr>
      <vt:lpstr>Arial Unicode MS</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vinayaka s sajjan</cp:lastModifiedBy>
  <cp:revision>18</cp:revision>
  <dcterms:created xsi:type="dcterms:W3CDTF">2020-11-18T05:59:00Z</dcterms:created>
  <dcterms:modified xsi:type="dcterms:W3CDTF">2022-01-12T17:24:50Z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1033-11.2.0.10443</vt:lpwstr>
  </property>
  <property fmtid="{D5CDD505-2E9C-101B-9397-08002B2CF9AE}" pid="3" name="ICV">
    <vt:lpwstr>64BA8D8092704395B02A7E88800E0EBB</vt:lpwstr>
  </property>
</Properties>
</file>