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68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94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159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126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714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3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555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29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4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37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085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0366-1532-4767-BEAF-3C9A8632121C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D47A-EC92-47EE-BAA3-BF369411F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28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GoTracker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37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68" y="0"/>
            <a:ext cx="3361064" cy="68580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68" y="0"/>
            <a:ext cx="3361063" cy="6858000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68" y="0"/>
            <a:ext cx="3361064" cy="6858000"/>
          </a:xfrm>
          <a:prstGeom prst="rect">
            <a:avLst/>
          </a:prstGeom>
        </p:spPr>
      </p:pic>
      <p:pic>
        <p:nvPicPr>
          <p:cNvPr id="15" name="Bildobjekt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68" y="0"/>
            <a:ext cx="3361063" cy="6858000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68" y="0"/>
            <a:ext cx="3361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Bredbild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GoTracker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GoTracker</dc:title>
  <dc:creator>Oskar zetterström</dc:creator>
  <cp:lastModifiedBy>Oskar zetterström</cp:lastModifiedBy>
  <cp:revision>1</cp:revision>
  <dcterms:created xsi:type="dcterms:W3CDTF">2017-02-20T13:28:07Z</dcterms:created>
  <dcterms:modified xsi:type="dcterms:W3CDTF">2017-02-20T13:35:21Z</dcterms:modified>
</cp:coreProperties>
</file>