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9C54-CB0E-46E7-A65D-13EE69851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51257-2F97-4237-8FEB-FC14768C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BE27-CC38-4F9A-BDB7-ADA83C55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F30C-C800-407E-A188-19C3488D7026}" type="datetimeFigureOut">
              <a:rPr lang="en-IE" smtClean="0"/>
              <a:t>17/02/2021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2192-40F9-497E-AEE9-EFA3863C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3FBD-757B-4537-8F45-6208AC7F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1378-363B-4A38-9BED-367C8D995D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781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EF82-11BF-4955-A9F0-57CACFE5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CE610-6181-4C58-8541-296CD9D4D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C394-2DDB-4651-9FFD-D0C9B663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F30C-C800-407E-A188-19C3488D7026}" type="datetimeFigureOut">
              <a:rPr lang="en-IE" smtClean="0"/>
              <a:t>17/02/2021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2721-725D-475B-8B52-F177A8E7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999F-D3A2-4B73-865E-5F30B509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1378-363B-4A38-9BED-367C8D995D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202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189F7-55EE-4023-8EF3-5F912F383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78CEE-8568-4E5B-84BA-D7B97AA65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0E41-3615-45E9-BA41-552DFCCD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F30C-C800-407E-A188-19C3488D7026}" type="datetimeFigureOut">
              <a:rPr lang="en-IE" smtClean="0"/>
              <a:t>17/02/2021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D536-31CD-4938-9BAE-54AF033B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03E06-5B6E-45B2-B4A8-495C61E1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1378-363B-4A38-9BED-367C8D995D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804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11B7-FBE6-4926-A62B-65FEE332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6388-032F-474B-8676-D6C8DC9C6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431DB-34CB-40FD-83FE-10D97DBC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F30C-C800-407E-A188-19C3488D7026}" type="datetimeFigureOut">
              <a:rPr lang="en-IE" smtClean="0"/>
              <a:t>17/02/2021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B126-D19C-45C1-A037-8B9EFF28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3EF6-89A2-40E7-B1F7-2257BFEB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1378-363B-4A38-9BED-367C8D995D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231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A88C-2F8F-4CAA-A1FA-F1704F0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2EDC-F46A-49BD-9607-A5AB9EEB6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3850-BD21-4B49-BCC1-D6C4619B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F30C-C800-407E-A188-19C3488D7026}" type="datetimeFigureOut">
              <a:rPr lang="en-IE" smtClean="0"/>
              <a:t>17/02/2021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A13F-AAC3-4AEA-BDC8-637765E0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331B-3221-49EB-A1E6-61718EF0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1378-363B-4A38-9BED-367C8D995D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777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F066-EAA6-4ED4-B042-0179010A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54FB-23EC-4D7C-BE18-66A8BBEE7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92941-A81B-4316-A30A-6A80C9C7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8814F-BFE3-4EE4-97EA-5D65B279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F30C-C800-407E-A188-19C3488D7026}" type="datetimeFigureOut">
              <a:rPr lang="en-IE" smtClean="0"/>
              <a:t>17/02/2021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60B74-7F62-4BE9-BB41-B1A03A4E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8D152-E9ED-4BEF-A6BE-40837E33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1378-363B-4A38-9BED-367C8D995D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162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CE3D-0D45-4FAF-AF20-C7888C98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1A9B-E67E-4C70-A962-13DE86A4B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F9954-C527-4350-AD79-CA04E69D8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D8E2E-8D54-4883-A8DB-CF4C4E6D3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BCA5B-AA41-4A27-93CF-D1B0BAC59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0CCBA-416C-4A93-99AA-FDF5DC6C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F30C-C800-407E-A188-19C3488D7026}" type="datetimeFigureOut">
              <a:rPr lang="en-IE" smtClean="0"/>
              <a:t>17/02/2021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2D03F-7718-4DE7-8FD1-7EF9D510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A16EA-38C4-491D-AC1F-79151759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1378-363B-4A38-9BED-367C8D995D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897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82CA-531F-43DE-A514-F11A8302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B72DB-298C-41C1-9743-24797BE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F30C-C800-407E-A188-19C3488D7026}" type="datetimeFigureOut">
              <a:rPr lang="en-IE" smtClean="0"/>
              <a:t>17/02/2021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8687C-BC99-4188-87E6-83AC8158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E37E7-678E-4AD3-82F7-AEC29ADE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1378-363B-4A38-9BED-367C8D995D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065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11200-EA46-4026-B77E-84F932B3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F30C-C800-407E-A188-19C3488D7026}" type="datetimeFigureOut">
              <a:rPr lang="en-IE" smtClean="0"/>
              <a:t>17/02/2021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BD3ED-CFB5-4FF7-AB06-A3B619A1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3CBFE-929D-443B-B509-AC72E1CE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1378-363B-4A38-9BED-367C8D995D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102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F914-10E9-49E1-B99E-34918535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0B37-2658-4B82-AB68-211D99FD3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04D9-5312-4BAD-A389-C7F1D42E3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7AC7E-2F73-46FA-9055-B89EB393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F30C-C800-407E-A188-19C3488D7026}" type="datetimeFigureOut">
              <a:rPr lang="en-IE" smtClean="0"/>
              <a:t>17/02/2021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DD298-C7CC-4E8D-939D-031E3034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BBC50-93E8-4562-A66A-CB42725E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1378-363B-4A38-9BED-367C8D995D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180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0995-D16C-43CC-A1A9-1B7D8F23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0A08E-90EB-40B0-B57F-9E6430C0A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5EF30-95B9-4797-BFA1-AEFCCA9C4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ACA4-3FFE-40EA-81F7-DB8B5E74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F30C-C800-407E-A188-19C3488D7026}" type="datetimeFigureOut">
              <a:rPr lang="en-IE" smtClean="0"/>
              <a:t>17/02/2021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60C40-4143-4B28-8DF2-EBEDF291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F3B8E-2217-4DC1-9ED1-C35015E7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1378-363B-4A38-9BED-367C8D995D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645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277F2-96E3-4CF7-9317-12F6344A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43297-361F-44B4-A04F-97830C7A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24CFF-0231-4305-9518-806200563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F30C-C800-407E-A188-19C3488D7026}" type="datetimeFigureOut">
              <a:rPr lang="en-IE" smtClean="0"/>
              <a:t>17/02/2021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B998-6072-4921-AAFF-DE3C058FC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0D50-F60F-4D5E-A032-FAA74AAF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1378-363B-4A38-9BED-367C8D995D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58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E6E4-0A86-47F0-8128-29C6C20AC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Nneoma </a:t>
            </a:r>
            <a:r>
              <a:rPr lang="en-IE" dirty="0" err="1"/>
              <a:t>onwe</a:t>
            </a:r>
            <a:r>
              <a:rPr lang="en-IE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355A5-DC2D-4B76-A0EF-95BC41E52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10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394CB-A221-49A4-803D-B2C35D57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endParaRPr lang="en-IE" sz="38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03F8D5-7BB7-4927-BA04-D69E71D01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69" r="-4" b="2450"/>
          <a:stretch/>
        </p:blipFill>
        <p:spPr>
          <a:xfrm>
            <a:off x="4044603" y="448056"/>
            <a:ext cx="7680450" cy="38029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C67EF0-333B-4FAC-A6B7-B6477114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4642338"/>
            <a:ext cx="7037591" cy="156431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is the activity level on the on the  chart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104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FC1E-473F-4AB8-898A-BC7F8668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Pivot table </a:t>
            </a: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2877D6-D204-40FC-87C5-1F9BA4F4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this pivot table will show the  gender  and the number of time 2  in was enter 93 time and 1 was enter 77time which make at total of 170 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76BED-031E-444C-B3C6-141E39EB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78" y="3263614"/>
            <a:ext cx="3603048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CE78F-47B3-44D7-8E44-190EC077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Frequency table of age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864710-1E17-4F20-93C7-3C519EA17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7" r="2" b="45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65AB03-370C-4CFB-9D1B-6A9DC1C2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In this data it show the age frequency from 19,24 and 24,29 and 29,34,and,34,39,and,39,44</a:t>
            </a:r>
          </a:p>
        </p:txBody>
      </p:sp>
    </p:spTree>
    <p:extLst>
      <p:ext uri="{BB962C8B-B14F-4D97-AF65-F5344CB8AC3E}">
        <p14:creationId xmlns:p14="http://schemas.microsoft.com/office/powerpoint/2010/main" val="98648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7E3A-FA5B-4489-9562-D1A2A110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If 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5D62-BF24-4BB5-90F7-71F65923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748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1F0A-2496-4016-AC53-EB73E873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Pie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8496-DCB5-4119-985D-F106AC33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758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D9B6-9409-49A8-B11E-770DE318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Box plot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A72093-C022-4CDF-9B2E-700B37DAD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27" y="2080545"/>
            <a:ext cx="5885887" cy="35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0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4F944-82AD-4A6E-863F-44495232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IE" sz="3800">
                <a:solidFill>
                  <a:srgbClr val="FFFFFF"/>
                </a:solidFill>
              </a:rPr>
              <a:t>Statics 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6B3C8-953D-497F-A329-5D90C5BA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974"/>
          <a:stretch/>
        </p:blipFill>
        <p:spPr>
          <a:xfrm>
            <a:off x="4044603" y="539982"/>
            <a:ext cx="7680450" cy="38029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A600B5-452A-4E23-A960-58A3D0603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4642338"/>
            <a:ext cx="7037591" cy="156431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is STATS Table of smoker, weight ,height which give </a:t>
            </a:r>
            <a:r>
              <a:rPr lang="en-US" sz="1800" dirty="0" err="1"/>
              <a:t>mean,medium,mode</a:t>
            </a:r>
            <a:r>
              <a:rPr lang="en-US" sz="1800" dirty="0"/>
              <a:t>, range, </a:t>
            </a:r>
            <a:r>
              <a:rPr lang="en-US" sz="1800" dirty="0" err="1"/>
              <a:t>sum,count</a:t>
            </a:r>
            <a:r>
              <a:rPr lang="en-US" sz="1800" dirty="0"/>
              <a:t> and other more </a:t>
            </a:r>
          </a:p>
        </p:txBody>
      </p:sp>
    </p:spTree>
    <p:extLst>
      <p:ext uri="{BB962C8B-B14F-4D97-AF65-F5344CB8AC3E}">
        <p14:creationId xmlns:p14="http://schemas.microsoft.com/office/powerpoint/2010/main" val="336775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Nneoma onwe </vt:lpstr>
      <vt:lpstr>PowerPoint Presentation</vt:lpstr>
      <vt:lpstr>Pivot table </vt:lpstr>
      <vt:lpstr>Frequency table of age </vt:lpstr>
      <vt:lpstr>If count </vt:lpstr>
      <vt:lpstr>Pie chart </vt:lpstr>
      <vt:lpstr>Box plot </vt:lpstr>
      <vt:lpstr>Statics 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C20446434 Nneoma Onwe</dc:creator>
  <cp:lastModifiedBy>Nneoma Onwe</cp:lastModifiedBy>
  <cp:revision>5</cp:revision>
  <dcterms:created xsi:type="dcterms:W3CDTF">2021-02-17T14:42:48Z</dcterms:created>
  <dcterms:modified xsi:type="dcterms:W3CDTF">2021-02-17T15:40:30Z</dcterms:modified>
</cp:coreProperties>
</file>