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40"/>
  </p:normalViewPr>
  <p:slideViewPr>
    <p:cSldViewPr snapToGrid="0" snapToObjects="1">
      <p:cViewPr varScale="1">
        <p:scale>
          <a:sx n="78" d="100"/>
          <a:sy n="78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3B5C-2E82-E348-A5FA-3D8DB8409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FACC-0367-8C43-97D8-9DE1EDB57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3ABB-2B71-9944-B257-293185D5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21D7-2A97-2C47-A07E-29FEB6C2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3F8C-31C7-914D-BD77-E966A9D5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EA4D-930C-2A45-9DFA-5917F85C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8F73D-4E8C-9842-AC46-7D985B5AD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C758-15DB-FE40-BB6C-1D1C70BE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2219-D1BB-3540-8B08-EBA6F65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E829-16D4-6F4E-A65C-8FFC03BB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B6286-2C4F-CA49-A75A-9849EFEEA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939E-F56B-BB44-8656-0DF3B036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24B0-525C-9A4E-ABD0-3B3C410B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D14E-2A28-FA4C-9DED-7E786A60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66B6-C9F7-4D43-9A45-A4052D87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DB26-58A8-004A-B9B3-66BD1449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5FD6-970C-E64F-80CD-93A8969C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8998-39B6-3541-A7E6-3117E28A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E264-BDCC-4E46-B0A3-76B25798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3447-A367-5E42-B4F1-8BDFFFAA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EFC1-7270-1843-8C11-CE117DE5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3F987-AEAC-AD43-AF4E-2D2E1491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5F2-A3D5-4643-B5B0-27ABC403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4EBC-C1B5-1F40-82CF-1F97B557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7C99-F11F-084F-B4A6-FC070D2A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73CB-D303-704A-8F17-65863B21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C130-C46F-784C-8A89-6138ACC6B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09F50-1A41-5343-8590-C2C71221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59387-7503-A54B-BD07-BC7D947C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5353-CDB3-8845-A055-A65A978B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F1855-7D15-F742-A1ED-B1153AF0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C2DE-2116-004F-9D8D-71F5E163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FE0C-85E1-A342-9BCF-6E4F04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D752-422B-4B4B-972B-14A0D556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DE9B-CFF0-0146-844D-4AF01F4C7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E9028-24F5-C446-8E0F-26EC343B6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D44C8-D04A-E847-B6AD-157A3E9A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C814F-EB53-DD4A-AEBC-F91A070A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06A29-F0B6-1B40-9464-486FA874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2F98-CD74-6941-A9E4-F03A517D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7A54B-9E5E-5043-9815-0BD016EB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7DE60-53C7-F74C-BFFB-839F652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97FB9-B6F0-FD42-AD86-1E69090A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076E1-38D7-4B4D-8B9D-4E937860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D593E-7FF8-FD4C-8D6E-8376DF85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941E3-AF74-F74E-B1C0-D52E3C5B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1E80-367B-0545-8E86-AA4FBA27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FFEA-2BCC-E045-8785-49C55ABC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F3063-3F0B-E440-A065-AC602097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FDC2-9F80-8743-9D6F-8F7C1AD8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7896-A577-DB43-8FA2-6D60DA72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4D9A3-E9E7-634A-BA20-6B7560C4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CD21-02A7-144D-A5E1-4FE8AD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C84B5-C820-354A-AEB8-BDCD86C46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936BC-2857-EA42-942C-0EF7345C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4F8B4-E59B-2A4E-AB99-0BE7707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2452-7F26-F44B-AF6E-BBE34883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2FD0C-7A35-314E-AEE9-C5F8C9D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C6D1D-E49D-F647-8AC2-60AAE9A9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2CCEA-277C-344C-8892-11BE54C2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3DC4-8903-E94F-A1EB-868C5E52D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805A-5C27-874E-98AB-4E3D5DD985B7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04A4-EBC1-C141-AB90-A8D3C713E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85AC-F11B-C84F-B2C3-3C06C486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20680-6801-8745-9A5F-4083E332B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7482E-EB1B-C94B-AAA8-D962C7BCA5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9502" y="538844"/>
            <a:ext cx="5832813" cy="5568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9B4843-EB0E-0545-8C18-59F0A2D72A0C}"/>
              </a:ext>
            </a:extLst>
          </p:cNvPr>
          <p:cNvSpPr/>
          <p:nvPr/>
        </p:nvSpPr>
        <p:spPr>
          <a:xfrm>
            <a:off x="1714501" y="538844"/>
            <a:ext cx="8637814" cy="5568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412D4C-0898-D54A-A870-916DAC43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2497">
            <a:off x="2258001" y="1289768"/>
            <a:ext cx="3458831" cy="241387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A3B23-8B42-D744-B646-438696FA9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11766">
            <a:off x="6305312" y="882439"/>
            <a:ext cx="1618877" cy="254986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FEEBD-B4AD-F245-AA23-EC747849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15535">
            <a:off x="8305195" y="2724556"/>
            <a:ext cx="927545" cy="166774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1E3C8-3009-0F44-89D9-CCAF67BE2624}"/>
              </a:ext>
            </a:extLst>
          </p:cNvPr>
          <p:cNvSpPr/>
          <p:nvPr/>
        </p:nvSpPr>
        <p:spPr>
          <a:xfrm>
            <a:off x="1714501" y="4914900"/>
            <a:ext cx="8637813" cy="996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70C9-73AB-2948-A6A8-56DF555E5840}"/>
              </a:ext>
            </a:extLst>
          </p:cNvPr>
          <p:cNvSpPr txBox="1"/>
          <p:nvPr/>
        </p:nvSpPr>
        <p:spPr>
          <a:xfrm>
            <a:off x="3741073" y="5131752"/>
            <a:ext cx="4119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Web Design</a:t>
            </a:r>
          </a:p>
        </p:txBody>
      </p:sp>
    </p:spTree>
    <p:extLst>
      <p:ext uri="{BB962C8B-B14F-4D97-AF65-F5344CB8AC3E}">
        <p14:creationId xmlns:p14="http://schemas.microsoft.com/office/powerpoint/2010/main" val="95217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7482E-EB1B-C94B-AAA8-D962C7BCA5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9502" y="538844"/>
            <a:ext cx="5832813" cy="5568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9B4843-EB0E-0545-8C18-59F0A2D72A0C}"/>
              </a:ext>
            </a:extLst>
          </p:cNvPr>
          <p:cNvSpPr/>
          <p:nvPr/>
        </p:nvSpPr>
        <p:spPr>
          <a:xfrm>
            <a:off x="1714501" y="538844"/>
            <a:ext cx="8637814" cy="5568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412D4C-0898-D54A-A870-916DAC43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2497">
            <a:off x="2258001" y="1289768"/>
            <a:ext cx="3458831" cy="241387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A3B23-8B42-D744-B646-438696FA9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11766">
            <a:off x="6305312" y="882439"/>
            <a:ext cx="1618877" cy="254986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FEEBD-B4AD-F245-AA23-EC747849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15535">
            <a:off x="8305195" y="2724556"/>
            <a:ext cx="927545" cy="166774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1E3C8-3009-0F44-89D9-CCAF67BE2624}"/>
              </a:ext>
            </a:extLst>
          </p:cNvPr>
          <p:cNvSpPr/>
          <p:nvPr/>
        </p:nvSpPr>
        <p:spPr>
          <a:xfrm>
            <a:off x="1714501" y="4914900"/>
            <a:ext cx="8637813" cy="996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70C9-73AB-2948-A6A8-56DF555E5840}"/>
              </a:ext>
            </a:extLst>
          </p:cNvPr>
          <p:cNvSpPr txBox="1"/>
          <p:nvPr/>
        </p:nvSpPr>
        <p:spPr>
          <a:xfrm>
            <a:off x="3741073" y="5131752"/>
            <a:ext cx="4119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Web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66884-72E4-544B-9207-21FAA096F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9250"/>
            <a:ext cx="12192000" cy="66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880257-F595-C94C-AEBB-E48DC196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72" y="1845130"/>
            <a:ext cx="6972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ao.ejiawoko@gmail.com</dc:creator>
  <cp:lastModifiedBy>ao.ejiawoko@gmail.com</cp:lastModifiedBy>
  <cp:revision>2</cp:revision>
  <dcterms:created xsi:type="dcterms:W3CDTF">2019-02-19T22:14:45Z</dcterms:created>
  <dcterms:modified xsi:type="dcterms:W3CDTF">2019-02-19T22:38:47Z</dcterms:modified>
</cp:coreProperties>
</file>