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715"/>
  </p:normalViewPr>
  <p:slideViewPr>
    <p:cSldViewPr snapToGrid="0">
      <p:cViewPr varScale="1">
        <p:scale>
          <a:sx n="95" d="100"/>
          <a:sy n="95" d="100"/>
        </p:scale>
        <p:origin x="20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3BEE-AB28-46F2-B414-49B12A044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D7D58-35ED-F82F-673F-5A57C3214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DB072-6CA2-30AD-65E9-B30FB94A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3C4B-097D-4547-A400-598F4B22A95E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CA4A3-E65E-1A27-2C48-AE535B4C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749DF-F94F-B1B7-8392-52F0118D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A19D-9890-2844-8660-DFFA92F0C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6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83D79-D494-0C01-FD00-C8D206CF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A831D-9A91-E459-960F-57FFF6D87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970A7-8527-FEF9-321A-49272CB0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3C4B-097D-4547-A400-598F4B22A95E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FBB81-E76E-2D27-80B2-9D7955E57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2ECBB-901E-0ED6-480F-55EC5F977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A19D-9890-2844-8660-DFFA92F0C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8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970D3F-35A9-0433-46CB-8B37F08A6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5BD5C-0D1F-A4C8-B184-8B304A9FA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2F444-EC74-986B-9E46-7A58E6E08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3C4B-097D-4547-A400-598F4B22A95E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AD60D-9244-569C-9330-43DE59D68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3C68-DC26-F24A-7948-CEDA0A6C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A19D-9890-2844-8660-DFFA92F0C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3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8DEA-E961-2556-1CB4-0D7A121C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746F0-2B3E-AF16-D74D-BC4E06B71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239BA-33BF-5759-B602-7192E0A7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3C4B-097D-4547-A400-598F4B22A95E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EF720-3E96-CBC2-E982-8E108F107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E985E-405A-39FA-0280-DD67C1DB0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A19D-9890-2844-8660-DFFA92F0C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8FBB-A29B-F3FF-E94A-A169481F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9F583-3589-A222-5CAC-6C77D4249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4C567-76CF-9F83-DE66-F7EA753FE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3C4B-097D-4547-A400-598F4B22A95E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AB58E-05E6-EF46-6644-ABA661A1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76188-23EC-127B-8B50-22846D00F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A19D-9890-2844-8660-DFFA92F0C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3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ED6C0-E979-7AB0-F8AB-FE406037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279AC-CCBF-BD33-288B-06D803C3A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69AB9-2EDC-23EC-A801-E4B910F54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B4BA5-18EB-56DD-9017-7DAEDCD7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3C4B-097D-4547-A400-598F4B22A95E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3FD06-3034-6FE0-590B-80C20BC6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62A14-FAFA-E61A-FFE5-99B4522F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A19D-9890-2844-8660-DFFA92F0C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2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72CB-2CB0-0E23-6A4F-958BFEB35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61ECE-5677-13E3-BD70-F7BCFB15B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6678E-F52D-5F35-1599-C4106565E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F68C57-C979-FA7B-99F0-5D8B7FD72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359C40-FD82-068E-0740-A115A5799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0E5B5B-C8E5-3537-CE86-9C87B5D82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3C4B-097D-4547-A400-598F4B22A95E}" type="datetimeFigureOut">
              <a:rPr lang="en-US" smtClean="0"/>
              <a:t>4/27/25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FD6AE6-2DF4-CFAD-0892-C8C79FF1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99D468-B316-34E4-59DA-07682A37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A19D-9890-2844-8660-DFFA92F0C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5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9DBA9-7747-70F9-3181-E13EEBAC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0DC88D-3060-D451-84E4-5F4E09E49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3C4B-097D-4547-A400-598F4B22A95E}" type="datetimeFigureOut">
              <a:rPr lang="en-US" smtClean="0"/>
              <a:t>4/27/25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62D7-C98C-B9EE-39BC-02CB2A57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C67FA-AF55-09C6-3BCE-7AD83E9A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A19D-9890-2844-8660-DFFA92F0C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5BE4F2-740B-5E9B-7392-CE9882E53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3C4B-097D-4547-A400-598F4B22A95E}" type="datetimeFigureOut">
              <a:rPr lang="en-US" smtClean="0"/>
              <a:t>4/27/25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F5D70-60DC-30C4-81B9-5A35D57F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2CB26-475F-405F-483F-1508060C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A19D-9890-2844-8660-DFFA92F0C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1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AE118-474C-FB9B-4E02-4D95879C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E274-7091-9FC3-BB91-CFC02239B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AE8D1-1653-0414-EEE4-CA93B5B06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F3A63-A7A8-B612-DFA1-3AB1D897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3C4B-097D-4547-A400-598F4B22A95E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DFEC-35BD-6F7D-41CD-260CBCC8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B1287-75B5-804C-5037-98E6A1C25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A19D-9890-2844-8660-DFFA92F0C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8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29F7F-ED36-9D8A-EE0C-A66FB1304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8C6488-10D3-6397-F948-B6E96812F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CF19F-695A-32A6-55E3-C5C521935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EDF9C-BF0F-58D9-6006-8695A8437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3C4B-097D-4547-A400-598F4B22A95E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6BA25-84C9-CB89-18FD-51B195D12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FD4D8-4EEC-E59C-0AE9-8B5EAC0C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A19D-9890-2844-8660-DFFA92F0C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7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0B4CB6-404D-5AC7-D8EC-5BB91FFB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FE568-A50E-8CCF-8541-9087E9110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07FBE-52AE-D2EB-18EC-A3016E5F4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773C4B-097D-4547-A400-598F4B22A95E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1941D-4699-27B7-D065-E99191E39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B8D45-DB09-3772-4867-1DBC72224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BDA19D-9890-2844-8660-DFFA92F0C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9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C51985-DFC8-03B4-B795-7F000D05C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1364" y="-147919"/>
            <a:ext cx="12492318" cy="716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7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BCF5B2-DF8C-9A70-D7F6-15C535702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66" y="-94128"/>
            <a:ext cx="12157134" cy="6952128"/>
          </a:xfrm>
        </p:spPr>
      </p:pic>
    </p:spTree>
    <p:extLst>
      <p:ext uri="{BB962C8B-B14F-4D97-AF65-F5344CB8AC3E}">
        <p14:creationId xmlns:p14="http://schemas.microsoft.com/office/powerpoint/2010/main" val="416641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50C1D2-AF0D-2029-6CC5-E398E5D63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21024"/>
            <a:ext cx="12192000" cy="6979024"/>
          </a:xfrm>
        </p:spPr>
      </p:pic>
    </p:spTree>
    <p:extLst>
      <p:ext uri="{BB962C8B-B14F-4D97-AF65-F5344CB8AC3E}">
        <p14:creationId xmlns:p14="http://schemas.microsoft.com/office/powerpoint/2010/main" val="3008740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Amarachukwu J. Obi</dc:creator>
  <cp:lastModifiedBy>Amarachukwu J. Obi</cp:lastModifiedBy>
  <cp:revision>1</cp:revision>
  <dcterms:created xsi:type="dcterms:W3CDTF">2025-04-28T02:42:39Z</dcterms:created>
  <dcterms:modified xsi:type="dcterms:W3CDTF">2025-04-28T03:06:07Z</dcterms:modified>
</cp:coreProperties>
</file>