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72" r:id="rId6"/>
    <p:sldId id="259" r:id="rId7"/>
    <p:sldId id="260" r:id="rId8"/>
    <p:sldId id="261" r:id="rId9"/>
    <p:sldId id="262" r:id="rId10"/>
    <p:sldId id="263" r:id="rId11"/>
    <p:sldId id="265" r:id="rId12"/>
    <p:sldId id="267" r:id="rId13"/>
    <p:sldId id="268" r:id="rId14"/>
    <p:sldId id="269" r:id="rId15"/>
    <p:sldId id="27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8C"/>
    <a:srgbClr val="02A7D3"/>
    <a:srgbClr val="328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5327A-66EE-4AB8-4FFA-8F87DA4091CD}" v="2" dt="2022-02-06T20:06:52.816"/>
    <p1510:client id="{39E7598C-DAF2-63A5-06D9-4A181D042041}" v="7" dt="2023-05-09T08:49:23.675"/>
    <p1510:client id="{40E57066-6ACA-6003-D53D-9F13DDDD1AC9}" v="985" dt="2023-05-24T17:01:30.447"/>
    <p1510:client id="{78FB2C0E-1F5F-1D13-D7F3-57520579528D}" v="553" dt="2023-05-22T18:55:58.126"/>
    <p1510:client id="{7DE17903-37E9-0F47-CF8C-BD20228E56C6}" v="421" dt="2022-02-23T09:16:03.307"/>
    <p1510:client id="{85681094-395B-4D34-A1FA-3D5B743748E3}" v="34" dt="2023-05-22T17:54:29.956"/>
    <p1510:client id="{925A811B-55BA-818B-891C-7370A725298A}" v="2" dt="2023-05-24T20:46:43.746"/>
    <p1510:client id="{9D1C8FAE-2E65-425A-8835-F4ABF8D1B567}" v="40" dt="2022-02-22T19:23:11.847"/>
    <p1510:client id="{A34353E2-7C05-010A-230F-D3082A137DAE}" v="83" dt="2023-05-23T20:15:48.042"/>
    <p1510:client id="{A904835D-DF9C-46ED-1BDC-B1C8B9B37CF5}" v="128" dt="2023-05-22T19:02:19.642"/>
    <p1510:client id="{CB492426-02DD-B1A7-82D7-19EB9B7FB294}" v="88" dt="2023-05-24T17:58:13.965"/>
    <p1510:client id="{F4F081F1-3848-C503-6AC1-84B9617A1A5B}" v="210" dt="2023-05-24T20:45:04.080"/>
    <p1510:client id="{F93F8FCF-4EE3-4672-AA17-A7B558FA1E18}" v="42" dt="2021-09-28T12:15:24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596B8-5043-42D3-BC78-2AE839D31FE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80FD3AA-3CE9-4D1E-8533-28EECDBA650E}">
      <dgm:prSet phldrT="[Texte]" phldr="0"/>
      <dgm:spPr/>
      <dgm:t>
        <a:bodyPr/>
        <a:lstStyle/>
        <a:p>
          <a:pPr rtl="0"/>
          <a:r>
            <a:rPr lang="fr-FR" dirty="0">
              <a:latin typeface="Century Gothic" panose="020B0502020202020204"/>
            </a:rPr>
            <a:t>Présentation de l'entreprise</a:t>
          </a:r>
          <a:endParaRPr lang="fr-FR" dirty="0"/>
        </a:p>
      </dgm:t>
    </dgm:pt>
    <dgm:pt modelId="{741BBBC1-3FE1-4E08-87E0-82B550CD3AC0}" type="parTrans" cxnId="{0098DAFB-24CF-4B3C-BB33-0E7259549047}">
      <dgm:prSet/>
      <dgm:spPr/>
      <dgm:t>
        <a:bodyPr/>
        <a:lstStyle/>
        <a:p>
          <a:endParaRPr lang="fr-FR"/>
        </a:p>
      </dgm:t>
    </dgm:pt>
    <dgm:pt modelId="{5C90C173-AEE7-44B4-AD0D-FE9B514B0950}" type="sibTrans" cxnId="{0098DAFB-24CF-4B3C-BB33-0E7259549047}">
      <dgm:prSet/>
      <dgm:spPr/>
      <dgm:t>
        <a:bodyPr/>
        <a:lstStyle/>
        <a:p>
          <a:endParaRPr lang="fr-FR"/>
        </a:p>
      </dgm:t>
    </dgm:pt>
    <dgm:pt modelId="{49D1AFE4-0B03-4CBA-BD26-EFB5B3377B56}">
      <dgm:prSet phldrT="[Texte]" phldr="0"/>
      <dgm:spPr/>
      <dgm:t>
        <a:bodyPr/>
        <a:lstStyle/>
        <a:p>
          <a:pPr algn="l" rtl="0"/>
          <a:r>
            <a:rPr lang="fr-FR">
              <a:latin typeface="Century Gothic" panose="020B0502020202020204"/>
            </a:rPr>
            <a:t>Le Service Informatique</a:t>
          </a:r>
          <a:endParaRPr lang="fr-FR"/>
        </a:p>
      </dgm:t>
    </dgm:pt>
    <dgm:pt modelId="{6F9ED8E2-7AB8-4F20-995D-938586D39881}" type="parTrans" cxnId="{9951B6CB-632A-4E74-960E-7C55883C5167}">
      <dgm:prSet/>
      <dgm:spPr/>
      <dgm:t>
        <a:bodyPr/>
        <a:lstStyle/>
        <a:p>
          <a:endParaRPr lang="fr-FR"/>
        </a:p>
      </dgm:t>
    </dgm:pt>
    <dgm:pt modelId="{42194576-B80C-4502-BC37-D3E6713E5DE6}" type="sibTrans" cxnId="{9951B6CB-632A-4E74-960E-7C55883C5167}">
      <dgm:prSet/>
      <dgm:spPr/>
      <dgm:t>
        <a:bodyPr/>
        <a:lstStyle/>
        <a:p>
          <a:endParaRPr lang="fr-FR"/>
        </a:p>
      </dgm:t>
    </dgm:pt>
    <dgm:pt modelId="{81A2C0AE-A485-4A3E-8A2C-8ACE59D50A0D}">
      <dgm:prSet phldr="0"/>
      <dgm:spPr/>
      <dgm:t>
        <a:bodyPr/>
        <a:lstStyle/>
        <a:p>
          <a:pPr rtl="0"/>
          <a:r>
            <a:rPr lang="fr-FR" dirty="0">
              <a:latin typeface="Century Gothic" panose="020B0502020202020204"/>
            </a:rPr>
            <a:t>Les Activités réalisées durant mon </a:t>
          </a:r>
          <a:r>
            <a:rPr lang="fr-FR" dirty="0" smtClean="0">
              <a:latin typeface="Century Gothic" panose="020B0502020202020204"/>
            </a:rPr>
            <a:t>stage</a:t>
          </a:r>
          <a:endParaRPr lang="fr-FR" dirty="0">
            <a:latin typeface="Century Gothic" panose="020B0502020202020204"/>
          </a:endParaRPr>
        </a:p>
      </dgm:t>
    </dgm:pt>
    <dgm:pt modelId="{A052EFB3-AE54-45D1-ACCC-8771CAF9C3CF}" type="parTrans" cxnId="{3E5A0C87-0ABE-4F14-8D63-C1A94C151771}">
      <dgm:prSet/>
      <dgm:spPr/>
      <dgm:t>
        <a:bodyPr/>
        <a:lstStyle/>
        <a:p>
          <a:endParaRPr lang="fr-FR"/>
        </a:p>
      </dgm:t>
    </dgm:pt>
    <dgm:pt modelId="{669F9427-4C92-49CC-B191-4710DC03299D}" type="sibTrans" cxnId="{3E5A0C87-0ABE-4F14-8D63-C1A94C151771}">
      <dgm:prSet/>
      <dgm:spPr/>
      <dgm:t>
        <a:bodyPr/>
        <a:lstStyle/>
        <a:p>
          <a:endParaRPr lang="fr-FR"/>
        </a:p>
      </dgm:t>
    </dgm:pt>
    <dgm:pt modelId="{E1D4A180-AE4B-47E5-A5DC-71A6F09555E4}">
      <dgm:prSet phldr="0"/>
      <dgm:spPr/>
      <dgm:t>
        <a:bodyPr/>
        <a:lstStyle/>
        <a:p>
          <a:endParaRPr lang="fr-FR">
            <a:latin typeface="Century Gothic" panose="020B0502020202020204"/>
          </a:endParaRPr>
        </a:p>
      </dgm:t>
    </dgm:pt>
    <dgm:pt modelId="{37E74B80-D5CA-4D3A-AB4C-A6ADFD0278E1}" type="parTrans" cxnId="{2454C9D7-1771-4E9D-9DBA-24AEA1BD54D0}">
      <dgm:prSet/>
      <dgm:spPr/>
      <dgm:t>
        <a:bodyPr/>
        <a:lstStyle/>
        <a:p>
          <a:endParaRPr lang="fr-FR"/>
        </a:p>
      </dgm:t>
    </dgm:pt>
    <dgm:pt modelId="{4A9ECF39-28F2-4194-B83E-680063A7F6A0}" type="sibTrans" cxnId="{2454C9D7-1771-4E9D-9DBA-24AEA1BD54D0}">
      <dgm:prSet/>
      <dgm:spPr/>
      <dgm:t>
        <a:bodyPr/>
        <a:lstStyle/>
        <a:p>
          <a:endParaRPr lang="fr-FR"/>
        </a:p>
      </dgm:t>
    </dgm:pt>
    <dgm:pt modelId="{4484FDC9-9A70-4F88-8621-491EA09EC02D}">
      <dgm:prSet phldr="0"/>
      <dgm:spPr/>
      <dgm:t>
        <a:bodyPr/>
        <a:lstStyle/>
        <a:p>
          <a:endParaRPr lang="fr-FR">
            <a:latin typeface="Century Gothic" panose="020B0502020202020204"/>
          </a:endParaRPr>
        </a:p>
      </dgm:t>
    </dgm:pt>
    <dgm:pt modelId="{AFC06F67-21F4-4BA7-B7FA-55D264AD4C64}" type="parTrans" cxnId="{F1163B3E-3AAA-4A7E-B1F7-5F0BA5954B9A}">
      <dgm:prSet/>
      <dgm:spPr/>
      <dgm:t>
        <a:bodyPr/>
        <a:lstStyle/>
        <a:p>
          <a:endParaRPr lang="fr-FR"/>
        </a:p>
      </dgm:t>
    </dgm:pt>
    <dgm:pt modelId="{981524A6-D5D7-4CD0-A996-1D7491E50244}" type="sibTrans" cxnId="{F1163B3E-3AAA-4A7E-B1F7-5F0BA5954B9A}">
      <dgm:prSet/>
      <dgm:spPr/>
      <dgm:t>
        <a:bodyPr/>
        <a:lstStyle/>
        <a:p>
          <a:endParaRPr lang="fr-FR"/>
        </a:p>
      </dgm:t>
    </dgm:pt>
    <dgm:pt modelId="{E32A4898-4DF7-4629-A87E-93B061CA70FC}">
      <dgm:prSet phldr="0"/>
      <dgm:spPr/>
      <dgm:t>
        <a:bodyPr/>
        <a:lstStyle/>
        <a:p>
          <a:endParaRPr lang="fr-FR">
            <a:latin typeface="Century Gothic" panose="020B0502020202020204"/>
          </a:endParaRPr>
        </a:p>
      </dgm:t>
    </dgm:pt>
    <dgm:pt modelId="{42262A74-14F7-4129-B1D3-6A60593398CA}" type="parTrans" cxnId="{C9F5C124-8E64-4D1C-9C51-0BBDFDDE065D}">
      <dgm:prSet/>
      <dgm:spPr/>
      <dgm:t>
        <a:bodyPr/>
        <a:lstStyle/>
        <a:p>
          <a:endParaRPr lang="fr-FR"/>
        </a:p>
      </dgm:t>
    </dgm:pt>
    <dgm:pt modelId="{BA77D123-F24B-412E-911B-24CF800CC085}" type="sibTrans" cxnId="{C9F5C124-8E64-4D1C-9C51-0BBDFDDE065D}">
      <dgm:prSet/>
      <dgm:spPr/>
      <dgm:t>
        <a:bodyPr/>
        <a:lstStyle/>
        <a:p>
          <a:endParaRPr lang="fr-FR"/>
        </a:p>
      </dgm:t>
    </dgm:pt>
    <dgm:pt modelId="{6F81ACB5-D599-4B68-BEC2-AD240CF1956D}">
      <dgm:prSet phldr="0"/>
      <dgm:spPr/>
      <dgm:t>
        <a:bodyPr/>
        <a:lstStyle/>
        <a:p>
          <a:pPr rtl="0"/>
          <a:r>
            <a:rPr lang="fr-FR">
              <a:latin typeface="Century Gothic" panose="020B0502020202020204"/>
            </a:rPr>
            <a:t>Le Projet</a:t>
          </a:r>
        </a:p>
      </dgm:t>
    </dgm:pt>
    <dgm:pt modelId="{9AEB8A6C-2307-443F-818A-762A96341A55}" type="parTrans" cxnId="{621A3356-56A5-4BF8-975C-8DA2EC1D0DFE}">
      <dgm:prSet/>
      <dgm:spPr/>
      <dgm:t>
        <a:bodyPr/>
        <a:lstStyle/>
        <a:p>
          <a:endParaRPr lang="fr-FR"/>
        </a:p>
      </dgm:t>
    </dgm:pt>
    <dgm:pt modelId="{8A9C18E5-9602-4844-9172-85F4A54EA5DF}" type="sibTrans" cxnId="{621A3356-56A5-4BF8-975C-8DA2EC1D0DFE}">
      <dgm:prSet/>
      <dgm:spPr/>
      <dgm:t>
        <a:bodyPr/>
        <a:lstStyle/>
        <a:p>
          <a:endParaRPr lang="fr-FR"/>
        </a:p>
      </dgm:t>
    </dgm:pt>
    <dgm:pt modelId="{806E9D3D-7E11-4756-84F9-43815F2172CF}" type="pres">
      <dgm:prSet presAssocID="{534596B8-5043-42D3-BC78-2AE839D31F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C3CAE50-3D5F-46E0-8F1D-90484462F3A2}" type="pres">
      <dgm:prSet presAssocID="{580FD3AA-3CE9-4D1E-8533-28EECDBA650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B21B8C-2D06-46E4-91EC-E67AC275364D}" type="pres">
      <dgm:prSet presAssocID="{580FD3AA-3CE9-4D1E-8533-28EECDBA650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0B61D6-9676-4F58-B5D3-D69D42AD101C}" type="pres">
      <dgm:prSet presAssocID="{49D1AFE4-0B03-4CBA-BD26-EFB5B3377B5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8C9619-4A9F-4030-BCE1-7E63215378C0}" type="pres">
      <dgm:prSet presAssocID="{49D1AFE4-0B03-4CBA-BD26-EFB5B3377B5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E1F6D3-38BC-4C0C-AFCF-F4FB3DF97CA0}" type="pres">
      <dgm:prSet presAssocID="{81A2C0AE-A485-4A3E-8A2C-8ACE59D50A0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8EEA75-AEF4-4F6C-AA65-88F01B2F57BB}" type="pres">
      <dgm:prSet presAssocID="{81A2C0AE-A485-4A3E-8A2C-8ACE59D50A0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DCAA03-6436-4C74-9FA0-6D8D40C8D0E1}" type="pres">
      <dgm:prSet presAssocID="{6F81ACB5-D599-4B68-BEC2-AD240CF1956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FC9B9BD-579D-4939-9C61-2EC4F7617C53}" type="presOf" srcId="{580FD3AA-3CE9-4D1E-8533-28EECDBA650E}" destId="{DC3CAE50-3D5F-46E0-8F1D-90484462F3A2}" srcOrd="0" destOrd="0" presId="urn:microsoft.com/office/officeart/2005/8/layout/vList2"/>
    <dgm:cxn modelId="{3DB67C8C-721D-4C22-A75D-9B4AE4A56598}" type="presOf" srcId="{534596B8-5043-42D3-BC78-2AE839D31FE9}" destId="{806E9D3D-7E11-4756-84F9-43815F2172CF}" srcOrd="0" destOrd="0" presId="urn:microsoft.com/office/officeart/2005/8/layout/vList2"/>
    <dgm:cxn modelId="{C9F5C124-8E64-4D1C-9C51-0BBDFDDE065D}" srcId="{81A2C0AE-A485-4A3E-8A2C-8ACE59D50A0D}" destId="{E32A4898-4DF7-4629-A87E-93B061CA70FC}" srcOrd="0" destOrd="0" parTransId="{42262A74-14F7-4129-B1D3-6A60593398CA}" sibTransId="{BA77D123-F24B-412E-911B-24CF800CC085}"/>
    <dgm:cxn modelId="{9951B6CB-632A-4E74-960E-7C55883C5167}" srcId="{534596B8-5043-42D3-BC78-2AE839D31FE9}" destId="{49D1AFE4-0B03-4CBA-BD26-EFB5B3377B56}" srcOrd="1" destOrd="0" parTransId="{6F9ED8E2-7AB8-4F20-995D-938586D39881}" sibTransId="{42194576-B80C-4502-BC37-D3E6713E5DE6}"/>
    <dgm:cxn modelId="{3E5A0C87-0ABE-4F14-8D63-C1A94C151771}" srcId="{534596B8-5043-42D3-BC78-2AE839D31FE9}" destId="{81A2C0AE-A485-4A3E-8A2C-8ACE59D50A0D}" srcOrd="2" destOrd="0" parTransId="{A052EFB3-AE54-45D1-ACCC-8771CAF9C3CF}" sibTransId="{669F9427-4C92-49CC-B191-4710DC03299D}"/>
    <dgm:cxn modelId="{55501B0A-E803-47C7-88E3-83942D495C09}" type="presOf" srcId="{49D1AFE4-0B03-4CBA-BD26-EFB5B3377B56}" destId="{110B61D6-9676-4F58-B5D3-D69D42AD101C}" srcOrd="0" destOrd="0" presId="urn:microsoft.com/office/officeart/2005/8/layout/vList2"/>
    <dgm:cxn modelId="{9ADFD238-FC63-4C4A-8294-635D9C2CD6B5}" type="presOf" srcId="{E1D4A180-AE4B-47E5-A5DC-71A6F09555E4}" destId="{92B21B8C-2D06-46E4-91EC-E67AC275364D}" srcOrd="0" destOrd="0" presId="urn:microsoft.com/office/officeart/2005/8/layout/vList2"/>
    <dgm:cxn modelId="{42780887-0196-4333-B0F3-DB6A1D3868FE}" type="presOf" srcId="{E32A4898-4DF7-4629-A87E-93B061CA70FC}" destId="{818EEA75-AEF4-4F6C-AA65-88F01B2F57BB}" srcOrd="0" destOrd="0" presId="urn:microsoft.com/office/officeart/2005/8/layout/vList2"/>
    <dgm:cxn modelId="{A77D5F42-A45A-48AA-9428-F5D8E5176F2F}" type="presOf" srcId="{81A2C0AE-A485-4A3E-8A2C-8ACE59D50A0D}" destId="{23E1F6D3-38BC-4C0C-AFCF-F4FB3DF97CA0}" srcOrd="0" destOrd="0" presId="urn:microsoft.com/office/officeart/2005/8/layout/vList2"/>
    <dgm:cxn modelId="{2454C9D7-1771-4E9D-9DBA-24AEA1BD54D0}" srcId="{580FD3AA-3CE9-4D1E-8533-28EECDBA650E}" destId="{E1D4A180-AE4B-47E5-A5DC-71A6F09555E4}" srcOrd="0" destOrd="0" parTransId="{37E74B80-D5CA-4D3A-AB4C-A6ADFD0278E1}" sibTransId="{4A9ECF39-28F2-4194-B83E-680063A7F6A0}"/>
    <dgm:cxn modelId="{621A3356-56A5-4BF8-975C-8DA2EC1D0DFE}" srcId="{534596B8-5043-42D3-BC78-2AE839D31FE9}" destId="{6F81ACB5-D599-4B68-BEC2-AD240CF1956D}" srcOrd="3" destOrd="0" parTransId="{9AEB8A6C-2307-443F-818A-762A96341A55}" sibTransId="{8A9C18E5-9602-4844-9172-85F4A54EA5DF}"/>
    <dgm:cxn modelId="{0098DAFB-24CF-4B3C-BB33-0E7259549047}" srcId="{534596B8-5043-42D3-BC78-2AE839D31FE9}" destId="{580FD3AA-3CE9-4D1E-8533-28EECDBA650E}" srcOrd="0" destOrd="0" parTransId="{741BBBC1-3FE1-4E08-87E0-82B550CD3AC0}" sibTransId="{5C90C173-AEE7-44B4-AD0D-FE9B514B0950}"/>
    <dgm:cxn modelId="{4B653A5B-2289-4043-AEBE-041D47E367D6}" type="presOf" srcId="{4484FDC9-9A70-4F88-8621-491EA09EC02D}" destId="{078C9619-4A9F-4030-BCE1-7E63215378C0}" srcOrd="0" destOrd="0" presId="urn:microsoft.com/office/officeart/2005/8/layout/vList2"/>
    <dgm:cxn modelId="{F1163B3E-3AAA-4A7E-B1F7-5F0BA5954B9A}" srcId="{49D1AFE4-0B03-4CBA-BD26-EFB5B3377B56}" destId="{4484FDC9-9A70-4F88-8621-491EA09EC02D}" srcOrd="0" destOrd="0" parTransId="{AFC06F67-21F4-4BA7-B7FA-55D264AD4C64}" sibTransId="{981524A6-D5D7-4CD0-A996-1D7491E50244}"/>
    <dgm:cxn modelId="{72B0E20B-32CB-46BC-9EDC-6C84B0B89BC9}" type="presOf" srcId="{6F81ACB5-D599-4B68-BEC2-AD240CF1956D}" destId="{39DCAA03-6436-4C74-9FA0-6D8D40C8D0E1}" srcOrd="0" destOrd="0" presId="urn:microsoft.com/office/officeart/2005/8/layout/vList2"/>
    <dgm:cxn modelId="{91417312-DE5E-41FF-9E50-7CB1EC95BB07}" type="presParOf" srcId="{806E9D3D-7E11-4756-84F9-43815F2172CF}" destId="{DC3CAE50-3D5F-46E0-8F1D-90484462F3A2}" srcOrd="0" destOrd="0" presId="urn:microsoft.com/office/officeart/2005/8/layout/vList2"/>
    <dgm:cxn modelId="{2B54D9FB-D695-4BB2-AC0F-CED4E93F371C}" type="presParOf" srcId="{806E9D3D-7E11-4756-84F9-43815F2172CF}" destId="{92B21B8C-2D06-46E4-91EC-E67AC275364D}" srcOrd="1" destOrd="0" presId="urn:microsoft.com/office/officeart/2005/8/layout/vList2"/>
    <dgm:cxn modelId="{466CD97B-872C-415B-82B2-453A20A73CE2}" type="presParOf" srcId="{806E9D3D-7E11-4756-84F9-43815F2172CF}" destId="{110B61D6-9676-4F58-B5D3-D69D42AD101C}" srcOrd="2" destOrd="0" presId="urn:microsoft.com/office/officeart/2005/8/layout/vList2"/>
    <dgm:cxn modelId="{DF872898-7A20-4249-9284-18597989F16B}" type="presParOf" srcId="{806E9D3D-7E11-4756-84F9-43815F2172CF}" destId="{078C9619-4A9F-4030-BCE1-7E63215378C0}" srcOrd="3" destOrd="0" presId="urn:microsoft.com/office/officeart/2005/8/layout/vList2"/>
    <dgm:cxn modelId="{A5024981-72BE-45B4-9966-2893D37F59DA}" type="presParOf" srcId="{806E9D3D-7E11-4756-84F9-43815F2172CF}" destId="{23E1F6D3-38BC-4C0C-AFCF-F4FB3DF97CA0}" srcOrd="4" destOrd="0" presId="urn:microsoft.com/office/officeart/2005/8/layout/vList2"/>
    <dgm:cxn modelId="{C7612C7A-3832-4ECF-8AED-087985C2493E}" type="presParOf" srcId="{806E9D3D-7E11-4756-84F9-43815F2172CF}" destId="{818EEA75-AEF4-4F6C-AA65-88F01B2F57BB}" srcOrd="5" destOrd="0" presId="urn:microsoft.com/office/officeart/2005/8/layout/vList2"/>
    <dgm:cxn modelId="{3858A9BB-B9A0-4BCD-96B0-2182AB2A14B9}" type="presParOf" srcId="{806E9D3D-7E11-4756-84F9-43815F2172CF}" destId="{39DCAA03-6436-4C74-9FA0-6D8D40C8D0E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22AC68-21ED-4D2C-B826-C25E37FA144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DB8C166-A59C-433C-9516-E9D00B6874AC}">
      <dgm:prSet phldrT="[Texte]" phldr="0"/>
      <dgm:spPr/>
      <dgm:t>
        <a:bodyPr/>
        <a:lstStyle/>
        <a:p>
          <a:pPr rtl="0"/>
          <a:r>
            <a:rPr lang="fr-FR">
              <a:solidFill>
                <a:srgbClr val="010000"/>
              </a:solidFill>
              <a:latin typeface="Century Gothic" panose="020B0502020202020204"/>
            </a:rPr>
            <a:t> </a:t>
          </a:r>
          <a:r>
            <a:rPr lang="fr-FR">
              <a:solidFill>
                <a:schemeClr val="tx1"/>
              </a:solidFill>
              <a:latin typeface="Calibri"/>
              <a:cs typeface="Calibri"/>
            </a:rPr>
            <a:t>Romuald BEDU </a:t>
          </a:r>
          <a:br>
            <a:rPr lang="fr-FR">
              <a:solidFill>
                <a:schemeClr val="tx1"/>
              </a:solidFill>
              <a:latin typeface="Calibri"/>
              <a:cs typeface="Calibri"/>
            </a:rPr>
          </a:br>
          <a:r>
            <a:rPr lang="fr-FR">
              <a:solidFill>
                <a:schemeClr val="tx1"/>
              </a:solidFill>
              <a:latin typeface="Calibri"/>
              <a:cs typeface="Calibri"/>
            </a:rPr>
            <a:t/>
          </a:r>
          <a:br>
            <a:rPr lang="fr-FR">
              <a:solidFill>
                <a:schemeClr val="tx1"/>
              </a:solidFill>
              <a:latin typeface="Calibri"/>
              <a:cs typeface="Calibri"/>
            </a:rPr>
          </a:br>
          <a:r>
            <a:rPr lang="fr-FR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Chef de service</a:t>
          </a:r>
        </a:p>
      </dgm:t>
    </dgm:pt>
    <dgm:pt modelId="{9EFA2E89-C062-468C-8DE4-3029477616EE}" type="parTrans" cxnId="{AA5A7403-60CD-42AB-8E21-C4206B8A5B33}">
      <dgm:prSet/>
      <dgm:spPr/>
      <dgm:t>
        <a:bodyPr/>
        <a:lstStyle/>
        <a:p>
          <a:endParaRPr lang="fr-FR"/>
        </a:p>
      </dgm:t>
    </dgm:pt>
    <dgm:pt modelId="{3561BBF1-1E24-442F-9E06-CFAC9D61B573}" type="sibTrans" cxnId="{AA5A7403-60CD-42AB-8E21-C4206B8A5B33}">
      <dgm:prSet/>
      <dgm:spPr/>
      <dgm:t>
        <a:bodyPr/>
        <a:lstStyle/>
        <a:p>
          <a:endParaRPr lang="fr-FR"/>
        </a:p>
      </dgm:t>
    </dgm:pt>
    <dgm:pt modelId="{D7C4054A-4F5F-47BE-8F32-0EBA7A1382DA}">
      <dgm:prSet phldrT="[Texte]" phldr="0"/>
      <dgm:spPr/>
      <dgm:t>
        <a:bodyPr/>
        <a:lstStyle/>
        <a:p>
          <a:pPr rtl="0"/>
          <a:r>
            <a:rPr lang="fr-FR">
              <a:latin typeface="Century Gothic" panose="020B0502020202020204"/>
            </a:rPr>
            <a:t> </a:t>
          </a:r>
          <a:r>
            <a:rPr lang="fr-FR">
              <a:solidFill>
                <a:schemeClr val="tx1"/>
              </a:solidFill>
              <a:latin typeface="Calibri"/>
              <a:cs typeface="Calibri"/>
            </a:rPr>
            <a:t>Christian ARISTIDE</a:t>
          </a:r>
          <a:br>
            <a:rPr lang="fr-FR">
              <a:solidFill>
                <a:schemeClr val="tx1"/>
              </a:solidFill>
              <a:latin typeface="Calibri"/>
              <a:cs typeface="Calibri"/>
            </a:rPr>
          </a:br>
          <a:r>
            <a:rPr lang="fr-FR">
              <a:latin typeface="Calibri"/>
              <a:cs typeface="Calibri"/>
            </a:rPr>
            <a:t/>
          </a:r>
          <a:br>
            <a:rPr lang="fr-FR">
              <a:latin typeface="Calibri"/>
              <a:cs typeface="Calibri"/>
            </a:rPr>
          </a:br>
          <a:r>
            <a:rPr lang="fr-FR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Chef de secteur</a:t>
          </a:r>
        </a:p>
      </dgm:t>
    </dgm:pt>
    <dgm:pt modelId="{E95F0195-E00A-42D2-9A97-E360A4055B27}" type="parTrans" cxnId="{BFCB327E-7D48-4981-AC72-43164B4FDE73}">
      <dgm:prSet/>
      <dgm:spPr/>
      <dgm:t>
        <a:bodyPr/>
        <a:lstStyle/>
        <a:p>
          <a:endParaRPr lang="fr-FR"/>
        </a:p>
      </dgm:t>
    </dgm:pt>
    <dgm:pt modelId="{94CDF48E-F438-42DE-AEB9-95352C1E1E8C}" type="sibTrans" cxnId="{BFCB327E-7D48-4981-AC72-43164B4FDE73}">
      <dgm:prSet/>
      <dgm:spPr/>
      <dgm:t>
        <a:bodyPr/>
        <a:lstStyle/>
        <a:p>
          <a:endParaRPr lang="fr-FR"/>
        </a:p>
      </dgm:t>
    </dgm:pt>
    <dgm:pt modelId="{37798EE6-21BA-4D42-97EB-0CEF2C21FF6D}">
      <dgm:prSet phldr="0"/>
      <dgm:spPr/>
      <dgm:t>
        <a:bodyPr/>
        <a:lstStyle/>
        <a:p>
          <a:pPr rtl="0"/>
          <a:r>
            <a:rPr lang="fr-FR">
              <a:latin typeface="Calibri"/>
              <a:cs typeface="Calibri"/>
            </a:rPr>
            <a:t> </a:t>
          </a:r>
          <a:r>
            <a:rPr lang="fr-FR" err="1">
              <a:solidFill>
                <a:schemeClr val="tx1"/>
              </a:solidFill>
              <a:latin typeface="Calibri"/>
              <a:cs typeface="Calibri"/>
            </a:rPr>
            <a:t>Falimanentsoa</a:t>
          </a:r>
          <a:r>
            <a:rPr lang="fr-FR">
              <a:solidFill>
                <a:schemeClr val="tx1"/>
              </a:solidFill>
              <a:latin typeface="Calibri"/>
              <a:cs typeface="Calibri"/>
            </a:rPr>
            <a:t> RASOLOHERY</a:t>
          </a:r>
          <a:br>
            <a:rPr lang="fr-FR">
              <a:solidFill>
                <a:schemeClr val="tx1"/>
              </a:solidFill>
              <a:latin typeface="Calibri"/>
              <a:cs typeface="Calibri"/>
            </a:rPr>
          </a:br>
          <a:r>
            <a:rPr lang="fr-FR">
              <a:latin typeface="Calibri"/>
              <a:cs typeface="Calibri"/>
            </a:rPr>
            <a:t/>
          </a:r>
          <a:br>
            <a:rPr lang="fr-FR">
              <a:latin typeface="Calibri"/>
              <a:cs typeface="Calibri"/>
            </a:rPr>
          </a:br>
          <a:r>
            <a:rPr lang="fr-FR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Technicien de proximité</a:t>
          </a:r>
          <a:endParaRPr lang="fr-FR">
            <a:latin typeface="Calibri"/>
            <a:cs typeface="Calibri"/>
          </a:endParaRPr>
        </a:p>
      </dgm:t>
    </dgm:pt>
    <dgm:pt modelId="{A5A56ABA-A5EB-48E7-A86C-275332A56C01}" type="parTrans" cxnId="{1E62F545-E264-4D3E-9457-6501F52B0EB0}">
      <dgm:prSet/>
      <dgm:spPr/>
    </dgm:pt>
    <dgm:pt modelId="{DCD3ED96-E57F-40B8-968F-A8591282A9A8}" type="sibTrans" cxnId="{1E62F545-E264-4D3E-9457-6501F52B0EB0}">
      <dgm:prSet/>
      <dgm:spPr/>
    </dgm:pt>
    <dgm:pt modelId="{1992B2AD-7934-4963-9B44-D888975DF98D}">
      <dgm:prSet phldr="0"/>
      <dgm:spPr/>
      <dgm:t>
        <a:bodyPr/>
        <a:lstStyle/>
        <a:p>
          <a:pPr rtl="0"/>
          <a:r>
            <a:rPr lang="fr-FR">
              <a:solidFill>
                <a:schemeClr val="tx1"/>
              </a:solidFill>
              <a:latin typeface="Calibri"/>
              <a:cs typeface="Calibri"/>
            </a:rPr>
            <a:t>Jean-Daniel CHADUC</a:t>
          </a:r>
          <a:br>
            <a:rPr lang="fr-FR">
              <a:solidFill>
                <a:schemeClr val="tx1"/>
              </a:solidFill>
              <a:latin typeface="Calibri"/>
              <a:cs typeface="Calibri"/>
            </a:rPr>
          </a:br>
          <a:r>
            <a:rPr lang="fr-FR">
              <a:latin typeface="Calibri"/>
              <a:cs typeface="Calibri"/>
            </a:rPr>
            <a:t/>
          </a:r>
          <a:br>
            <a:rPr lang="fr-FR">
              <a:latin typeface="Calibri"/>
              <a:cs typeface="Calibri"/>
            </a:rPr>
          </a:br>
          <a:r>
            <a:rPr lang="fr-FR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Technicien de proximité</a:t>
          </a:r>
        </a:p>
      </dgm:t>
    </dgm:pt>
    <dgm:pt modelId="{976FD3BB-3C70-4ADC-A7C8-94188C1471D4}" type="parTrans" cxnId="{4229DD81-61E2-4AC1-811F-DF4ECC426185}">
      <dgm:prSet/>
      <dgm:spPr/>
    </dgm:pt>
    <dgm:pt modelId="{F26883B1-1880-4505-A11F-42210C8869C2}" type="sibTrans" cxnId="{4229DD81-61E2-4AC1-811F-DF4ECC426185}">
      <dgm:prSet/>
      <dgm:spPr/>
    </dgm:pt>
    <dgm:pt modelId="{B20783B1-50CA-4763-A42B-85101953789A}">
      <dgm:prSet phldr="0"/>
      <dgm:spPr/>
      <dgm:t>
        <a:bodyPr/>
        <a:lstStyle/>
        <a:p>
          <a:pPr rtl="0"/>
          <a:r>
            <a:rPr lang="fr-FR" dirty="0" smtClean="0">
              <a:latin typeface="Calibri"/>
              <a:cs typeface="Calibri"/>
            </a:rPr>
            <a:t>Amara KONTE</a:t>
          </a:r>
          <a:r>
            <a:rPr lang="fr-FR" dirty="0">
              <a:latin typeface="Calibri"/>
              <a:cs typeface="Calibri"/>
            </a:rPr>
            <a:t/>
          </a:r>
          <a:br>
            <a:rPr lang="fr-FR" dirty="0">
              <a:latin typeface="Calibri"/>
              <a:cs typeface="Calibri"/>
            </a:rPr>
          </a:br>
          <a:r>
            <a:rPr lang="fr-FR" dirty="0">
              <a:latin typeface="Calibri"/>
              <a:cs typeface="Calibri"/>
            </a:rPr>
            <a:t/>
          </a:r>
          <a:br>
            <a:rPr lang="fr-FR" dirty="0">
              <a:latin typeface="Calibri"/>
              <a:cs typeface="Calibri"/>
            </a:rPr>
          </a:br>
          <a:r>
            <a:rPr lang="fr-FR" dirty="0" smtClean="0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Stagiaire</a:t>
          </a:r>
          <a:endParaRPr lang="fr-FR" dirty="0">
            <a:solidFill>
              <a:schemeClr val="tx1">
                <a:lumMod val="75000"/>
              </a:schemeClr>
            </a:solidFill>
            <a:latin typeface="Calibri"/>
            <a:cs typeface="Calibri"/>
          </a:endParaRPr>
        </a:p>
      </dgm:t>
    </dgm:pt>
    <dgm:pt modelId="{28DA279E-2CFB-4C47-B2C7-6C19F44579E2}" type="parTrans" cxnId="{12F14F95-DC9E-4217-85FA-0A21CE37FD4B}">
      <dgm:prSet/>
      <dgm:spPr/>
    </dgm:pt>
    <dgm:pt modelId="{327FC49D-AEF5-4A96-81E9-A78BC2897A81}" type="sibTrans" cxnId="{12F14F95-DC9E-4217-85FA-0A21CE37FD4B}">
      <dgm:prSet/>
      <dgm:spPr/>
    </dgm:pt>
    <dgm:pt modelId="{CF9F3C08-170A-46C3-AD56-FE80AC4EF5BD}" type="pres">
      <dgm:prSet presAssocID="{D622AC68-21ED-4D2C-B826-C25E37FA14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84F59790-A712-4223-B930-5FC5ADB79DA4}" type="pres">
      <dgm:prSet presAssocID="{7DB8C166-A59C-433C-9516-E9D00B6874AC}" presName="hierRoot1" presStyleCnt="0">
        <dgm:presLayoutVars>
          <dgm:hierBranch val="init"/>
        </dgm:presLayoutVars>
      </dgm:prSet>
      <dgm:spPr/>
    </dgm:pt>
    <dgm:pt modelId="{FE7605C2-E661-4B20-B719-87883188AA4C}" type="pres">
      <dgm:prSet presAssocID="{7DB8C166-A59C-433C-9516-E9D00B6874AC}" presName="rootComposite1" presStyleCnt="0"/>
      <dgm:spPr/>
    </dgm:pt>
    <dgm:pt modelId="{45DC563A-407A-4847-ACEE-65DA28022491}" type="pres">
      <dgm:prSet presAssocID="{7DB8C166-A59C-433C-9516-E9D00B6874A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B33CA10-847E-4970-8025-2285748528CB}" type="pres">
      <dgm:prSet presAssocID="{7DB8C166-A59C-433C-9516-E9D00B6874AC}" presName="rootConnector1" presStyleLbl="node1" presStyleIdx="0" presStyleCnt="0"/>
      <dgm:spPr/>
      <dgm:t>
        <a:bodyPr/>
        <a:lstStyle/>
        <a:p>
          <a:endParaRPr lang="fr-FR"/>
        </a:p>
      </dgm:t>
    </dgm:pt>
    <dgm:pt modelId="{7E8C14FA-D296-4CF5-ABE2-1F6857BE30AB}" type="pres">
      <dgm:prSet presAssocID="{7DB8C166-A59C-433C-9516-E9D00B6874AC}" presName="hierChild2" presStyleCnt="0"/>
      <dgm:spPr/>
    </dgm:pt>
    <dgm:pt modelId="{912AA8FB-89B8-4EA5-B640-F20F2A7FCC7E}" type="pres">
      <dgm:prSet presAssocID="{E95F0195-E00A-42D2-9A97-E360A4055B27}" presName="Name37" presStyleLbl="parChTrans1D2" presStyleIdx="0" presStyleCnt="1"/>
      <dgm:spPr/>
      <dgm:t>
        <a:bodyPr/>
        <a:lstStyle/>
        <a:p>
          <a:endParaRPr lang="fr-FR"/>
        </a:p>
      </dgm:t>
    </dgm:pt>
    <dgm:pt modelId="{1D74F334-932F-4E03-A617-6F64BAD9B8FF}" type="pres">
      <dgm:prSet presAssocID="{D7C4054A-4F5F-47BE-8F32-0EBA7A1382DA}" presName="hierRoot2" presStyleCnt="0">
        <dgm:presLayoutVars>
          <dgm:hierBranch val="init"/>
        </dgm:presLayoutVars>
      </dgm:prSet>
      <dgm:spPr/>
    </dgm:pt>
    <dgm:pt modelId="{0B7E93CD-8C78-4F3A-B941-1B6289498BC4}" type="pres">
      <dgm:prSet presAssocID="{D7C4054A-4F5F-47BE-8F32-0EBA7A1382DA}" presName="rootComposite" presStyleCnt="0"/>
      <dgm:spPr/>
    </dgm:pt>
    <dgm:pt modelId="{92F3601D-0799-447D-B2DC-B3E34AAE1CD0}" type="pres">
      <dgm:prSet presAssocID="{D7C4054A-4F5F-47BE-8F32-0EBA7A1382DA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F8F7CD7-A381-4614-9025-5D85860A610F}" type="pres">
      <dgm:prSet presAssocID="{D7C4054A-4F5F-47BE-8F32-0EBA7A1382DA}" presName="rootConnector" presStyleLbl="node2" presStyleIdx="0" presStyleCnt="1"/>
      <dgm:spPr/>
      <dgm:t>
        <a:bodyPr/>
        <a:lstStyle/>
        <a:p>
          <a:endParaRPr lang="fr-FR"/>
        </a:p>
      </dgm:t>
    </dgm:pt>
    <dgm:pt modelId="{6D34C979-CDE0-4CE2-BF32-8A3B4974B439}" type="pres">
      <dgm:prSet presAssocID="{D7C4054A-4F5F-47BE-8F32-0EBA7A1382DA}" presName="hierChild4" presStyleCnt="0"/>
      <dgm:spPr/>
    </dgm:pt>
    <dgm:pt modelId="{232614CC-8B9A-4DD1-B1B2-E2E75D9611A7}" type="pres">
      <dgm:prSet presAssocID="{A5A56ABA-A5EB-48E7-A86C-275332A56C01}" presName="Name37" presStyleLbl="parChTrans1D3" presStyleIdx="0" presStyleCnt="2"/>
      <dgm:spPr/>
    </dgm:pt>
    <dgm:pt modelId="{E94CBE02-F64B-416A-84F3-A1FB5F950967}" type="pres">
      <dgm:prSet presAssocID="{37798EE6-21BA-4D42-97EB-0CEF2C21FF6D}" presName="hierRoot2" presStyleCnt="0">
        <dgm:presLayoutVars>
          <dgm:hierBranch val="init"/>
        </dgm:presLayoutVars>
      </dgm:prSet>
      <dgm:spPr/>
    </dgm:pt>
    <dgm:pt modelId="{9F112AEA-636D-46EA-9BD5-D38D68460621}" type="pres">
      <dgm:prSet presAssocID="{37798EE6-21BA-4D42-97EB-0CEF2C21FF6D}" presName="rootComposite" presStyleCnt="0"/>
      <dgm:spPr/>
    </dgm:pt>
    <dgm:pt modelId="{661DB6A4-8F64-4D89-8DF1-89D5DF158CE0}" type="pres">
      <dgm:prSet presAssocID="{37798EE6-21BA-4D42-97EB-0CEF2C21FF6D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37D384-1E7A-4119-995D-9876C4091698}" type="pres">
      <dgm:prSet presAssocID="{37798EE6-21BA-4D42-97EB-0CEF2C21FF6D}" presName="rootConnector" presStyleLbl="node3" presStyleIdx="0" presStyleCnt="2"/>
      <dgm:spPr/>
      <dgm:t>
        <a:bodyPr/>
        <a:lstStyle/>
        <a:p>
          <a:endParaRPr lang="fr-FR"/>
        </a:p>
      </dgm:t>
    </dgm:pt>
    <dgm:pt modelId="{39D98AEE-A7DA-407A-B723-998661FE341F}" type="pres">
      <dgm:prSet presAssocID="{37798EE6-21BA-4D42-97EB-0CEF2C21FF6D}" presName="hierChild4" presStyleCnt="0"/>
      <dgm:spPr/>
    </dgm:pt>
    <dgm:pt modelId="{F087E666-26AD-4FC4-BE9F-94260AB41D93}" type="pres">
      <dgm:prSet presAssocID="{37798EE6-21BA-4D42-97EB-0CEF2C21FF6D}" presName="hierChild5" presStyleCnt="0"/>
      <dgm:spPr/>
    </dgm:pt>
    <dgm:pt modelId="{7449E0B7-DC97-4C3D-A7DF-C671D7214027}" type="pres">
      <dgm:prSet presAssocID="{976FD3BB-3C70-4ADC-A7C8-94188C1471D4}" presName="Name37" presStyleLbl="parChTrans1D3" presStyleIdx="1" presStyleCnt="2"/>
      <dgm:spPr/>
    </dgm:pt>
    <dgm:pt modelId="{3EBBBAD5-AF32-42F9-90D8-35141241DD3A}" type="pres">
      <dgm:prSet presAssocID="{1992B2AD-7934-4963-9B44-D888975DF98D}" presName="hierRoot2" presStyleCnt="0">
        <dgm:presLayoutVars>
          <dgm:hierBranch val="init"/>
        </dgm:presLayoutVars>
      </dgm:prSet>
      <dgm:spPr/>
    </dgm:pt>
    <dgm:pt modelId="{982B164B-EAEE-4AE2-B177-E7CCBC42A6E3}" type="pres">
      <dgm:prSet presAssocID="{1992B2AD-7934-4963-9B44-D888975DF98D}" presName="rootComposite" presStyleCnt="0"/>
      <dgm:spPr/>
    </dgm:pt>
    <dgm:pt modelId="{491D23DA-770F-443D-9D8F-D1372C1FB2B5}" type="pres">
      <dgm:prSet presAssocID="{1992B2AD-7934-4963-9B44-D888975DF98D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559CE58-BEE8-4635-AFBD-77544657EC31}" type="pres">
      <dgm:prSet presAssocID="{1992B2AD-7934-4963-9B44-D888975DF98D}" presName="rootConnector" presStyleLbl="node3" presStyleIdx="1" presStyleCnt="2"/>
      <dgm:spPr/>
      <dgm:t>
        <a:bodyPr/>
        <a:lstStyle/>
        <a:p>
          <a:endParaRPr lang="fr-FR"/>
        </a:p>
      </dgm:t>
    </dgm:pt>
    <dgm:pt modelId="{BB118067-8952-44D9-9491-03EEEB4894F2}" type="pres">
      <dgm:prSet presAssocID="{1992B2AD-7934-4963-9B44-D888975DF98D}" presName="hierChild4" presStyleCnt="0"/>
      <dgm:spPr/>
    </dgm:pt>
    <dgm:pt modelId="{EE91CD40-C78B-4385-B626-69F9CC356E27}" type="pres">
      <dgm:prSet presAssocID="{28DA279E-2CFB-4C47-B2C7-6C19F44579E2}" presName="Name37" presStyleLbl="parChTrans1D4" presStyleIdx="0" presStyleCnt="1"/>
      <dgm:spPr/>
    </dgm:pt>
    <dgm:pt modelId="{1F2B095E-125E-4950-861C-6F6CE30FAD91}" type="pres">
      <dgm:prSet presAssocID="{B20783B1-50CA-4763-A42B-85101953789A}" presName="hierRoot2" presStyleCnt="0">
        <dgm:presLayoutVars>
          <dgm:hierBranch val="init"/>
        </dgm:presLayoutVars>
      </dgm:prSet>
      <dgm:spPr/>
    </dgm:pt>
    <dgm:pt modelId="{F5C4FF56-9CC8-4563-8787-4EE5DB2FA8B8}" type="pres">
      <dgm:prSet presAssocID="{B20783B1-50CA-4763-A42B-85101953789A}" presName="rootComposite" presStyleCnt="0"/>
      <dgm:spPr/>
    </dgm:pt>
    <dgm:pt modelId="{F6B9D72B-E3A1-4EAC-8A63-61E54C916E4E}" type="pres">
      <dgm:prSet presAssocID="{B20783B1-50CA-4763-A42B-85101953789A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7A1794B-7AE8-4055-B0BD-FB3ED88CD4C3}" type="pres">
      <dgm:prSet presAssocID="{B20783B1-50CA-4763-A42B-85101953789A}" presName="rootConnector" presStyleLbl="node4" presStyleIdx="0" presStyleCnt="1"/>
      <dgm:spPr/>
      <dgm:t>
        <a:bodyPr/>
        <a:lstStyle/>
        <a:p>
          <a:endParaRPr lang="fr-FR"/>
        </a:p>
      </dgm:t>
    </dgm:pt>
    <dgm:pt modelId="{E7733E13-6E92-4546-9184-133AC700A7DE}" type="pres">
      <dgm:prSet presAssocID="{B20783B1-50CA-4763-A42B-85101953789A}" presName="hierChild4" presStyleCnt="0"/>
      <dgm:spPr/>
    </dgm:pt>
    <dgm:pt modelId="{E49C71EA-A099-42E0-85EB-2419F31FA700}" type="pres">
      <dgm:prSet presAssocID="{B20783B1-50CA-4763-A42B-85101953789A}" presName="hierChild5" presStyleCnt="0"/>
      <dgm:spPr/>
    </dgm:pt>
    <dgm:pt modelId="{ACAC84C1-28F9-41DB-B81B-5D7E17E63F3C}" type="pres">
      <dgm:prSet presAssocID="{1992B2AD-7934-4963-9B44-D888975DF98D}" presName="hierChild5" presStyleCnt="0"/>
      <dgm:spPr/>
    </dgm:pt>
    <dgm:pt modelId="{D81DEB79-C976-4C6D-907B-34851195E838}" type="pres">
      <dgm:prSet presAssocID="{D7C4054A-4F5F-47BE-8F32-0EBA7A1382DA}" presName="hierChild5" presStyleCnt="0"/>
      <dgm:spPr/>
    </dgm:pt>
    <dgm:pt modelId="{6E00DB9A-870C-408F-B23E-B26C6F1F7F0F}" type="pres">
      <dgm:prSet presAssocID="{7DB8C166-A59C-433C-9516-E9D00B6874AC}" presName="hierChild3" presStyleCnt="0"/>
      <dgm:spPr/>
    </dgm:pt>
  </dgm:ptLst>
  <dgm:cxnLst>
    <dgm:cxn modelId="{1E62F545-E264-4D3E-9457-6501F52B0EB0}" srcId="{D7C4054A-4F5F-47BE-8F32-0EBA7A1382DA}" destId="{37798EE6-21BA-4D42-97EB-0CEF2C21FF6D}" srcOrd="0" destOrd="0" parTransId="{A5A56ABA-A5EB-48E7-A86C-275332A56C01}" sibTransId="{DCD3ED96-E57F-40B8-968F-A8591282A9A8}"/>
    <dgm:cxn modelId="{5C81CCCB-303E-470E-96D8-F8BEB8EB6375}" type="presOf" srcId="{7DB8C166-A59C-433C-9516-E9D00B6874AC}" destId="{45DC563A-407A-4847-ACEE-65DA28022491}" srcOrd="0" destOrd="0" presId="urn:microsoft.com/office/officeart/2005/8/layout/orgChart1"/>
    <dgm:cxn modelId="{A7176377-06AE-4B3E-B05F-FEC97DEAB34C}" type="presOf" srcId="{A5A56ABA-A5EB-48E7-A86C-275332A56C01}" destId="{232614CC-8B9A-4DD1-B1B2-E2E75D9611A7}" srcOrd="0" destOrd="0" presId="urn:microsoft.com/office/officeart/2005/8/layout/orgChart1"/>
    <dgm:cxn modelId="{AC5DE6F4-8833-4F7B-9AD0-146A11D17948}" type="presOf" srcId="{1992B2AD-7934-4963-9B44-D888975DF98D}" destId="{491D23DA-770F-443D-9D8F-D1372C1FB2B5}" srcOrd="0" destOrd="0" presId="urn:microsoft.com/office/officeart/2005/8/layout/orgChart1"/>
    <dgm:cxn modelId="{5BB612E8-2914-4991-AECC-CB6D538A313E}" type="presOf" srcId="{D7C4054A-4F5F-47BE-8F32-0EBA7A1382DA}" destId="{BF8F7CD7-A381-4614-9025-5D85860A610F}" srcOrd="1" destOrd="0" presId="urn:microsoft.com/office/officeart/2005/8/layout/orgChart1"/>
    <dgm:cxn modelId="{228F7760-B0F6-4427-85A3-44364C390AFE}" type="presOf" srcId="{E95F0195-E00A-42D2-9A97-E360A4055B27}" destId="{912AA8FB-89B8-4EA5-B640-F20F2A7FCC7E}" srcOrd="0" destOrd="0" presId="urn:microsoft.com/office/officeart/2005/8/layout/orgChart1"/>
    <dgm:cxn modelId="{363BED4F-2277-4363-88E3-8B96045E4605}" type="presOf" srcId="{D7C4054A-4F5F-47BE-8F32-0EBA7A1382DA}" destId="{92F3601D-0799-447D-B2DC-B3E34AAE1CD0}" srcOrd="0" destOrd="0" presId="urn:microsoft.com/office/officeart/2005/8/layout/orgChart1"/>
    <dgm:cxn modelId="{4229DD81-61E2-4AC1-811F-DF4ECC426185}" srcId="{D7C4054A-4F5F-47BE-8F32-0EBA7A1382DA}" destId="{1992B2AD-7934-4963-9B44-D888975DF98D}" srcOrd="1" destOrd="0" parTransId="{976FD3BB-3C70-4ADC-A7C8-94188C1471D4}" sibTransId="{F26883B1-1880-4505-A11F-42210C8869C2}"/>
    <dgm:cxn modelId="{B533C471-0F21-4456-AA11-B2522D1044B4}" type="presOf" srcId="{B20783B1-50CA-4763-A42B-85101953789A}" destId="{E7A1794B-7AE8-4055-B0BD-FB3ED88CD4C3}" srcOrd="1" destOrd="0" presId="urn:microsoft.com/office/officeart/2005/8/layout/orgChart1"/>
    <dgm:cxn modelId="{F1DEA052-B432-420D-8DAF-4AC52BA82D30}" type="presOf" srcId="{37798EE6-21BA-4D42-97EB-0CEF2C21FF6D}" destId="{661DB6A4-8F64-4D89-8DF1-89D5DF158CE0}" srcOrd="0" destOrd="0" presId="urn:microsoft.com/office/officeart/2005/8/layout/orgChart1"/>
    <dgm:cxn modelId="{61707382-5F25-499E-9C8F-5425D9913AEB}" type="presOf" srcId="{28DA279E-2CFB-4C47-B2C7-6C19F44579E2}" destId="{EE91CD40-C78B-4385-B626-69F9CC356E27}" srcOrd="0" destOrd="0" presId="urn:microsoft.com/office/officeart/2005/8/layout/orgChart1"/>
    <dgm:cxn modelId="{78C98452-2617-40B9-A104-A8F8A5C1AB83}" type="presOf" srcId="{7DB8C166-A59C-433C-9516-E9D00B6874AC}" destId="{4B33CA10-847E-4970-8025-2285748528CB}" srcOrd="1" destOrd="0" presId="urn:microsoft.com/office/officeart/2005/8/layout/orgChart1"/>
    <dgm:cxn modelId="{A6FDC120-54EA-43A4-904D-A5BD56B81B61}" type="presOf" srcId="{37798EE6-21BA-4D42-97EB-0CEF2C21FF6D}" destId="{3F37D384-1E7A-4119-995D-9876C4091698}" srcOrd="1" destOrd="0" presId="urn:microsoft.com/office/officeart/2005/8/layout/orgChart1"/>
    <dgm:cxn modelId="{0C30BDED-C3A6-4E0D-8308-AFCBD9EEE9B8}" type="presOf" srcId="{1992B2AD-7934-4963-9B44-D888975DF98D}" destId="{8559CE58-BEE8-4635-AFBD-77544657EC31}" srcOrd="1" destOrd="0" presId="urn:microsoft.com/office/officeart/2005/8/layout/orgChart1"/>
    <dgm:cxn modelId="{EB0330F7-1515-4AA1-9CC7-4D50B7F070B2}" type="presOf" srcId="{976FD3BB-3C70-4ADC-A7C8-94188C1471D4}" destId="{7449E0B7-DC97-4C3D-A7DF-C671D7214027}" srcOrd="0" destOrd="0" presId="urn:microsoft.com/office/officeart/2005/8/layout/orgChart1"/>
    <dgm:cxn modelId="{BFCB327E-7D48-4981-AC72-43164B4FDE73}" srcId="{7DB8C166-A59C-433C-9516-E9D00B6874AC}" destId="{D7C4054A-4F5F-47BE-8F32-0EBA7A1382DA}" srcOrd="0" destOrd="0" parTransId="{E95F0195-E00A-42D2-9A97-E360A4055B27}" sibTransId="{94CDF48E-F438-42DE-AEB9-95352C1E1E8C}"/>
    <dgm:cxn modelId="{12F14F95-DC9E-4217-85FA-0A21CE37FD4B}" srcId="{1992B2AD-7934-4963-9B44-D888975DF98D}" destId="{B20783B1-50CA-4763-A42B-85101953789A}" srcOrd="0" destOrd="0" parTransId="{28DA279E-2CFB-4C47-B2C7-6C19F44579E2}" sibTransId="{327FC49D-AEF5-4A96-81E9-A78BC2897A81}"/>
    <dgm:cxn modelId="{5DE90591-5990-4FD8-A3FC-1DB9676CE0AE}" type="presOf" srcId="{B20783B1-50CA-4763-A42B-85101953789A}" destId="{F6B9D72B-E3A1-4EAC-8A63-61E54C916E4E}" srcOrd="0" destOrd="0" presId="urn:microsoft.com/office/officeart/2005/8/layout/orgChart1"/>
    <dgm:cxn modelId="{95BC7901-6A68-4091-96CD-31DF30F0FCE1}" type="presOf" srcId="{D622AC68-21ED-4D2C-B826-C25E37FA144A}" destId="{CF9F3C08-170A-46C3-AD56-FE80AC4EF5BD}" srcOrd="0" destOrd="0" presId="urn:microsoft.com/office/officeart/2005/8/layout/orgChart1"/>
    <dgm:cxn modelId="{AA5A7403-60CD-42AB-8E21-C4206B8A5B33}" srcId="{D622AC68-21ED-4D2C-B826-C25E37FA144A}" destId="{7DB8C166-A59C-433C-9516-E9D00B6874AC}" srcOrd="0" destOrd="0" parTransId="{9EFA2E89-C062-468C-8DE4-3029477616EE}" sibTransId="{3561BBF1-1E24-442F-9E06-CFAC9D61B573}"/>
    <dgm:cxn modelId="{F2EBD445-ACED-4FCA-984C-0F101E8F9658}" type="presParOf" srcId="{CF9F3C08-170A-46C3-AD56-FE80AC4EF5BD}" destId="{84F59790-A712-4223-B930-5FC5ADB79DA4}" srcOrd="0" destOrd="0" presId="urn:microsoft.com/office/officeart/2005/8/layout/orgChart1"/>
    <dgm:cxn modelId="{9BCAE52C-0A45-4107-A95F-DBC888644BE8}" type="presParOf" srcId="{84F59790-A712-4223-B930-5FC5ADB79DA4}" destId="{FE7605C2-E661-4B20-B719-87883188AA4C}" srcOrd="0" destOrd="0" presId="urn:microsoft.com/office/officeart/2005/8/layout/orgChart1"/>
    <dgm:cxn modelId="{4821F2A4-5BD3-423D-B179-16B51C80B59D}" type="presParOf" srcId="{FE7605C2-E661-4B20-B719-87883188AA4C}" destId="{45DC563A-407A-4847-ACEE-65DA28022491}" srcOrd="0" destOrd="0" presId="urn:microsoft.com/office/officeart/2005/8/layout/orgChart1"/>
    <dgm:cxn modelId="{8EABB0E2-E1CB-4CED-B925-4E9EA0F80145}" type="presParOf" srcId="{FE7605C2-E661-4B20-B719-87883188AA4C}" destId="{4B33CA10-847E-4970-8025-2285748528CB}" srcOrd="1" destOrd="0" presId="urn:microsoft.com/office/officeart/2005/8/layout/orgChart1"/>
    <dgm:cxn modelId="{F90F66B1-DC9B-46B5-BA90-A5542B02C41F}" type="presParOf" srcId="{84F59790-A712-4223-B930-5FC5ADB79DA4}" destId="{7E8C14FA-D296-4CF5-ABE2-1F6857BE30AB}" srcOrd="1" destOrd="0" presId="urn:microsoft.com/office/officeart/2005/8/layout/orgChart1"/>
    <dgm:cxn modelId="{CAD049D1-6DDB-45D2-89D3-FC4E0FDB3C0E}" type="presParOf" srcId="{7E8C14FA-D296-4CF5-ABE2-1F6857BE30AB}" destId="{912AA8FB-89B8-4EA5-B640-F20F2A7FCC7E}" srcOrd="0" destOrd="0" presId="urn:microsoft.com/office/officeart/2005/8/layout/orgChart1"/>
    <dgm:cxn modelId="{2C6B6428-40FE-4E42-9FC0-1757CFAC47A3}" type="presParOf" srcId="{7E8C14FA-D296-4CF5-ABE2-1F6857BE30AB}" destId="{1D74F334-932F-4E03-A617-6F64BAD9B8FF}" srcOrd="1" destOrd="0" presId="urn:microsoft.com/office/officeart/2005/8/layout/orgChart1"/>
    <dgm:cxn modelId="{0D421414-8AC2-4461-BFE0-CCEC86E6F944}" type="presParOf" srcId="{1D74F334-932F-4E03-A617-6F64BAD9B8FF}" destId="{0B7E93CD-8C78-4F3A-B941-1B6289498BC4}" srcOrd="0" destOrd="0" presId="urn:microsoft.com/office/officeart/2005/8/layout/orgChart1"/>
    <dgm:cxn modelId="{65AF9A22-C0C0-42EB-BFC7-EC1CDB408D57}" type="presParOf" srcId="{0B7E93CD-8C78-4F3A-B941-1B6289498BC4}" destId="{92F3601D-0799-447D-B2DC-B3E34AAE1CD0}" srcOrd="0" destOrd="0" presId="urn:microsoft.com/office/officeart/2005/8/layout/orgChart1"/>
    <dgm:cxn modelId="{A2FE4B84-45BC-44B8-85C3-F50F5F4DC75B}" type="presParOf" srcId="{0B7E93CD-8C78-4F3A-B941-1B6289498BC4}" destId="{BF8F7CD7-A381-4614-9025-5D85860A610F}" srcOrd="1" destOrd="0" presId="urn:microsoft.com/office/officeart/2005/8/layout/orgChart1"/>
    <dgm:cxn modelId="{E7818EB1-0E98-4C48-B73F-0EAA2B229742}" type="presParOf" srcId="{1D74F334-932F-4E03-A617-6F64BAD9B8FF}" destId="{6D34C979-CDE0-4CE2-BF32-8A3B4974B439}" srcOrd="1" destOrd="0" presId="urn:microsoft.com/office/officeart/2005/8/layout/orgChart1"/>
    <dgm:cxn modelId="{7867BE49-8FE4-474F-9BBF-2BF354E96A3E}" type="presParOf" srcId="{6D34C979-CDE0-4CE2-BF32-8A3B4974B439}" destId="{232614CC-8B9A-4DD1-B1B2-E2E75D9611A7}" srcOrd="0" destOrd="0" presId="urn:microsoft.com/office/officeart/2005/8/layout/orgChart1"/>
    <dgm:cxn modelId="{8A3CD00B-D3B7-4730-8568-885E887A3444}" type="presParOf" srcId="{6D34C979-CDE0-4CE2-BF32-8A3B4974B439}" destId="{E94CBE02-F64B-416A-84F3-A1FB5F950967}" srcOrd="1" destOrd="0" presId="urn:microsoft.com/office/officeart/2005/8/layout/orgChart1"/>
    <dgm:cxn modelId="{078F50FE-EC04-4F7B-B97A-F7214DCA9D78}" type="presParOf" srcId="{E94CBE02-F64B-416A-84F3-A1FB5F950967}" destId="{9F112AEA-636D-46EA-9BD5-D38D68460621}" srcOrd="0" destOrd="0" presId="urn:microsoft.com/office/officeart/2005/8/layout/orgChart1"/>
    <dgm:cxn modelId="{68E4EE3E-10C1-4BAB-968A-44A6E7C41C0F}" type="presParOf" srcId="{9F112AEA-636D-46EA-9BD5-D38D68460621}" destId="{661DB6A4-8F64-4D89-8DF1-89D5DF158CE0}" srcOrd="0" destOrd="0" presId="urn:microsoft.com/office/officeart/2005/8/layout/orgChart1"/>
    <dgm:cxn modelId="{E3521A9E-6EA8-4101-A432-7A55EA85C471}" type="presParOf" srcId="{9F112AEA-636D-46EA-9BD5-D38D68460621}" destId="{3F37D384-1E7A-4119-995D-9876C4091698}" srcOrd="1" destOrd="0" presId="urn:microsoft.com/office/officeart/2005/8/layout/orgChart1"/>
    <dgm:cxn modelId="{73F01B88-A680-41D7-B5CF-C7A50F1A5FB9}" type="presParOf" srcId="{E94CBE02-F64B-416A-84F3-A1FB5F950967}" destId="{39D98AEE-A7DA-407A-B723-998661FE341F}" srcOrd="1" destOrd="0" presId="urn:microsoft.com/office/officeart/2005/8/layout/orgChart1"/>
    <dgm:cxn modelId="{5EBA2A21-68A2-485C-812B-0397BB97A056}" type="presParOf" srcId="{E94CBE02-F64B-416A-84F3-A1FB5F950967}" destId="{F087E666-26AD-4FC4-BE9F-94260AB41D93}" srcOrd="2" destOrd="0" presId="urn:microsoft.com/office/officeart/2005/8/layout/orgChart1"/>
    <dgm:cxn modelId="{41475CE6-80DA-49BD-A7D3-D7D5C6AE18AA}" type="presParOf" srcId="{6D34C979-CDE0-4CE2-BF32-8A3B4974B439}" destId="{7449E0B7-DC97-4C3D-A7DF-C671D7214027}" srcOrd="2" destOrd="0" presId="urn:microsoft.com/office/officeart/2005/8/layout/orgChart1"/>
    <dgm:cxn modelId="{0B5B658D-2AC4-4203-9154-FBE30DBE92CA}" type="presParOf" srcId="{6D34C979-CDE0-4CE2-BF32-8A3B4974B439}" destId="{3EBBBAD5-AF32-42F9-90D8-35141241DD3A}" srcOrd="3" destOrd="0" presId="urn:microsoft.com/office/officeart/2005/8/layout/orgChart1"/>
    <dgm:cxn modelId="{2E392865-20B8-41EF-9C9E-C7C0F113D88D}" type="presParOf" srcId="{3EBBBAD5-AF32-42F9-90D8-35141241DD3A}" destId="{982B164B-EAEE-4AE2-B177-E7CCBC42A6E3}" srcOrd="0" destOrd="0" presId="urn:microsoft.com/office/officeart/2005/8/layout/orgChart1"/>
    <dgm:cxn modelId="{DBBDD77D-B65E-4E6C-A752-462E29A67BEA}" type="presParOf" srcId="{982B164B-EAEE-4AE2-B177-E7CCBC42A6E3}" destId="{491D23DA-770F-443D-9D8F-D1372C1FB2B5}" srcOrd="0" destOrd="0" presId="urn:microsoft.com/office/officeart/2005/8/layout/orgChart1"/>
    <dgm:cxn modelId="{F7F04953-1AA4-442E-8F56-99F4241E9F2D}" type="presParOf" srcId="{982B164B-EAEE-4AE2-B177-E7CCBC42A6E3}" destId="{8559CE58-BEE8-4635-AFBD-77544657EC31}" srcOrd="1" destOrd="0" presId="urn:microsoft.com/office/officeart/2005/8/layout/orgChart1"/>
    <dgm:cxn modelId="{56ED757A-D8FD-40FC-BD32-081019724437}" type="presParOf" srcId="{3EBBBAD5-AF32-42F9-90D8-35141241DD3A}" destId="{BB118067-8952-44D9-9491-03EEEB4894F2}" srcOrd="1" destOrd="0" presId="urn:microsoft.com/office/officeart/2005/8/layout/orgChart1"/>
    <dgm:cxn modelId="{503ED5FB-81B9-4752-9979-EFD9CA3F7F02}" type="presParOf" srcId="{BB118067-8952-44D9-9491-03EEEB4894F2}" destId="{EE91CD40-C78B-4385-B626-69F9CC356E27}" srcOrd="0" destOrd="0" presId="urn:microsoft.com/office/officeart/2005/8/layout/orgChart1"/>
    <dgm:cxn modelId="{EB51E651-5B1C-4254-91D7-A707BADB6BF2}" type="presParOf" srcId="{BB118067-8952-44D9-9491-03EEEB4894F2}" destId="{1F2B095E-125E-4950-861C-6F6CE30FAD91}" srcOrd="1" destOrd="0" presId="urn:microsoft.com/office/officeart/2005/8/layout/orgChart1"/>
    <dgm:cxn modelId="{BE078F6D-108C-492D-911A-91231642CBAF}" type="presParOf" srcId="{1F2B095E-125E-4950-861C-6F6CE30FAD91}" destId="{F5C4FF56-9CC8-4563-8787-4EE5DB2FA8B8}" srcOrd="0" destOrd="0" presId="urn:microsoft.com/office/officeart/2005/8/layout/orgChart1"/>
    <dgm:cxn modelId="{88F85938-4E00-43AB-843A-1238167EE4CF}" type="presParOf" srcId="{F5C4FF56-9CC8-4563-8787-4EE5DB2FA8B8}" destId="{F6B9D72B-E3A1-4EAC-8A63-61E54C916E4E}" srcOrd="0" destOrd="0" presId="urn:microsoft.com/office/officeart/2005/8/layout/orgChart1"/>
    <dgm:cxn modelId="{34069471-EAF1-4098-8B86-8F528535CD47}" type="presParOf" srcId="{F5C4FF56-9CC8-4563-8787-4EE5DB2FA8B8}" destId="{E7A1794B-7AE8-4055-B0BD-FB3ED88CD4C3}" srcOrd="1" destOrd="0" presId="urn:microsoft.com/office/officeart/2005/8/layout/orgChart1"/>
    <dgm:cxn modelId="{E0D04EA2-5C19-4ECD-AC89-5C2A8D76F528}" type="presParOf" srcId="{1F2B095E-125E-4950-861C-6F6CE30FAD91}" destId="{E7733E13-6E92-4546-9184-133AC700A7DE}" srcOrd="1" destOrd="0" presId="urn:microsoft.com/office/officeart/2005/8/layout/orgChart1"/>
    <dgm:cxn modelId="{4F9F8A62-97A0-4692-A659-1CDCCA141F1A}" type="presParOf" srcId="{1F2B095E-125E-4950-861C-6F6CE30FAD91}" destId="{E49C71EA-A099-42E0-85EB-2419F31FA700}" srcOrd="2" destOrd="0" presId="urn:microsoft.com/office/officeart/2005/8/layout/orgChart1"/>
    <dgm:cxn modelId="{94AA80A2-B8B9-464B-8E42-AF05C5DE1F9C}" type="presParOf" srcId="{3EBBBAD5-AF32-42F9-90D8-35141241DD3A}" destId="{ACAC84C1-28F9-41DB-B81B-5D7E17E63F3C}" srcOrd="2" destOrd="0" presId="urn:microsoft.com/office/officeart/2005/8/layout/orgChart1"/>
    <dgm:cxn modelId="{31A51F17-A53E-4F1E-8F06-F4906AFF08D4}" type="presParOf" srcId="{1D74F334-932F-4E03-A617-6F64BAD9B8FF}" destId="{D81DEB79-C976-4C6D-907B-34851195E838}" srcOrd="2" destOrd="0" presId="urn:microsoft.com/office/officeart/2005/8/layout/orgChart1"/>
    <dgm:cxn modelId="{92AD7C79-822F-4668-9D9B-FF881ACBD4CB}" type="presParOf" srcId="{84F59790-A712-4223-B930-5FC5ADB79DA4}" destId="{6E00DB9A-870C-408F-B23E-B26C6F1F7F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CAE50-3D5F-46E0-8F1D-90484462F3A2}">
      <dsp:nvSpPr>
        <dsp:cNvPr id="0" name=""/>
        <dsp:cNvSpPr/>
      </dsp:nvSpPr>
      <dsp:spPr>
        <a:xfrm>
          <a:off x="0" y="576321"/>
          <a:ext cx="6665407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>
              <a:latin typeface="Century Gothic" panose="020B0502020202020204"/>
            </a:rPr>
            <a:t>Présentation de l'entreprise</a:t>
          </a:r>
          <a:endParaRPr lang="fr-FR" sz="2600" kern="1200" dirty="0"/>
        </a:p>
      </dsp:txBody>
      <dsp:txXfrm>
        <a:off x="30442" y="606763"/>
        <a:ext cx="6604523" cy="562726"/>
      </dsp:txXfrm>
    </dsp:sp>
    <dsp:sp modelId="{92B21B8C-2D06-46E4-91EC-E67AC275364D}">
      <dsp:nvSpPr>
        <dsp:cNvPr id="0" name=""/>
        <dsp:cNvSpPr/>
      </dsp:nvSpPr>
      <dsp:spPr>
        <a:xfrm>
          <a:off x="0" y="1199931"/>
          <a:ext cx="6665407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2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>
            <a:latin typeface="Century Gothic" panose="020B0502020202020204"/>
          </a:endParaRPr>
        </a:p>
      </dsp:txBody>
      <dsp:txXfrm>
        <a:off x="0" y="1199931"/>
        <a:ext cx="6665407" cy="430560"/>
      </dsp:txXfrm>
    </dsp:sp>
    <dsp:sp modelId="{110B61D6-9676-4F58-B5D3-D69D42AD101C}">
      <dsp:nvSpPr>
        <dsp:cNvPr id="0" name=""/>
        <dsp:cNvSpPr/>
      </dsp:nvSpPr>
      <dsp:spPr>
        <a:xfrm>
          <a:off x="0" y="1630491"/>
          <a:ext cx="6665407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>
              <a:latin typeface="Century Gothic" panose="020B0502020202020204"/>
            </a:rPr>
            <a:t>Le Service Informatique</a:t>
          </a:r>
          <a:endParaRPr lang="fr-FR" sz="2600" kern="1200"/>
        </a:p>
      </dsp:txBody>
      <dsp:txXfrm>
        <a:off x="30442" y="1660933"/>
        <a:ext cx="6604523" cy="562726"/>
      </dsp:txXfrm>
    </dsp:sp>
    <dsp:sp modelId="{078C9619-4A9F-4030-BCE1-7E63215378C0}">
      <dsp:nvSpPr>
        <dsp:cNvPr id="0" name=""/>
        <dsp:cNvSpPr/>
      </dsp:nvSpPr>
      <dsp:spPr>
        <a:xfrm>
          <a:off x="0" y="2254101"/>
          <a:ext cx="6665407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2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>
            <a:latin typeface="Century Gothic" panose="020B0502020202020204"/>
          </a:endParaRPr>
        </a:p>
      </dsp:txBody>
      <dsp:txXfrm>
        <a:off x="0" y="2254101"/>
        <a:ext cx="6665407" cy="430560"/>
      </dsp:txXfrm>
    </dsp:sp>
    <dsp:sp modelId="{23E1F6D3-38BC-4C0C-AFCF-F4FB3DF97CA0}">
      <dsp:nvSpPr>
        <dsp:cNvPr id="0" name=""/>
        <dsp:cNvSpPr/>
      </dsp:nvSpPr>
      <dsp:spPr>
        <a:xfrm>
          <a:off x="0" y="2684661"/>
          <a:ext cx="6665407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>
              <a:latin typeface="Century Gothic" panose="020B0502020202020204"/>
            </a:rPr>
            <a:t>Les Activités réalisées durant mon </a:t>
          </a:r>
          <a:r>
            <a:rPr lang="fr-FR" sz="2600" kern="1200" dirty="0" smtClean="0">
              <a:latin typeface="Century Gothic" panose="020B0502020202020204"/>
            </a:rPr>
            <a:t>stage</a:t>
          </a:r>
          <a:endParaRPr lang="fr-FR" sz="2600" kern="1200" dirty="0">
            <a:latin typeface="Century Gothic" panose="020B0502020202020204"/>
          </a:endParaRPr>
        </a:p>
      </dsp:txBody>
      <dsp:txXfrm>
        <a:off x="30442" y="2715103"/>
        <a:ext cx="6604523" cy="562726"/>
      </dsp:txXfrm>
    </dsp:sp>
    <dsp:sp modelId="{818EEA75-AEF4-4F6C-AA65-88F01B2F57BB}">
      <dsp:nvSpPr>
        <dsp:cNvPr id="0" name=""/>
        <dsp:cNvSpPr/>
      </dsp:nvSpPr>
      <dsp:spPr>
        <a:xfrm>
          <a:off x="0" y="3308271"/>
          <a:ext cx="6665407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2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>
            <a:latin typeface="Century Gothic" panose="020B0502020202020204"/>
          </a:endParaRPr>
        </a:p>
      </dsp:txBody>
      <dsp:txXfrm>
        <a:off x="0" y="3308271"/>
        <a:ext cx="6665407" cy="430560"/>
      </dsp:txXfrm>
    </dsp:sp>
    <dsp:sp modelId="{39DCAA03-6436-4C74-9FA0-6D8D40C8D0E1}">
      <dsp:nvSpPr>
        <dsp:cNvPr id="0" name=""/>
        <dsp:cNvSpPr/>
      </dsp:nvSpPr>
      <dsp:spPr>
        <a:xfrm>
          <a:off x="0" y="3738831"/>
          <a:ext cx="6665407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>
              <a:latin typeface="Century Gothic" panose="020B0502020202020204"/>
            </a:rPr>
            <a:t>Le Projet</a:t>
          </a:r>
        </a:p>
      </dsp:txBody>
      <dsp:txXfrm>
        <a:off x="30442" y="3769273"/>
        <a:ext cx="6604523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1CD40-C78B-4385-B626-69F9CC356E27}">
      <dsp:nvSpPr>
        <dsp:cNvPr id="0" name=""/>
        <dsp:cNvSpPr/>
      </dsp:nvSpPr>
      <dsp:spPr>
        <a:xfrm>
          <a:off x="5080849" y="3740896"/>
          <a:ext cx="292182" cy="896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026"/>
              </a:lnTo>
              <a:lnTo>
                <a:pt x="292182" y="89602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9E0B7-DC97-4C3D-A7DF-C671D7214027}">
      <dsp:nvSpPr>
        <dsp:cNvPr id="0" name=""/>
        <dsp:cNvSpPr/>
      </dsp:nvSpPr>
      <dsp:spPr>
        <a:xfrm>
          <a:off x="4681533" y="2357899"/>
          <a:ext cx="1178469" cy="40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27"/>
              </a:lnTo>
              <a:lnTo>
                <a:pt x="1178469" y="204527"/>
              </a:lnTo>
              <a:lnTo>
                <a:pt x="1178469" y="40905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614CC-8B9A-4DD1-B1B2-E2E75D9611A7}">
      <dsp:nvSpPr>
        <dsp:cNvPr id="0" name=""/>
        <dsp:cNvSpPr/>
      </dsp:nvSpPr>
      <dsp:spPr>
        <a:xfrm>
          <a:off x="3503064" y="2357899"/>
          <a:ext cx="1178469" cy="409055"/>
        </a:xfrm>
        <a:custGeom>
          <a:avLst/>
          <a:gdLst/>
          <a:ahLst/>
          <a:cxnLst/>
          <a:rect l="0" t="0" r="0" b="0"/>
          <a:pathLst>
            <a:path>
              <a:moveTo>
                <a:pt x="1178469" y="0"/>
              </a:moveTo>
              <a:lnTo>
                <a:pt x="1178469" y="204527"/>
              </a:lnTo>
              <a:lnTo>
                <a:pt x="0" y="204527"/>
              </a:lnTo>
              <a:lnTo>
                <a:pt x="0" y="409055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AA8FB-89B8-4EA5-B640-F20F2A7FCC7E}">
      <dsp:nvSpPr>
        <dsp:cNvPr id="0" name=""/>
        <dsp:cNvSpPr/>
      </dsp:nvSpPr>
      <dsp:spPr>
        <a:xfrm>
          <a:off x="4635813" y="974901"/>
          <a:ext cx="91440" cy="40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05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C563A-407A-4847-ACEE-65DA28022491}">
      <dsp:nvSpPr>
        <dsp:cNvPr id="0" name=""/>
        <dsp:cNvSpPr/>
      </dsp:nvSpPr>
      <dsp:spPr>
        <a:xfrm>
          <a:off x="3707591" y="960"/>
          <a:ext cx="1947883" cy="973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>
              <a:solidFill>
                <a:srgbClr val="010000"/>
              </a:solidFill>
              <a:latin typeface="Century Gothic" panose="020B0502020202020204"/>
            </a:rPr>
            <a:t> </a:t>
          </a:r>
          <a:r>
            <a:rPr lang="fr-FR" sz="1500" kern="1200">
              <a:solidFill>
                <a:schemeClr val="tx1"/>
              </a:solidFill>
              <a:latin typeface="Calibri"/>
              <a:cs typeface="Calibri"/>
            </a:rPr>
            <a:t>Romuald BEDU </a:t>
          </a:r>
          <a:br>
            <a:rPr lang="fr-FR" sz="1500" kern="1200">
              <a:solidFill>
                <a:schemeClr val="tx1"/>
              </a:solidFill>
              <a:latin typeface="Calibri"/>
              <a:cs typeface="Calibri"/>
            </a:rPr>
          </a:br>
          <a:r>
            <a:rPr lang="fr-FR" sz="1500" kern="1200">
              <a:solidFill>
                <a:schemeClr val="tx1"/>
              </a:solidFill>
              <a:latin typeface="Calibri"/>
              <a:cs typeface="Calibri"/>
            </a:rPr>
            <a:t/>
          </a:r>
          <a:br>
            <a:rPr lang="fr-FR" sz="1500" kern="1200">
              <a:solidFill>
                <a:schemeClr val="tx1"/>
              </a:solidFill>
              <a:latin typeface="Calibri"/>
              <a:cs typeface="Calibri"/>
            </a:rPr>
          </a:br>
          <a:r>
            <a:rPr lang="fr-FR" sz="1500" kern="1200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Chef de service</a:t>
          </a:r>
        </a:p>
      </dsp:txBody>
      <dsp:txXfrm>
        <a:off x="3707591" y="960"/>
        <a:ext cx="1947883" cy="973941"/>
      </dsp:txXfrm>
    </dsp:sp>
    <dsp:sp modelId="{92F3601D-0799-447D-B2DC-B3E34AAE1CD0}">
      <dsp:nvSpPr>
        <dsp:cNvPr id="0" name=""/>
        <dsp:cNvSpPr/>
      </dsp:nvSpPr>
      <dsp:spPr>
        <a:xfrm>
          <a:off x="3707591" y="1383957"/>
          <a:ext cx="1947883" cy="973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>
              <a:latin typeface="Century Gothic" panose="020B0502020202020204"/>
            </a:rPr>
            <a:t> </a:t>
          </a:r>
          <a:r>
            <a:rPr lang="fr-FR" sz="1500" kern="1200">
              <a:solidFill>
                <a:schemeClr val="tx1"/>
              </a:solidFill>
              <a:latin typeface="Calibri"/>
              <a:cs typeface="Calibri"/>
            </a:rPr>
            <a:t>Christian ARISTIDE</a:t>
          </a:r>
          <a:br>
            <a:rPr lang="fr-FR" sz="1500" kern="1200">
              <a:solidFill>
                <a:schemeClr val="tx1"/>
              </a:solidFill>
              <a:latin typeface="Calibri"/>
              <a:cs typeface="Calibri"/>
            </a:rPr>
          </a:br>
          <a:r>
            <a:rPr lang="fr-FR" sz="1500" kern="1200">
              <a:latin typeface="Calibri"/>
              <a:cs typeface="Calibri"/>
            </a:rPr>
            <a:t/>
          </a:r>
          <a:br>
            <a:rPr lang="fr-FR" sz="1500" kern="1200">
              <a:latin typeface="Calibri"/>
              <a:cs typeface="Calibri"/>
            </a:rPr>
          </a:br>
          <a:r>
            <a:rPr lang="fr-FR" sz="1500" kern="1200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Chef de secteur</a:t>
          </a:r>
        </a:p>
      </dsp:txBody>
      <dsp:txXfrm>
        <a:off x="3707591" y="1383957"/>
        <a:ext cx="1947883" cy="973941"/>
      </dsp:txXfrm>
    </dsp:sp>
    <dsp:sp modelId="{661DB6A4-8F64-4D89-8DF1-89D5DF158CE0}">
      <dsp:nvSpPr>
        <dsp:cNvPr id="0" name=""/>
        <dsp:cNvSpPr/>
      </dsp:nvSpPr>
      <dsp:spPr>
        <a:xfrm>
          <a:off x="2529122" y="2766954"/>
          <a:ext cx="1947883" cy="973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>
              <a:latin typeface="Calibri"/>
              <a:cs typeface="Calibri"/>
            </a:rPr>
            <a:t> </a:t>
          </a:r>
          <a:r>
            <a:rPr lang="fr-FR" sz="1500" kern="1200" err="1">
              <a:solidFill>
                <a:schemeClr val="tx1"/>
              </a:solidFill>
              <a:latin typeface="Calibri"/>
              <a:cs typeface="Calibri"/>
            </a:rPr>
            <a:t>Falimanentsoa</a:t>
          </a:r>
          <a:r>
            <a:rPr lang="fr-FR" sz="1500" kern="1200">
              <a:solidFill>
                <a:schemeClr val="tx1"/>
              </a:solidFill>
              <a:latin typeface="Calibri"/>
              <a:cs typeface="Calibri"/>
            </a:rPr>
            <a:t> RASOLOHERY</a:t>
          </a:r>
          <a:br>
            <a:rPr lang="fr-FR" sz="1500" kern="1200">
              <a:solidFill>
                <a:schemeClr val="tx1"/>
              </a:solidFill>
              <a:latin typeface="Calibri"/>
              <a:cs typeface="Calibri"/>
            </a:rPr>
          </a:br>
          <a:r>
            <a:rPr lang="fr-FR" sz="1500" kern="1200">
              <a:latin typeface="Calibri"/>
              <a:cs typeface="Calibri"/>
            </a:rPr>
            <a:t/>
          </a:r>
          <a:br>
            <a:rPr lang="fr-FR" sz="1500" kern="1200">
              <a:latin typeface="Calibri"/>
              <a:cs typeface="Calibri"/>
            </a:rPr>
          </a:br>
          <a:r>
            <a:rPr lang="fr-FR" sz="1500" kern="1200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Technicien de proximité</a:t>
          </a:r>
          <a:endParaRPr lang="fr-FR" sz="1500" kern="1200">
            <a:latin typeface="Calibri"/>
            <a:cs typeface="Calibri"/>
          </a:endParaRPr>
        </a:p>
      </dsp:txBody>
      <dsp:txXfrm>
        <a:off x="2529122" y="2766954"/>
        <a:ext cx="1947883" cy="973941"/>
      </dsp:txXfrm>
    </dsp:sp>
    <dsp:sp modelId="{491D23DA-770F-443D-9D8F-D1372C1FB2B5}">
      <dsp:nvSpPr>
        <dsp:cNvPr id="0" name=""/>
        <dsp:cNvSpPr/>
      </dsp:nvSpPr>
      <dsp:spPr>
        <a:xfrm>
          <a:off x="4886061" y="2766954"/>
          <a:ext cx="1947883" cy="973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>
              <a:solidFill>
                <a:schemeClr val="tx1"/>
              </a:solidFill>
              <a:latin typeface="Calibri"/>
              <a:cs typeface="Calibri"/>
            </a:rPr>
            <a:t>Jean-Daniel CHADUC</a:t>
          </a:r>
          <a:br>
            <a:rPr lang="fr-FR" sz="1500" kern="1200">
              <a:solidFill>
                <a:schemeClr val="tx1"/>
              </a:solidFill>
              <a:latin typeface="Calibri"/>
              <a:cs typeface="Calibri"/>
            </a:rPr>
          </a:br>
          <a:r>
            <a:rPr lang="fr-FR" sz="1500" kern="1200">
              <a:latin typeface="Calibri"/>
              <a:cs typeface="Calibri"/>
            </a:rPr>
            <a:t/>
          </a:r>
          <a:br>
            <a:rPr lang="fr-FR" sz="1500" kern="1200">
              <a:latin typeface="Calibri"/>
              <a:cs typeface="Calibri"/>
            </a:rPr>
          </a:br>
          <a:r>
            <a:rPr lang="fr-FR" sz="1500" kern="1200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Technicien de proximité</a:t>
          </a:r>
        </a:p>
      </dsp:txBody>
      <dsp:txXfrm>
        <a:off x="4886061" y="2766954"/>
        <a:ext cx="1947883" cy="973941"/>
      </dsp:txXfrm>
    </dsp:sp>
    <dsp:sp modelId="{F6B9D72B-E3A1-4EAC-8A63-61E54C916E4E}">
      <dsp:nvSpPr>
        <dsp:cNvPr id="0" name=""/>
        <dsp:cNvSpPr/>
      </dsp:nvSpPr>
      <dsp:spPr>
        <a:xfrm>
          <a:off x="5373032" y="4149952"/>
          <a:ext cx="1947883" cy="973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>
              <a:latin typeface="Calibri"/>
              <a:cs typeface="Calibri"/>
            </a:rPr>
            <a:t>Amara KONTE</a:t>
          </a:r>
          <a:r>
            <a:rPr lang="fr-FR" sz="1500" kern="1200" dirty="0">
              <a:latin typeface="Calibri"/>
              <a:cs typeface="Calibri"/>
            </a:rPr>
            <a:t/>
          </a:r>
          <a:br>
            <a:rPr lang="fr-FR" sz="1500" kern="1200" dirty="0">
              <a:latin typeface="Calibri"/>
              <a:cs typeface="Calibri"/>
            </a:rPr>
          </a:br>
          <a:r>
            <a:rPr lang="fr-FR" sz="1500" kern="1200" dirty="0">
              <a:latin typeface="Calibri"/>
              <a:cs typeface="Calibri"/>
            </a:rPr>
            <a:t/>
          </a:r>
          <a:br>
            <a:rPr lang="fr-FR" sz="1500" kern="1200" dirty="0">
              <a:latin typeface="Calibri"/>
              <a:cs typeface="Calibri"/>
            </a:rPr>
          </a:br>
          <a:r>
            <a:rPr lang="fr-FR" sz="1500" kern="1200" dirty="0" smtClean="0">
              <a:solidFill>
                <a:schemeClr val="tx1">
                  <a:lumMod val="75000"/>
                </a:schemeClr>
              </a:solidFill>
              <a:latin typeface="Calibri"/>
              <a:cs typeface="Calibri"/>
            </a:rPr>
            <a:t>Stagiaire</a:t>
          </a:r>
          <a:endParaRPr lang="fr-FR" sz="1500" kern="1200" dirty="0">
            <a:solidFill>
              <a:schemeClr val="tx1">
                <a:lumMod val="75000"/>
              </a:schemeClr>
            </a:solidFill>
            <a:latin typeface="Calibri"/>
            <a:cs typeface="Calibri"/>
          </a:endParaRPr>
        </a:p>
      </dsp:txBody>
      <dsp:txXfrm>
        <a:off x="5373032" y="4149952"/>
        <a:ext cx="1947883" cy="973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26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587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5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628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260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337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570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08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84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92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06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064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456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50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87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526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06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A7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8BA630-75A4-4803-9D35-C22ABEECD2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C701D1-7168-4F46-80DF-A22A3DB4D5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328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Une image contenant plein air, arbre, ciel, bâtiment&#10;&#10;Description générée automatiquement">
            <a:extLst>
              <a:ext uri="{FF2B5EF4-FFF2-40B4-BE49-F238E27FC236}">
                <a16:creationId xmlns:a16="http://schemas.microsoft.com/office/drawing/2014/main" id="{AE618FD9-4DD3-8B1A-0970-416CA65E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1218" y="2096864"/>
            <a:ext cx="8355390" cy="47567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0DE7E8-1AC6-5301-15B3-34EC0B40DC1F}"/>
              </a:ext>
            </a:extLst>
          </p:cNvPr>
          <p:cNvSpPr/>
          <p:nvPr/>
        </p:nvSpPr>
        <p:spPr>
          <a:xfrm rot="13500000">
            <a:off x="1202189" y="647742"/>
            <a:ext cx="10244253" cy="4026200"/>
          </a:xfrm>
          <a:prstGeom prst="rect">
            <a:avLst/>
          </a:prstGeom>
          <a:solidFill>
            <a:srgbClr val="02A7D3"/>
          </a:solidFill>
          <a:ln>
            <a:solidFill>
              <a:srgbClr val="02A7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BF4C29-2FB2-474F-9A52-1D1798425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0497" y="14037"/>
            <a:ext cx="3019186" cy="194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BD96A4-6463-4D05-BD46-52A18AFEC67C}"/>
              </a:ext>
            </a:extLst>
          </p:cNvPr>
          <p:cNvSpPr txBox="1"/>
          <p:nvPr/>
        </p:nvSpPr>
        <p:spPr>
          <a:xfrm>
            <a:off x="7862379" y="4851779"/>
            <a:ext cx="4224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800" dirty="0" smtClean="0">
                <a:latin typeface="Bahnschrift" panose="020B0502040204020203" pitchFamily="34" charset="0"/>
              </a:rPr>
              <a:t>KONTE Amara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B2 </a:t>
            </a:r>
            <a:r>
              <a:rPr lang="fr-FR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Informatique </a:t>
            </a:r>
            <a:r>
              <a:rPr lang="fr-F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Ynov</a:t>
            </a:r>
            <a:r>
              <a:rPr lang="fr-F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Paris Campus</a:t>
            </a:r>
            <a:endParaRPr lang="fr-F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fr-F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Promotion 2023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1A2F27D-CBE8-F988-D841-80E5E1425CDB}"/>
              </a:ext>
            </a:extLst>
          </p:cNvPr>
          <p:cNvCxnSpPr/>
          <p:nvPr/>
        </p:nvCxnSpPr>
        <p:spPr>
          <a:xfrm flipV="1">
            <a:off x="9071989" y="3024322"/>
            <a:ext cx="711284" cy="7020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36898B-FBAA-3F65-3C7B-C991BC831FCD}"/>
              </a:ext>
            </a:extLst>
          </p:cNvPr>
          <p:cNvCxnSpPr>
            <a:cxnSpLocks/>
          </p:cNvCxnSpPr>
          <p:nvPr/>
        </p:nvCxnSpPr>
        <p:spPr>
          <a:xfrm flipV="1">
            <a:off x="9050423" y="2729586"/>
            <a:ext cx="448897" cy="44328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5F030FB-3E09-DC1D-91DD-9B716FEB7589}"/>
              </a:ext>
            </a:extLst>
          </p:cNvPr>
          <p:cNvCxnSpPr>
            <a:cxnSpLocks/>
          </p:cNvCxnSpPr>
          <p:nvPr/>
        </p:nvCxnSpPr>
        <p:spPr>
          <a:xfrm flipV="1">
            <a:off x="9097150" y="2456416"/>
            <a:ext cx="865840" cy="878196"/>
          </a:xfrm>
          <a:prstGeom prst="straightConnector1">
            <a:avLst/>
          </a:prstGeom>
          <a:ln w="28575">
            <a:solidFill>
              <a:srgbClr val="02A7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E03E803-DDD4-3BCC-FD5F-39D897234AE2}"/>
              </a:ext>
            </a:extLst>
          </p:cNvPr>
          <p:cNvCxnSpPr>
            <a:cxnSpLocks/>
          </p:cNvCxnSpPr>
          <p:nvPr/>
        </p:nvCxnSpPr>
        <p:spPr>
          <a:xfrm flipV="1">
            <a:off x="8766470" y="2409689"/>
            <a:ext cx="865840" cy="878196"/>
          </a:xfrm>
          <a:prstGeom prst="straightConnector1">
            <a:avLst/>
          </a:prstGeom>
          <a:ln w="28575">
            <a:solidFill>
              <a:srgbClr val="02A7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70AFF8E-4C72-4D29-5ACF-321784F7C661}"/>
              </a:ext>
            </a:extLst>
          </p:cNvPr>
          <p:cNvCxnSpPr>
            <a:cxnSpLocks/>
          </p:cNvCxnSpPr>
          <p:nvPr/>
        </p:nvCxnSpPr>
        <p:spPr>
          <a:xfrm flipV="1">
            <a:off x="10585206" y="3800700"/>
            <a:ext cx="1081500" cy="1097450"/>
          </a:xfrm>
          <a:prstGeom prst="straightConnector1">
            <a:avLst/>
          </a:prstGeom>
          <a:ln w="28575">
            <a:solidFill>
              <a:srgbClr val="02A7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9">
            <a:extLst>
              <a:ext uri="{FF2B5EF4-FFF2-40B4-BE49-F238E27FC236}">
                <a16:creationId xmlns:a16="http://schemas.microsoft.com/office/drawing/2014/main" id="{FA98EB98-76A0-A849-A0EC-B6C5E2361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65" y="95603"/>
            <a:ext cx="1815160" cy="16526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5E99CAA-2836-4D1F-8B55-E26E33147519}"/>
              </a:ext>
            </a:extLst>
          </p:cNvPr>
          <p:cNvSpPr txBox="1"/>
          <p:nvPr/>
        </p:nvSpPr>
        <p:spPr>
          <a:xfrm>
            <a:off x="3983556" y="2721115"/>
            <a:ext cx="7124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404040"/>
                </a:solidFill>
                <a:latin typeface="Calibri" panose="020F0502020204030204" pitchFamily="34" charset="0"/>
              </a:rPr>
              <a:t>Présentation des services et  Techniciens DSI</a:t>
            </a:r>
            <a:r>
              <a:rPr lang="fr-FR" sz="40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272374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table, intérieur, ordinateur&#10;&#10;Description générée automatiquement">
            <a:extLst>
              <a:ext uri="{FF2B5EF4-FFF2-40B4-BE49-F238E27FC236}">
                <a16:creationId xmlns:a16="http://schemas.microsoft.com/office/drawing/2014/main" id="{2B722D15-6876-88B8-1DE2-3AB9112B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-4131"/>
            <a:ext cx="10363200" cy="6866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81EE8-8A1E-7624-4FA4-62AA8DF00B64}"/>
              </a:ext>
            </a:extLst>
          </p:cNvPr>
          <p:cNvSpPr/>
          <p:nvPr/>
        </p:nvSpPr>
        <p:spPr>
          <a:xfrm rot="19020000">
            <a:off x="-2551126" y="-2811340"/>
            <a:ext cx="14396720" cy="8869680"/>
          </a:xfrm>
          <a:prstGeom prst="rect">
            <a:avLst/>
          </a:prstGeom>
          <a:solidFill>
            <a:srgbClr val="02A7D3"/>
          </a:solidFill>
          <a:ln>
            <a:solidFill>
              <a:srgbClr val="3286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73B80-5CDF-A5A6-2EED-805B0DA0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70" y="485982"/>
            <a:ext cx="7081284" cy="113492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>
                <a:latin typeface="Arial"/>
                <a:cs typeface="Arial"/>
              </a:rPr>
              <a:t>Installation des applications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380536-1228-415A-70A9-5FC20C295F94}"/>
              </a:ext>
            </a:extLst>
          </p:cNvPr>
          <p:cNvSpPr txBox="1"/>
          <p:nvPr/>
        </p:nvSpPr>
        <p:spPr>
          <a:xfrm>
            <a:off x="878219" y="2968315"/>
            <a:ext cx="64364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Applications primordiales (VPN, Centre logiciel...)</a:t>
            </a:r>
          </a:p>
          <a:p>
            <a:endParaRPr lang="fr-FR" b="1"/>
          </a:p>
          <a:p>
            <a:r>
              <a:rPr lang="fr-FR" b="1"/>
              <a:t>Applications/fonctionnalités métier (Iodas, GLPI...)</a:t>
            </a:r>
          </a:p>
        </p:txBody>
      </p:sp>
      <p:pic>
        <p:nvPicPr>
          <p:cNvPr id="3" name="Image 6">
            <a:extLst>
              <a:ext uri="{FF2B5EF4-FFF2-40B4-BE49-F238E27FC236}">
                <a16:creationId xmlns:a16="http://schemas.microsoft.com/office/drawing/2014/main" id="{8A3A7E06-EFE0-22D3-696D-258A08DA5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4127500"/>
            <a:ext cx="2600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20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table, intérieur, ordinateur&#10;&#10;Description générée automatiquement">
            <a:extLst>
              <a:ext uri="{FF2B5EF4-FFF2-40B4-BE49-F238E27FC236}">
                <a16:creationId xmlns:a16="http://schemas.microsoft.com/office/drawing/2014/main" id="{2B722D15-6876-88B8-1DE2-3AB9112B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-4131"/>
            <a:ext cx="10363200" cy="6866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81EE8-8A1E-7624-4FA4-62AA8DF00B64}"/>
              </a:ext>
            </a:extLst>
          </p:cNvPr>
          <p:cNvSpPr/>
          <p:nvPr/>
        </p:nvSpPr>
        <p:spPr>
          <a:xfrm rot="19020000">
            <a:off x="-2551126" y="-2811340"/>
            <a:ext cx="14396720" cy="8869680"/>
          </a:xfrm>
          <a:prstGeom prst="rect">
            <a:avLst/>
          </a:prstGeom>
          <a:solidFill>
            <a:srgbClr val="02A7D3"/>
          </a:solidFill>
          <a:ln>
            <a:solidFill>
              <a:srgbClr val="3286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73B80-5CDF-A5A6-2EED-805B0DA0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353076"/>
            <a:ext cx="8534400" cy="1507067"/>
          </a:xfrm>
        </p:spPr>
        <p:txBody>
          <a:bodyPr/>
          <a:lstStyle/>
          <a:p>
            <a:pPr algn="ctr"/>
            <a:r>
              <a:rPr lang="fr-FR" b="1">
                <a:latin typeface="Arial"/>
                <a:cs typeface="Arial"/>
              </a:rPr>
              <a:t>Vérification AD/SCCM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380536-1228-415A-70A9-5FC20C295F94}"/>
              </a:ext>
            </a:extLst>
          </p:cNvPr>
          <p:cNvSpPr txBox="1"/>
          <p:nvPr/>
        </p:nvSpPr>
        <p:spPr>
          <a:xfrm>
            <a:off x="857899" y="2826549"/>
            <a:ext cx="64364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Recensement Active Directory et System Center Configuration Manager</a:t>
            </a:r>
          </a:p>
          <a:p>
            <a:endParaRPr lang="fr-FR" b="1">
              <a:solidFill>
                <a:srgbClr val="FFFFFF"/>
              </a:solidFill>
            </a:endParaRPr>
          </a:p>
          <a:p>
            <a:r>
              <a:rPr lang="fr-FR" b="1">
                <a:solidFill>
                  <a:srgbClr val="FFFFFF"/>
                </a:solidFill>
              </a:rPr>
              <a:t>Vérification de la prise en main à distance</a:t>
            </a:r>
          </a:p>
        </p:txBody>
      </p:sp>
      <p:pic>
        <p:nvPicPr>
          <p:cNvPr id="3" name="Image 6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11D34C31-D6F7-7A5B-C084-38AB3C3C2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" y="4279666"/>
            <a:ext cx="2743200" cy="14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66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table, intérieur, ordinateur&#10;&#10;Description générée automatiquement">
            <a:extLst>
              <a:ext uri="{FF2B5EF4-FFF2-40B4-BE49-F238E27FC236}">
                <a16:creationId xmlns:a16="http://schemas.microsoft.com/office/drawing/2014/main" id="{2B722D15-6876-88B8-1DE2-3AB9112B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-4131"/>
            <a:ext cx="10363200" cy="6866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81EE8-8A1E-7624-4FA4-62AA8DF00B64}"/>
              </a:ext>
            </a:extLst>
          </p:cNvPr>
          <p:cNvSpPr/>
          <p:nvPr/>
        </p:nvSpPr>
        <p:spPr>
          <a:xfrm rot="19020000">
            <a:off x="-2551126" y="-2811340"/>
            <a:ext cx="14396720" cy="8869680"/>
          </a:xfrm>
          <a:prstGeom prst="rect">
            <a:avLst/>
          </a:prstGeom>
          <a:solidFill>
            <a:srgbClr val="02A7D3"/>
          </a:solidFill>
          <a:ln>
            <a:solidFill>
              <a:srgbClr val="3286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73B80-5CDF-A5A6-2EED-805B0DA0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353076"/>
            <a:ext cx="8312889" cy="1507067"/>
          </a:xfrm>
        </p:spPr>
        <p:txBody>
          <a:bodyPr/>
          <a:lstStyle/>
          <a:p>
            <a:pPr algn="ctr"/>
            <a:r>
              <a:rPr lang="fr-FR" b="1">
                <a:latin typeface="Arial"/>
                <a:cs typeface="Arial"/>
              </a:rPr>
              <a:t>Installation profil utilisateur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380536-1228-415A-70A9-5FC20C295F94}"/>
              </a:ext>
            </a:extLst>
          </p:cNvPr>
          <p:cNvSpPr txBox="1"/>
          <p:nvPr/>
        </p:nvSpPr>
        <p:spPr>
          <a:xfrm>
            <a:off x="766459" y="2826548"/>
            <a:ext cx="57453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Faire en sorte que l'agent soit dans les meilleurs conditions </a:t>
            </a:r>
          </a:p>
          <a:p>
            <a:endParaRPr lang="fr-FR" b="1"/>
          </a:p>
          <a:p>
            <a:r>
              <a:rPr lang="fr-FR" b="1"/>
              <a:t>Optimiser le poste en fonctions des besoins</a:t>
            </a:r>
          </a:p>
        </p:txBody>
      </p:sp>
      <p:pic>
        <p:nvPicPr>
          <p:cNvPr id="3" name="Image 6">
            <a:extLst>
              <a:ext uri="{FF2B5EF4-FFF2-40B4-BE49-F238E27FC236}">
                <a16:creationId xmlns:a16="http://schemas.microsoft.com/office/drawing/2014/main" id="{3CD01CA9-1482-812B-38D4-510493304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12815"/>
            <a:ext cx="2743200" cy="154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95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C3CACD-7311-B37F-DB66-32288FB7BFC6}"/>
              </a:ext>
            </a:extLst>
          </p:cNvPr>
          <p:cNvSpPr/>
          <p:nvPr/>
        </p:nvSpPr>
        <p:spPr>
          <a:xfrm>
            <a:off x="8697310" y="1300655"/>
            <a:ext cx="3494689" cy="5557344"/>
          </a:xfrm>
          <a:prstGeom prst="rect">
            <a:avLst/>
          </a:prstGeom>
          <a:solidFill>
            <a:srgbClr val="02A7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77DA96-ABDB-4628-B8C7-D75B94F9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40570"/>
            <a:ext cx="8534400" cy="1507067"/>
          </a:xfrm>
        </p:spPr>
        <p:txBody>
          <a:bodyPr/>
          <a:lstStyle/>
          <a:p>
            <a:pPr algn="ctr"/>
            <a:r>
              <a:rPr lang="fr-FR" b="1">
                <a:latin typeface="Century Gothic"/>
                <a:cs typeface="Arial"/>
              </a:rPr>
              <a:t>Conclusion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1B1F3F8-4F7B-E029-9E7A-9A3E89C58A48}"/>
              </a:ext>
            </a:extLst>
          </p:cNvPr>
          <p:cNvGrpSpPr/>
          <p:nvPr/>
        </p:nvGrpSpPr>
        <p:grpSpPr>
          <a:xfrm>
            <a:off x="-905689" y="2213740"/>
            <a:ext cx="6498490" cy="3626068"/>
            <a:chOff x="-892551" y="1937843"/>
            <a:chExt cx="6498490" cy="3626068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B08561B-54D0-086D-442F-6CDCFE5C4047}"/>
                </a:ext>
              </a:extLst>
            </p:cNvPr>
            <p:cNvSpPr/>
            <p:nvPr/>
          </p:nvSpPr>
          <p:spPr>
            <a:xfrm>
              <a:off x="558362" y="1937843"/>
              <a:ext cx="3599792" cy="362606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A44DB10-1AC5-070F-9ABA-972E05CFAB19}"/>
                </a:ext>
              </a:extLst>
            </p:cNvPr>
            <p:cNvSpPr txBox="1"/>
            <p:nvPr/>
          </p:nvSpPr>
          <p:spPr>
            <a:xfrm>
              <a:off x="-892551" y="3997061"/>
              <a:ext cx="6498490" cy="61555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600" b="1"/>
                <a:t>Un projet de </a:t>
              </a:r>
              <a:r>
                <a:rPr lang="fr-FR" b="1"/>
                <a:t>masse</a:t>
              </a:r>
              <a:r>
                <a:rPr lang="fr-FR" sz="1600" b="1"/>
                <a:t>, </a:t>
              </a:r>
              <a:br>
                <a:rPr lang="fr-FR" sz="1600" b="1"/>
              </a:br>
              <a:r>
                <a:rPr lang="fr-FR" sz="1600" b="1"/>
                <a:t>avec des opérations longues</a:t>
              </a:r>
            </a:p>
          </p:txBody>
        </p:sp>
        <p:pic>
          <p:nvPicPr>
            <p:cNvPr id="3" name="Graphique 3" descr="Horloge avec un remplissage uni">
              <a:extLst>
                <a:ext uri="{FF2B5EF4-FFF2-40B4-BE49-F238E27FC236}">
                  <a16:creationId xmlns:a16="http://schemas.microsoft.com/office/drawing/2014/main" id="{2A2A8B3D-7E3A-A840-6933-CBC326CBD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754836" y="2537415"/>
              <a:ext cx="1197077" cy="1233948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7C4700E-5012-7063-AA46-15C8E059788A}"/>
              </a:ext>
            </a:extLst>
          </p:cNvPr>
          <p:cNvGrpSpPr/>
          <p:nvPr/>
        </p:nvGrpSpPr>
        <p:grpSpPr>
          <a:xfrm>
            <a:off x="6609209" y="2305705"/>
            <a:ext cx="6498490" cy="3626068"/>
            <a:chOff x="6622347" y="2029808"/>
            <a:chExt cx="6498490" cy="3626068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388BC40-0468-CBAC-8F04-2652A8649386}"/>
                </a:ext>
              </a:extLst>
            </p:cNvPr>
            <p:cNvSpPr/>
            <p:nvPr/>
          </p:nvSpPr>
          <p:spPr>
            <a:xfrm>
              <a:off x="8073258" y="2029808"/>
              <a:ext cx="3599792" cy="362606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6">
              <a:extLst>
                <a:ext uri="{FF2B5EF4-FFF2-40B4-BE49-F238E27FC236}">
                  <a16:creationId xmlns:a16="http://schemas.microsoft.com/office/drawing/2014/main" id="{645CFC29-EF56-9CD0-54CE-452D318D2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42" t="13714" r="1143" b="23429"/>
            <a:stretch/>
          </p:blipFill>
          <p:spPr>
            <a:xfrm>
              <a:off x="8835901" y="2418120"/>
              <a:ext cx="2083429" cy="1347107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01A9647E-7B21-4303-33EF-6762DEC3DE23}"/>
                </a:ext>
              </a:extLst>
            </p:cNvPr>
            <p:cNvSpPr txBox="1"/>
            <p:nvPr/>
          </p:nvSpPr>
          <p:spPr>
            <a:xfrm>
              <a:off x="6622347" y="4075888"/>
              <a:ext cx="649849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b="1"/>
                <a:t>Le projet n'est pas achevé </a:t>
              </a:r>
              <a:endParaRPr lang="fr-FR"/>
            </a:p>
            <a:p>
              <a:pPr algn="ctr"/>
              <a:r>
                <a:rPr lang="fr-FR" b="1"/>
                <a:t>pour le moment  </a:t>
              </a:r>
              <a:endParaRPr lang="fr-FR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3E3ED19-8C2E-A2B8-58F7-C1D6673BF221}"/>
              </a:ext>
            </a:extLst>
          </p:cNvPr>
          <p:cNvGrpSpPr/>
          <p:nvPr/>
        </p:nvGrpSpPr>
        <p:grpSpPr>
          <a:xfrm>
            <a:off x="2838622" y="2240016"/>
            <a:ext cx="6498490" cy="3626068"/>
            <a:chOff x="2851760" y="1964119"/>
            <a:chExt cx="6498490" cy="3626068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612FF49-DA6A-253A-3200-E13C791ADFF2}"/>
                </a:ext>
              </a:extLst>
            </p:cNvPr>
            <p:cNvSpPr/>
            <p:nvPr/>
          </p:nvSpPr>
          <p:spPr>
            <a:xfrm>
              <a:off x="4302672" y="1964119"/>
              <a:ext cx="3599792" cy="362606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Graphique 4" descr="Verrou avec un remplissage uni">
              <a:extLst>
                <a:ext uri="{FF2B5EF4-FFF2-40B4-BE49-F238E27FC236}">
                  <a16:creationId xmlns:a16="http://schemas.microsoft.com/office/drawing/2014/main" id="{E6FC2178-A607-9B43-9C18-5DF83AA15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517734" y="2603105"/>
              <a:ext cx="1172496" cy="1172496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D5FE551-026B-EB3F-EDFD-163CF312BA6C}"/>
                </a:ext>
              </a:extLst>
            </p:cNvPr>
            <p:cNvSpPr txBox="1"/>
            <p:nvPr/>
          </p:nvSpPr>
          <p:spPr>
            <a:xfrm>
              <a:off x="2851760" y="4075887"/>
              <a:ext cx="649849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b="1"/>
                <a:t>Une forte amélioration </a:t>
              </a:r>
              <a:endParaRPr lang="fr-FR"/>
            </a:p>
            <a:p>
              <a:pPr algn="ctr"/>
              <a:r>
                <a:rPr lang="fr-FR" b="1"/>
                <a:t>de la sécurité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01912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25CF9-EA36-4709-BCB7-33910A51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603" y="529910"/>
            <a:ext cx="8534400" cy="1507067"/>
          </a:xfrm>
        </p:spPr>
        <p:txBody>
          <a:bodyPr/>
          <a:lstStyle/>
          <a:p>
            <a:pPr algn="ctr"/>
            <a:r>
              <a:rPr lang="fr-FR" b="1" dirty="0"/>
              <a:t>Sommaire</a:t>
            </a:r>
          </a:p>
        </p:txBody>
      </p:sp>
      <p:graphicFrame>
        <p:nvGraphicFramePr>
          <p:cNvPr id="5" name="Diagramme 5">
            <a:extLst>
              <a:ext uri="{FF2B5EF4-FFF2-40B4-BE49-F238E27FC236}">
                <a16:creationId xmlns:a16="http://schemas.microsoft.com/office/drawing/2014/main" id="{DF313A18-31AB-F1BC-F1B8-11E6B869A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96059"/>
              </p:ext>
            </p:extLst>
          </p:nvPr>
        </p:nvGraphicFramePr>
        <p:xfrm>
          <a:off x="2615100" y="1696916"/>
          <a:ext cx="6665407" cy="493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886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96FB4FB8-417A-FEA6-4845-B6B6D122EBF3}"/>
              </a:ext>
            </a:extLst>
          </p:cNvPr>
          <p:cNvSpPr/>
          <p:nvPr/>
        </p:nvSpPr>
        <p:spPr>
          <a:xfrm>
            <a:off x="971340" y="2671187"/>
            <a:ext cx="10249318" cy="1934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1C339C-3624-4A7C-8A1A-63199265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992" y="259943"/>
            <a:ext cx="8534400" cy="1507067"/>
          </a:xfrm>
        </p:spPr>
        <p:txBody>
          <a:bodyPr/>
          <a:lstStyle/>
          <a:p>
            <a:pPr algn="ctr"/>
            <a:r>
              <a:rPr lang="fr-FR" b="1" dirty="0"/>
              <a:t>Histoire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A113AD-002F-7625-D29B-58272344A03E}"/>
              </a:ext>
            </a:extLst>
          </p:cNvPr>
          <p:cNvSpPr txBox="1"/>
          <p:nvPr/>
        </p:nvSpPr>
        <p:spPr>
          <a:xfrm>
            <a:off x="971339" y="4341725"/>
            <a:ext cx="345830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rgbClr val="002060"/>
                </a:solidFill>
                <a:latin typeface="Arial"/>
                <a:cs typeface="Arial"/>
              </a:rPr>
              <a:t>Réorganisation de la région parisienne avec la création du département de l'Essonne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F46E5E-B43E-0A7B-7B95-A8D3F22EC637}"/>
              </a:ext>
            </a:extLst>
          </p:cNvPr>
          <p:cNvSpPr txBox="1"/>
          <p:nvPr/>
        </p:nvSpPr>
        <p:spPr>
          <a:xfrm>
            <a:off x="4111449" y="2348801"/>
            <a:ext cx="318197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rgbClr val="002060"/>
                </a:solidFill>
                <a:latin typeface="Arial"/>
                <a:cs typeface="Arial"/>
              </a:rPr>
              <a:t>Entrée en fonction des premiers élus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D3145C-5139-358A-4094-A7A94F45A2E7}"/>
              </a:ext>
            </a:extLst>
          </p:cNvPr>
          <p:cNvSpPr txBox="1"/>
          <p:nvPr/>
        </p:nvSpPr>
        <p:spPr>
          <a:xfrm>
            <a:off x="7042219" y="4341725"/>
            <a:ext cx="310661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rgbClr val="002060"/>
                </a:solidFill>
                <a:latin typeface="Arial"/>
                <a:cs typeface="Arial"/>
              </a:rPr>
              <a:t>Réorganisation par TAD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E2B134-5BAB-A895-5B5D-7E9B06E338ED}"/>
              </a:ext>
            </a:extLst>
          </p:cNvPr>
          <p:cNvSpPr txBox="1"/>
          <p:nvPr/>
        </p:nvSpPr>
        <p:spPr>
          <a:xfrm>
            <a:off x="1423515" y="3382945"/>
            <a:ext cx="17082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/>
              <a:t>1964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041F3C-C90B-A838-0EE4-F0EF641569D6}"/>
              </a:ext>
            </a:extLst>
          </p:cNvPr>
          <p:cNvSpPr txBox="1"/>
          <p:nvPr/>
        </p:nvSpPr>
        <p:spPr>
          <a:xfrm>
            <a:off x="4697602" y="3382944"/>
            <a:ext cx="17082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/>
              <a:t>1968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3A19CF-1F95-85D6-EE42-2DB7E3DCC17A}"/>
              </a:ext>
            </a:extLst>
          </p:cNvPr>
          <p:cNvSpPr txBox="1"/>
          <p:nvPr/>
        </p:nvSpPr>
        <p:spPr>
          <a:xfrm>
            <a:off x="8256394" y="3382944"/>
            <a:ext cx="17082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/>
              <a:t>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37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DD418-E616-4AEB-AF62-2152BEAE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299" y="257348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sz="4400" b="1"/>
              <a:t>Chiffres</a:t>
            </a:r>
          </a:p>
        </p:txBody>
      </p:sp>
      <p:pic>
        <p:nvPicPr>
          <p:cNvPr id="7" name="Image 7" descr="Une image contenant carte&#10;&#10;Description générée automatiquement">
            <a:extLst>
              <a:ext uri="{FF2B5EF4-FFF2-40B4-BE49-F238E27FC236}">
                <a16:creationId xmlns:a16="http://schemas.microsoft.com/office/drawing/2014/main" id="{E2D6F857-4E88-CB0B-A529-539DD281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922" y="648255"/>
            <a:ext cx="4962210" cy="57809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107E825-7999-91EB-2DA3-82E419D9C6A9}"/>
              </a:ext>
            </a:extLst>
          </p:cNvPr>
          <p:cNvSpPr txBox="1"/>
          <p:nvPr/>
        </p:nvSpPr>
        <p:spPr>
          <a:xfrm>
            <a:off x="5734706" y="2548757"/>
            <a:ext cx="16553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>
                <a:solidFill>
                  <a:schemeClr val="accent4">
                    <a:lumMod val="50000"/>
                  </a:schemeClr>
                </a:solidFill>
              </a:rPr>
              <a:t>7 TAD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F7B4E5-1AAA-0B4B-A56F-C4B18B282975}"/>
              </a:ext>
            </a:extLst>
          </p:cNvPr>
          <p:cNvSpPr txBox="1"/>
          <p:nvPr/>
        </p:nvSpPr>
        <p:spPr>
          <a:xfrm>
            <a:off x="2266292" y="3993929"/>
            <a:ext cx="40596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fr-FR" sz="3600" b="1"/>
              <a:t>1800 agents </a:t>
            </a:r>
          </a:p>
        </p:txBody>
      </p:sp>
      <p:pic>
        <p:nvPicPr>
          <p:cNvPr id="12" name="Graphique 12" descr="Groupe de personnes avec un remplissage uni">
            <a:extLst>
              <a:ext uri="{FF2B5EF4-FFF2-40B4-BE49-F238E27FC236}">
                <a16:creationId xmlns:a16="http://schemas.microsoft.com/office/drawing/2014/main" id="{7DC7E321-F6A1-D881-118F-43017E501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41284" y="3484179"/>
            <a:ext cx="2609193" cy="26223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00DFDFE-EBC8-2639-7BC8-E86A16A8972A}"/>
              </a:ext>
            </a:extLst>
          </p:cNvPr>
          <p:cNvSpPr txBox="1"/>
          <p:nvPr/>
        </p:nvSpPr>
        <p:spPr>
          <a:xfrm>
            <a:off x="5781743" y="2567572"/>
            <a:ext cx="16553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>
                <a:solidFill>
                  <a:srgbClr val="FFFFFF"/>
                </a:solidFill>
              </a:rPr>
              <a:t>7 TAD</a:t>
            </a:r>
          </a:p>
        </p:txBody>
      </p:sp>
    </p:spTree>
    <p:extLst>
      <p:ext uri="{BB962C8B-B14F-4D97-AF65-F5344CB8AC3E}">
        <p14:creationId xmlns:p14="http://schemas.microsoft.com/office/powerpoint/2010/main" val="33085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F3DF3-8067-4F74-AB85-48046D6E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338" y="575648"/>
            <a:ext cx="7628953" cy="870468"/>
          </a:xfrm>
        </p:spPr>
        <p:txBody>
          <a:bodyPr>
            <a:normAutofit/>
          </a:bodyPr>
          <a:lstStyle/>
          <a:p>
            <a:pPr algn="ctr"/>
            <a:r>
              <a:rPr lang="fr-FR" sz="4400" b="1"/>
              <a:t>Importance du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1BC48-BF7D-4013-AF64-28A7F7258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852" y="4836761"/>
            <a:ext cx="4684643" cy="1257551"/>
          </a:xfrm>
        </p:spPr>
        <p:txBody>
          <a:bodyPr>
            <a:normAutofit/>
          </a:bodyPr>
          <a:lstStyle/>
          <a:p>
            <a:endParaRPr lang="fr-FR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b="1">
                <a:solidFill>
                  <a:schemeClr val="tx1"/>
                </a:solidFill>
              </a:rPr>
              <a:t>Relation avec les Agents</a:t>
            </a:r>
            <a:r>
              <a:rPr lang="fr-FR" sz="240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endParaRPr lang="fr-FR"/>
          </a:p>
        </p:txBody>
      </p:sp>
      <p:pic>
        <p:nvPicPr>
          <p:cNvPr id="4" name="Graphique 4" descr="Ordinateur avec un remplissage uni">
            <a:extLst>
              <a:ext uri="{FF2B5EF4-FFF2-40B4-BE49-F238E27FC236}">
                <a16:creationId xmlns:a16="http://schemas.microsoft.com/office/drawing/2014/main" id="{AFB4C88B-94F0-2EC4-131D-5AD7B745E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89821" y="1969605"/>
            <a:ext cx="914400" cy="914400"/>
          </a:xfrm>
          <a:prstGeom prst="rect">
            <a:avLst/>
          </a:prstGeom>
        </p:spPr>
      </p:pic>
      <p:pic>
        <p:nvPicPr>
          <p:cNvPr id="5" name="Graphique 5" descr="Informatique hébergé avec un remplissage uni">
            <a:extLst>
              <a:ext uri="{FF2B5EF4-FFF2-40B4-BE49-F238E27FC236}">
                <a16:creationId xmlns:a16="http://schemas.microsoft.com/office/drawing/2014/main" id="{D5EB43E9-87AE-D958-B7A2-F72304733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242931" y="3427344"/>
            <a:ext cx="914400" cy="914400"/>
          </a:xfrm>
          <a:prstGeom prst="rect">
            <a:avLst/>
          </a:prstGeom>
        </p:spPr>
      </p:pic>
      <p:pic>
        <p:nvPicPr>
          <p:cNvPr id="6" name="Graphique 6" descr="Connexions avec un remplissage uni">
            <a:extLst>
              <a:ext uri="{FF2B5EF4-FFF2-40B4-BE49-F238E27FC236}">
                <a16:creationId xmlns:a16="http://schemas.microsoft.com/office/drawing/2014/main" id="{22B6A268-E200-D2B6-BE14-C9650F7ACD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389822" y="5009322"/>
            <a:ext cx="914400" cy="91440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7167D41-AF65-47E0-2383-1782B05CC12D}"/>
              </a:ext>
            </a:extLst>
          </p:cNvPr>
          <p:cNvSpPr txBox="1">
            <a:spLocks/>
          </p:cNvSpPr>
          <p:nvPr/>
        </p:nvSpPr>
        <p:spPr>
          <a:xfrm>
            <a:off x="3644838" y="3340922"/>
            <a:ext cx="10507318" cy="107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b="1">
                <a:solidFill>
                  <a:schemeClr val="tx1"/>
                </a:solidFill>
              </a:rPr>
              <a:t>Déploiement de nouveaux équipements </a:t>
            </a:r>
          </a:p>
          <a:p>
            <a:endParaRPr lang="fr-FR" sz="2400" b="1">
              <a:solidFill>
                <a:schemeClr val="tx1"/>
              </a:solidFill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A3A9F051-F9AA-F654-9E9D-E3800BC5127D}"/>
              </a:ext>
            </a:extLst>
          </p:cNvPr>
          <p:cNvSpPr txBox="1">
            <a:spLocks/>
          </p:cNvSpPr>
          <p:nvPr/>
        </p:nvSpPr>
        <p:spPr>
          <a:xfrm>
            <a:off x="2770195" y="1969321"/>
            <a:ext cx="10515600" cy="1141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>
                <a:solidFill>
                  <a:schemeClr val="tx1"/>
                </a:solidFill>
              </a:rPr>
              <a:t>Maintenance du matériel informatique des Agent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43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0E743-548E-405C-A1C6-94C85B8C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052" y="382772"/>
            <a:ext cx="6835896" cy="1258993"/>
          </a:xfrm>
        </p:spPr>
        <p:txBody>
          <a:bodyPr/>
          <a:lstStyle/>
          <a:p>
            <a:pPr algn="ctr"/>
            <a:r>
              <a:rPr lang="fr-FR" b="1">
                <a:latin typeface="Century Gothic"/>
                <a:cs typeface="Arial"/>
              </a:rPr>
              <a:t>Organigramme</a:t>
            </a:r>
            <a:r>
              <a:rPr lang="fr-FR" b="1"/>
              <a:t> </a:t>
            </a:r>
            <a:endParaRPr lang="fr-FR"/>
          </a:p>
        </p:txBody>
      </p:sp>
      <p:graphicFrame>
        <p:nvGraphicFramePr>
          <p:cNvPr id="24" name="Diagramme 24">
            <a:extLst>
              <a:ext uri="{FF2B5EF4-FFF2-40B4-BE49-F238E27FC236}">
                <a16:creationId xmlns:a16="http://schemas.microsoft.com/office/drawing/2014/main" id="{9628178A-85F0-F1BA-9C33-27C289B20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436627"/>
              </p:ext>
            </p:extLst>
          </p:nvPr>
        </p:nvGraphicFramePr>
        <p:xfrm>
          <a:off x="1169668" y="1586815"/>
          <a:ext cx="9850038" cy="5124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269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A776B-20C2-49E7-BD85-DAF1EBD2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25" y="348100"/>
            <a:ext cx="7961243" cy="1325563"/>
          </a:xfrm>
        </p:spPr>
        <p:txBody>
          <a:bodyPr>
            <a:normAutofit/>
          </a:bodyPr>
          <a:lstStyle/>
          <a:p>
            <a:pPr algn="ctr"/>
            <a:r>
              <a:rPr lang="fr-FR" b="1">
                <a:latin typeface="Century Gothic"/>
                <a:cs typeface="Arial"/>
              </a:rPr>
              <a:t>Présentation des différentes activités régulières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89924-8317-4A1F-A3DB-93302627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7585"/>
            <a:ext cx="10515600" cy="4199377"/>
          </a:xfrm>
        </p:spPr>
        <p:txBody>
          <a:bodyPr>
            <a:normAutofit/>
          </a:bodyPr>
          <a:lstStyle/>
          <a:p>
            <a:endParaRPr lang="fr-FR" sz="2400"/>
          </a:p>
          <a:p>
            <a:r>
              <a:rPr lang="fr-FR" sz="2400" b="1">
                <a:solidFill>
                  <a:schemeClr val="tx1"/>
                </a:solidFill>
              </a:rPr>
              <a:t>Remplacement de matériel (pc, smartphone, écran…)</a:t>
            </a:r>
          </a:p>
          <a:p>
            <a:endParaRPr lang="fr-FR" sz="2400" b="1">
              <a:solidFill>
                <a:schemeClr val="tx1"/>
              </a:solidFill>
            </a:endParaRPr>
          </a:p>
          <a:p>
            <a:r>
              <a:rPr lang="fr-FR" sz="2400" b="1">
                <a:solidFill>
                  <a:schemeClr val="tx1"/>
                </a:solidFill>
              </a:rPr>
              <a:t>Gestion profils utilisateurs </a:t>
            </a:r>
          </a:p>
          <a:p>
            <a:endParaRPr lang="fr-FR" sz="2400" b="1">
              <a:solidFill>
                <a:schemeClr val="tx1"/>
              </a:solidFill>
            </a:endParaRPr>
          </a:p>
          <a:p>
            <a:r>
              <a:rPr lang="fr-FR" sz="2400" b="1">
                <a:solidFill>
                  <a:schemeClr val="tx1"/>
                </a:solidFill>
              </a:rPr>
              <a:t>Intervention dans des baies de brassage</a:t>
            </a:r>
          </a:p>
          <a:p>
            <a:endParaRPr lang="fr-FR" sz="2400" b="1">
              <a:solidFill>
                <a:schemeClr val="tx1"/>
              </a:solidFill>
            </a:endParaRPr>
          </a:p>
          <a:p>
            <a:r>
              <a:rPr lang="fr-FR" sz="2400" b="1">
                <a:solidFill>
                  <a:schemeClr val="tx1"/>
                </a:solidFill>
              </a:rPr>
              <a:t>Réinitialisation de pc et smartphone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342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table, intérieur, ordinateur&#10;&#10;Description générée automatiquement">
            <a:extLst>
              <a:ext uri="{FF2B5EF4-FFF2-40B4-BE49-F238E27FC236}">
                <a16:creationId xmlns:a16="http://schemas.microsoft.com/office/drawing/2014/main" id="{2B722D15-6876-88B8-1DE2-3AB9112B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-4131"/>
            <a:ext cx="10363200" cy="6866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81EE8-8A1E-7624-4FA4-62AA8DF00B64}"/>
              </a:ext>
            </a:extLst>
          </p:cNvPr>
          <p:cNvSpPr/>
          <p:nvPr/>
        </p:nvSpPr>
        <p:spPr>
          <a:xfrm rot="-2580000">
            <a:off x="-2551126" y="-2811340"/>
            <a:ext cx="14396720" cy="8869680"/>
          </a:xfrm>
          <a:prstGeom prst="rect">
            <a:avLst/>
          </a:prstGeom>
          <a:solidFill>
            <a:srgbClr val="02A7D3"/>
          </a:solidFill>
          <a:ln>
            <a:solidFill>
              <a:srgbClr val="3286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73B80-5CDF-A5A6-2EED-805B0DA0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353076"/>
            <a:ext cx="8534400" cy="1507067"/>
          </a:xfrm>
        </p:spPr>
        <p:txBody>
          <a:bodyPr/>
          <a:lstStyle/>
          <a:p>
            <a:pPr algn="ctr"/>
            <a:r>
              <a:rPr lang="fr-FR" b="1">
                <a:latin typeface="Arial"/>
                <a:cs typeface="Arial"/>
              </a:rPr>
              <a:t>Le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380536-1228-415A-70A9-5FC20C295F94}"/>
              </a:ext>
            </a:extLst>
          </p:cNvPr>
          <p:cNvSpPr txBox="1"/>
          <p:nvPr/>
        </p:nvSpPr>
        <p:spPr>
          <a:xfrm>
            <a:off x="860534" y="3001445"/>
            <a:ext cx="64364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Masteriser 300 postes de Windows 7 vers Windows 10</a:t>
            </a:r>
          </a:p>
          <a:p>
            <a:endParaRPr lang="fr-FR" b="1"/>
          </a:p>
          <a:p>
            <a:r>
              <a:rPr lang="fr-FR" b="1"/>
              <a:t>Suppression de la vulnérabilité liée à Windows 7</a:t>
            </a:r>
          </a:p>
        </p:txBody>
      </p:sp>
      <p:pic>
        <p:nvPicPr>
          <p:cNvPr id="3" name="Image 6" descr="Une image contenant logo&#10;&#10;Description générée automatiquement">
            <a:extLst>
              <a:ext uri="{FF2B5EF4-FFF2-40B4-BE49-F238E27FC236}">
                <a16:creationId xmlns:a16="http://schemas.microsoft.com/office/drawing/2014/main" id="{7E83975B-0BE0-8373-55DB-17019101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60" y="4259349"/>
            <a:ext cx="2743200" cy="15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2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table, intérieur, ordinateur&#10;&#10;Description générée automatiquement">
            <a:extLst>
              <a:ext uri="{FF2B5EF4-FFF2-40B4-BE49-F238E27FC236}">
                <a16:creationId xmlns:a16="http://schemas.microsoft.com/office/drawing/2014/main" id="{2B722D15-6876-88B8-1DE2-3AB9112B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60" y="-4131"/>
            <a:ext cx="10363200" cy="6866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81EE8-8A1E-7624-4FA4-62AA8DF00B64}"/>
              </a:ext>
            </a:extLst>
          </p:cNvPr>
          <p:cNvSpPr/>
          <p:nvPr/>
        </p:nvSpPr>
        <p:spPr>
          <a:xfrm rot="-2580000">
            <a:off x="-2551126" y="-2811340"/>
            <a:ext cx="14396720" cy="8869680"/>
          </a:xfrm>
          <a:prstGeom prst="rect">
            <a:avLst/>
          </a:prstGeom>
          <a:solidFill>
            <a:srgbClr val="02A7D3"/>
          </a:solidFill>
          <a:ln>
            <a:solidFill>
              <a:srgbClr val="3286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73B80-5CDF-A5A6-2EED-805B0DA0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353076"/>
            <a:ext cx="8534400" cy="1507067"/>
          </a:xfrm>
        </p:spPr>
        <p:txBody>
          <a:bodyPr/>
          <a:lstStyle/>
          <a:p>
            <a:pPr algn="ctr"/>
            <a:r>
              <a:rPr lang="fr-FR" b="1">
                <a:latin typeface="Arial"/>
                <a:cs typeface="Arial"/>
              </a:rPr>
              <a:t>Installation Windows 10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380536-1228-415A-70A9-5FC20C295F94}"/>
              </a:ext>
            </a:extLst>
          </p:cNvPr>
          <p:cNvSpPr txBox="1"/>
          <p:nvPr/>
        </p:nvSpPr>
        <p:spPr>
          <a:xfrm>
            <a:off x="827419" y="2968315"/>
            <a:ext cx="64364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Masterisation de masse ou à l'unité</a:t>
            </a:r>
          </a:p>
          <a:p>
            <a:endParaRPr lang="fr-FR" b="1"/>
          </a:p>
          <a:p>
            <a:r>
              <a:rPr lang="fr-FR" b="1"/>
              <a:t>Installation de Windows 10 et applications primordiales</a:t>
            </a:r>
          </a:p>
        </p:txBody>
      </p:sp>
      <p:pic>
        <p:nvPicPr>
          <p:cNvPr id="3" name="Image 6">
            <a:extLst>
              <a:ext uri="{FF2B5EF4-FFF2-40B4-BE49-F238E27FC236}">
                <a16:creationId xmlns:a16="http://schemas.microsoft.com/office/drawing/2014/main" id="{128CEBCF-92C8-146D-87ED-D44CBA0F1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" y="4245102"/>
            <a:ext cx="2743200" cy="20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31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92660245DC84594DC878114C3E091" ma:contentTypeVersion="2" ma:contentTypeDescription="Crée un document." ma:contentTypeScope="" ma:versionID="739daee7aba020c4fce5d32c88fc5322">
  <xsd:schema xmlns:xsd="http://www.w3.org/2001/XMLSchema" xmlns:xs="http://www.w3.org/2001/XMLSchema" xmlns:p="http://schemas.microsoft.com/office/2006/metadata/properties" xmlns:ns3="497e6e5d-409d-40cb-ab5d-ebcc9d2d8f55" targetNamespace="http://schemas.microsoft.com/office/2006/metadata/properties" ma:root="true" ma:fieldsID="b60860ffe42bd8d20314abce6b1c5ebc" ns3:_="">
    <xsd:import namespace="497e6e5d-409d-40cb-ab5d-ebcc9d2d8f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e6e5d-409d-40cb-ab5d-ebcc9d2d8f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BB1176-3AE1-42CB-B1B2-E3B1A99B01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ADB3FB-0E72-4E56-888E-DA9D459D51E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497e6e5d-409d-40cb-ab5d-ebcc9d2d8f5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44B656-DD0D-4EA5-96B7-B7CB0D007015}">
  <ds:schemaRefs>
    <ds:schemaRef ds:uri="497e6e5d-409d-40cb-ab5d-ebcc9d2d8f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275</Words>
  <Application>Microsoft Office PowerPoint</Application>
  <PresentationFormat>Grand écran</PresentationFormat>
  <Paragraphs>66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Calibri</vt:lpstr>
      <vt:lpstr>Century Gothic</vt:lpstr>
      <vt:lpstr>Segoe UI</vt:lpstr>
      <vt:lpstr>Wingdings 3</vt:lpstr>
      <vt:lpstr>Secteur</vt:lpstr>
      <vt:lpstr>Présentation PowerPoint</vt:lpstr>
      <vt:lpstr>Sommaire</vt:lpstr>
      <vt:lpstr>Histoire</vt:lpstr>
      <vt:lpstr>Chiffres</vt:lpstr>
      <vt:lpstr>Importance du service</vt:lpstr>
      <vt:lpstr>Organigramme </vt:lpstr>
      <vt:lpstr>Présentation des différentes activités régulières</vt:lpstr>
      <vt:lpstr>Le projet</vt:lpstr>
      <vt:lpstr>Installation Windows 10</vt:lpstr>
      <vt:lpstr>Installation des applications</vt:lpstr>
      <vt:lpstr>Vérification AD/SCCM</vt:lpstr>
      <vt:lpstr>Installation profil utilisateur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BOISEAU</dc:creator>
  <cp:lastModifiedBy>Windows User</cp:lastModifiedBy>
  <cp:revision>7</cp:revision>
  <dcterms:created xsi:type="dcterms:W3CDTF">2021-09-16T07:13:11Z</dcterms:created>
  <dcterms:modified xsi:type="dcterms:W3CDTF">2023-08-08T13:40:53Z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0x0101001CA92660245DC84594DC878114C3E091</vt:lpwstr>
  </property>
</Properties>
</file>