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38"/>
    <p:restoredTop sz="95588"/>
  </p:normalViewPr>
  <p:slideViewPr>
    <p:cSldViewPr snapToGrid="0" snapToObjects="1">
      <p:cViewPr varScale="1">
        <p:scale>
          <a:sx n="60" d="100"/>
          <a:sy n="60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74" y="764373"/>
            <a:ext cx="227007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i="1" u="sng" dirty="0">
                <a:solidFill>
                  <a:schemeClr val="bg1"/>
                </a:solidFill>
              </a:rPr>
              <a:t>Team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59CBFB-431B-4DC7-913F-D0143E87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BA1B1D3-CE16-544C-91FC-B0FA2EC2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44" y="2194560"/>
            <a:ext cx="6404282" cy="319206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i="1" u="sng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MICROSOFT TEAM </a:t>
            </a:r>
          </a:p>
          <a:p>
            <a:pPr algn="ctr"/>
            <a:r>
              <a:rPr lang="en-US" dirty="0"/>
              <a:t>EMAILS </a:t>
            </a:r>
          </a:p>
          <a:p>
            <a:pPr algn="ctr"/>
            <a:r>
              <a:rPr lang="en-US" dirty="0"/>
              <a:t>WHATS APP</a:t>
            </a:r>
          </a:p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728167"/>
            <a:ext cx="10229193" cy="30427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 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Database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  <a:p>
            <a:r>
              <a:rPr lang="en-US" sz="1600"/>
              <a:t>Agile-waterfall Hybrid  Methodology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C6C39F-2264-A54C-AEE8-BC7E13F5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48" y="746126"/>
            <a:ext cx="6212602" cy="547255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7FCD0-B523-EA4A-A4AD-4551683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i="1" u="sng"/>
              <a:t>Design</a:t>
            </a:r>
            <a:r>
              <a:rPr lang="en-US" sz="32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0E9D1-C001-465E-9E55-2C8A3AE8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ED6631-05A7-924A-8F9D-81FD3606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6CC3-C409-B344-800D-E51EE786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209" y="552894"/>
            <a:ext cx="3934047" cy="956929"/>
          </a:xfrm>
        </p:spPr>
        <p:txBody>
          <a:bodyPr>
            <a:normAutofit/>
          </a:bodyPr>
          <a:lstStyle/>
          <a:p>
            <a:r>
              <a:rPr lang="en-US" sz="4800" i="1" u="sng" dirty="0"/>
              <a:t>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A3647-38DE-D344-9FE4-3AC1DDAF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90307"/>
            <a:ext cx="9448800" cy="2127694"/>
          </a:xfrm>
        </p:spPr>
        <p:txBody>
          <a:bodyPr>
            <a:normAutofit/>
          </a:bodyPr>
          <a:lstStyle/>
          <a:p>
            <a:r>
              <a:rPr lang="en-US" sz="2400" dirty="0"/>
              <a:t>Customer centric web application in facilitating seamless scheduling between arrivals and departure times in  Ohio train stations.</a:t>
            </a:r>
          </a:p>
        </p:txBody>
      </p:sp>
    </p:spTree>
    <p:extLst>
      <p:ext uri="{BB962C8B-B14F-4D97-AF65-F5344CB8AC3E}">
        <p14:creationId xmlns:p14="http://schemas.microsoft.com/office/powerpoint/2010/main" val="3877923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59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  <vt:lpstr>Design </vt:lpstr>
      <vt:lpstr>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41</cp:revision>
  <dcterms:created xsi:type="dcterms:W3CDTF">2021-03-16T02:12:30Z</dcterms:created>
  <dcterms:modified xsi:type="dcterms:W3CDTF">2021-03-17T23:04:06Z</dcterms:modified>
</cp:coreProperties>
</file>