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CB1FA-D74A-40C6-BD7A-E290EDCB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A4AF86-55E0-45AC-A806-8C25410F7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841BD-D7D3-4492-866D-AB846CEA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4349-8A81-4385-9530-C2F0A47EBDE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F11DB-1265-4084-B626-89F4FBAB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069C8-F847-4C72-8659-E214E299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0A13-58CE-4B9B-A62B-C785A316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2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8247E-E607-41C4-BF79-53ACAE15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D99FC9-0C77-44B2-954B-3DED89612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9C786-66F9-4FEF-95D0-94D22212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4349-8A81-4385-9530-C2F0A47EBDE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6A4CD-8E87-472D-9CD9-8189510D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7DB15-8C7C-459B-BDB3-1D969017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0A13-58CE-4B9B-A62B-C785A316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80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554450-2A81-40C1-8724-DB0BA83A2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DF587C-752D-47ED-AA32-8B1AC8401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32DC6-5E19-4962-8F40-72F1DD8D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4349-8A81-4385-9530-C2F0A47EBDE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C3A01-DD0F-4965-8C92-097C6333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BB71A-3F00-4A94-8BE4-864EAEC8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0A13-58CE-4B9B-A62B-C785A316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3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09D21-32BE-4260-A273-29645FA7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3A3F7-689B-4B40-B984-4F3B0BA6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B30C5-A00B-435C-A2BE-BD269543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4349-8A81-4385-9530-C2F0A47EBDE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62D74-8DBF-4DA9-B4DB-91192CE2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E4D12-FCEB-4F8A-B1F4-15F543CF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0A13-58CE-4B9B-A62B-C785A316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03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83653-0F6E-473D-8151-1A575BF9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9C4C46-2509-4A56-B129-3A4F4BA14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7380F-6CA0-4D1E-A853-9D097215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4349-8A81-4385-9530-C2F0A47EBDE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FCD0B-B101-440B-8CB3-5D1B6642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A8514-6C99-496B-BC79-86ACB6BB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0A13-58CE-4B9B-A62B-C785A316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2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00DB5-D0A6-4178-9FB0-240F3EB9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687C3-117D-4B12-8186-5B5B14DFB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2413F0-730E-4669-AB74-D126D9BBD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ABCE3E-D541-4219-9451-004C839A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4349-8A81-4385-9530-C2F0A47EBDE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C116B-C9F0-4569-9B86-6DE2795A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F99E35-438B-47ED-9BE9-121C83AD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0A13-58CE-4B9B-A62B-C785A316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27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2FDB1-A785-4834-9556-30C2D378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AF5A6-CC12-4BEA-95BF-C17FDEEB0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320BD0-67EC-41B5-97A4-ED55E8BBC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AEF1B8-3F30-4F90-A069-B3FEDEB0D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A97DF6-6452-422E-BEE4-7045BF0C3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9A9DCA-6A4E-4E91-9E33-2BE36C3E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4349-8A81-4385-9530-C2F0A47EBDE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B64DA8-2D5C-4476-A136-8D1660C2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4561E5-ECDC-419F-BE14-AA89C441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0A13-58CE-4B9B-A62B-C785A316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7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C0BEC-9C66-4873-86F4-ED8CFD7F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29BD34-CE56-4FBE-AC69-E8320E3E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4349-8A81-4385-9530-C2F0A47EBDE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83242C-5B05-43BF-BF6D-A7EEFDB2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DDE5F2-CE18-4C08-8917-0A283B34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0A13-58CE-4B9B-A62B-C785A316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1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10ADD-CEB1-4EB5-8A41-EC149F8A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4349-8A81-4385-9530-C2F0A47EBDE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159A65-7C18-4924-98E5-05FECA14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9C7E9B-4E7D-4B31-9DFE-94D242DD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0A13-58CE-4B9B-A62B-C785A316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6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75F13-507A-4303-BAAA-314D50E2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03B2B-EC42-4E4C-BC8D-ADD3A9670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824052-6F32-477D-B358-C2B1D80C6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C15D5-9B05-4356-A43B-ACC6B2F2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4349-8A81-4385-9530-C2F0A47EBDE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8F7A18-78AC-4E7B-9D4D-66E4CD09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823559-DE63-4600-B898-F4D73705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0A13-58CE-4B9B-A62B-C785A316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5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0B8C2-BE7D-498D-8C00-803EF9D7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206D2E-44F3-4441-8FAA-4FB0B3A00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2B8190-BC32-4765-8201-25057F2F3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49E82-5B5F-49A4-9897-45E751B5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4349-8A81-4385-9530-C2F0A47EBDE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AA80E-D88F-4338-BE65-A86793F8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8EE90-D473-4DA8-BD68-763DAF45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0A13-58CE-4B9B-A62B-C785A316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1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40FBCB-0D5E-4A31-9FB7-EF02FB7F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EC2C4-66AB-4B05-91D9-0BC1A76F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8AFEA-EE3D-4BC2-A3AA-8A4321A68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B4349-8A81-4385-9530-C2F0A47EBDE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04D96-7304-45E4-A0A0-71C1DC2A1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E577B-ACC0-49E8-A281-7B9A0AE3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F0A13-58CE-4B9B-A62B-C785A316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03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C4EDD65-C52D-4437-BE5E-8C26C3ABAF51}"/>
              </a:ext>
            </a:extLst>
          </p:cNvPr>
          <p:cNvSpPr/>
          <p:nvPr/>
        </p:nvSpPr>
        <p:spPr>
          <a:xfrm>
            <a:off x="880533" y="939800"/>
            <a:ext cx="1092200" cy="101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5106D32-A349-4B4D-B47A-DCE1C6931931}"/>
              </a:ext>
            </a:extLst>
          </p:cNvPr>
          <p:cNvSpPr/>
          <p:nvPr/>
        </p:nvSpPr>
        <p:spPr>
          <a:xfrm>
            <a:off x="880533" y="2413000"/>
            <a:ext cx="1092200" cy="101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89DA68-6108-46EF-A13C-33A182F5863E}"/>
              </a:ext>
            </a:extLst>
          </p:cNvPr>
          <p:cNvSpPr/>
          <p:nvPr/>
        </p:nvSpPr>
        <p:spPr>
          <a:xfrm>
            <a:off x="880533" y="3962400"/>
            <a:ext cx="1092200" cy="101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40C6270-1FCF-4578-B55F-90789824DB99}"/>
              </a:ext>
            </a:extLst>
          </p:cNvPr>
          <p:cNvSpPr/>
          <p:nvPr/>
        </p:nvSpPr>
        <p:spPr>
          <a:xfrm>
            <a:off x="3175000" y="939800"/>
            <a:ext cx="1092200" cy="101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Role1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6B88DED-AC90-44AE-BFDA-3929E867A262}"/>
              </a:ext>
            </a:extLst>
          </p:cNvPr>
          <p:cNvSpPr/>
          <p:nvPr/>
        </p:nvSpPr>
        <p:spPr>
          <a:xfrm>
            <a:off x="3175000" y="2413000"/>
            <a:ext cx="1092200" cy="101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Role2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CDA44D0-423F-4A8B-94FC-355D979DED43}"/>
              </a:ext>
            </a:extLst>
          </p:cNvPr>
          <p:cNvSpPr/>
          <p:nvPr/>
        </p:nvSpPr>
        <p:spPr>
          <a:xfrm>
            <a:off x="3175000" y="3962400"/>
            <a:ext cx="1092200" cy="101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Role3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66AA55B-3656-4582-9410-5060A6DACA9C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1972733" y="1447800"/>
            <a:ext cx="12022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F18F3AE-FA1A-4C44-8934-9ABC2962F079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1972733" y="1447800"/>
            <a:ext cx="1202267" cy="1473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11298FE-FB5B-45B9-90E0-CD19496D15DE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1972733" y="1447800"/>
            <a:ext cx="1202267" cy="3022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8FB3708-AF3E-4819-8B32-4F1A63A63809}"/>
              </a:ext>
            </a:extLst>
          </p:cNvPr>
          <p:cNvCxnSpPr>
            <a:stCxn id="6" idx="6"/>
            <a:endCxn id="10" idx="2"/>
          </p:cNvCxnSpPr>
          <p:nvPr/>
        </p:nvCxnSpPr>
        <p:spPr>
          <a:xfrm flipV="1">
            <a:off x="1972733" y="1447800"/>
            <a:ext cx="1202267" cy="1473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E1915CE-BD00-43F2-AD91-343B0ABBE5F9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1972733" y="2921000"/>
            <a:ext cx="12022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306C935-120E-4FF0-8052-2B81C6999316}"/>
              </a:ext>
            </a:extLst>
          </p:cNvPr>
          <p:cNvCxnSpPr>
            <a:stCxn id="6" idx="6"/>
            <a:endCxn id="14" idx="2"/>
          </p:cNvCxnSpPr>
          <p:nvPr/>
        </p:nvCxnSpPr>
        <p:spPr>
          <a:xfrm>
            <a:off x="1972733" y="2921000"/>
            <a:ext cx="1202267" cy="1549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C85D2F2-5EFB-430C-BFB0-743F433D6AE2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1972733" y="1447800"/>
            <a:ext cx="1202267" cy="3022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23D7807-5CA5-48E7-A829-9DA7D5149D51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1972733" y="2921000"/>
            <a:ext cx="1202267" cy="1549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68107FA-E97F-4112-A012-6D651E7D1299}"/>
              </a:ext>
            </a:extLst>
          </p:cNvPr>
          <p:cNvCxnSpPr>
            <a:stCxn id="8" idx="6"/>
            <a:endCxn id="14" idx="2"/>
          </p:cNvCxnSpPr>
          <p:nvPr/>
        </p:nvCxnSpPr>
        <p:spPr>
          <a:xfrm>
            <a:off x="1972733" y="4470400"/>
            <a:ext cx="12022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1F72BBFB-CB96-48F1-A0D1-1CD3C88D767B}"/>
              </a:ext>
            </a:extLst>
          </p:cNvPr>
          <p:cNvSpPr/>
          <p:nvPr/>
        </p:nvSpPr>
        <p:spPr>
          <a:xfrm>
            <a:off x="5020734" y="2578099"/>
            <a:ext cx="1397002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Menu1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D7AC677-A7EC-44F8-8BD2-61C00452C194}"/>
              </a:ext>
            </a:extLst>
          </p:cNvPr>
          <p:cNvCxnSpPr>
            <a:stCxn id="12" idx="6"/>
            <a:endCxn id="40" idx="1"/>
          </p:cNvCxnSpPr>
          <p:nvPr/>
        </p:nvCxnSpPr>
        <p:spPr>
          <a:xfrm flipV="1">
            <a:off x="4267200" y="2920999"/>
            <a:ext cx="753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CD58198D-385A-4171-823D-69148CFCD9C7}"/>
              </a:ext>
            </a:extLst>
          </p:cNvPr>
          <p:cNvSpPr/>
          <p:nvPr/>
        </p:nvSpPr>
        <p:spPr>
          <a:xfrm>
            <a:off x="7840133" y="736600"/>
            <a:ext cx="1092200" cy="44873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B470431-183A-4F7E-B8AB-B436EA4DCF53}"/>
              </a:ext>
            </a:extLst>
          </p:cNvPr>
          <p:cNvSpPr/>
          <p:nvPr/>
        </p:nvSpPr>
        <p:spPr>
          <a:xfrm>
            <a:off x="7840133" y="1718733"/>
            <a:ext cx="1092200" cy="44873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437D4C7-50E1-49A6-ADD8-2F27F0B4BEB5}"/>
              </a:ext>
            </a:extLst>
          </p:cNvPr>
          <p:cNvSpPr/>
          <p:nvPr/>
        </p:nvSpPr>
        <p:spPr>
          <a:xfrm>
            <a:off x="7924802" y="2696633"/>
            <a:ext cx="1092200" cy="44873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Edit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44C7C6D-3F12-40D4-849C-483BD7B55B60}"/>
              </a:ext>
            </a:extLst>
          </p:cNvPr>
          <p:cNvSpPr/>
          <p:nvPr/>
        </p:nvSpPr>
        <p:spPr>
          <a:xfrm>
            <a:off x="7886702" y="3695700"/>
            <a:ext cx="1092200" cy="44873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Find</a:t>
            </a:r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C54E734-3B8F-4D7E-910F-6543EFC89743}"/>
              </a:ext>
            </a:extLst>
          </p:cNvPr>
          <p:cNvSpPr/>
          <p:nvPr/>
        </p:nvSpPr>
        <p:spPr>
          <a:xfrm>
            <a:off x="7933267" y="4652433"/>
            <a:ext cx="1092200" cy="44873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Audit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3AB5B56-E03C-4DDA-A2FB-824A66AD9259}"/>
              </a:ext>
            </a:extLst>
          </p:cNvPr>
          <p:cNvCxnSpPr>
            <a:stCxn id="40" idx="3"/>
            <a:endCxn id="43" idx="2"/>
          </p:cNvCxnSpPr>
          <p:nvPr/>
        </p:nvCxnSpPr>
        <p:spPr>
          <a:xfrm flipV="1">
            <a:off x="6417736" y="960967"/>
            <a:ext cx="1422397" cy="196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52054D4-3158-41FB-95B7-A6CD738C8707}"/>
              </a:ext>
            </a:extLst>
          </p:cNvPr>
          <p:cNvCxnSpPr>
            <a:stCxn id="40" idx="3"/>
            <a:endCxn id="45" idx="2"/>
          </p:cNvCxnSpPr>
          <p:nvPr/>
        </p:nvCxnSpPr>
        <p:spPr>
          <a:xfrm flipV="1">
            <a:off x="6417736" y="1943100"/>
            <a:ext cx="1422397" cy="97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C0B57FA-427A-4DAD-97D4-B52CDBFEA3B2}"/>
              </a:ext>
            </a:extLst>
          </p:cNvPr>
          <p:cNvCxnSpPr>
            <a:stCxn id="40" idx="3"/>
            <a:endCxn id="47" idx="2"/>
          </p:cNvCxnSpPr>
          <p:nvPr/>
        </p:nvCxnSpPr>
        <p:spPr>
          <a:xfrm>
            <a:off x="6417736" y="2920999"/>
            <a:ext cx="15070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E95E568-0308-46CF-ADC1-6254B618633F}"/>
              </a:ext>
            </a:extLst>
          </p:cNvPr>
          <p:cNvCxnSpPr>
            <a:stCxn id="40" idx="3"/>
            <a:endCxn id="49" idx="2"/>
          </p:cNvCxnSpPr>
          <p:nvPr/>
        </p:nvCxnSpPr>
        <p:spPr>
          <a:xfrm>
            <a:off x="6417736" y="2920999"/>
            <a:ext cx="1468966" cy="99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6F31AE0-DBDE-4871-AA51-8B9BB3F1B250}"/>
              </a:ext>
            </a:extLst>
          </p:cNvPr>
          <p:cNvCxnSpPr>
            <a:stCxn id="40" idx="3"/>
            <a:endCxn id="51" idx="2"/>
          </p:cNvCxnSpPr>
          <p:nvPr/>
        </p:nvCxnSpPr>
        <p:spPr>
          <a:xfrm>
            <a:off x="6417736" y="2920999"/>
            <a:ext cx="1515531" cy="195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7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Shaobo</dc:creator>
  <cp:lastModifiedBy>Li Shaobo</cp:lastModifiedBy>
  <cp:revision>1</cp:revision>
  <dcterms:created xsi:type="dcterms:W3CDTF">2020-11-18T14:03:29Z</dcterms:created>
  <dcterms:modified xsi:type="dcterms:W3CDTF">2020-11-18T14:11:53Z</dcterms:modified>
</cp:coreProperties>
</file>