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69" d="100"/>
          <a:sy n="16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48439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80120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6512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97763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915861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05114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89625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71894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2721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28139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23227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91751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14464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519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86288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03199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61002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98761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709710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4"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02304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22327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49171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42769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06498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33658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4854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6390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0443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0729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M.Amaravathy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48" name="矩形"/>
          <p:cNvSpPr>
            <a:spLocks/>
          </p:cNvSpPr>
          <p:nvPr/>
        </p:nvSpPr>
        <p:spPr>
          <a:xfrm rot="0">
            <a:off x="5729750" y="3027959"/>
            <a:ext cx="857235" cy="358140"/>
          </a:xfrm>
          <a:prstGeom prst="rect"/>
          <a:noFill/>
          <a:ln w="12700" cmpd="sng" cap="flat">
            <a:noFill/>
            <a:prstDash val="solid"/>
            <a:miter/>
          </a:ln>
        </p:spPr>
      </p:sp>
      <p:sp>
        <p:nvSpPr>
          <p:cNvPr id="49" name="矩形"/>
          <p:cNvSpPr>
            <a:spLocks/>
          </p:cNvSpPr>
          <p:nvPr/>
        </p:nvSpPr>
        <p:spPr>
          <a:xfrm rot="0">
            <a:off x="5678249" y="3007558"/>
            <a:ext cx="857235" cy="358140"/>
          </a:xfrm>
          <a:prstGeom prst="rect"/>
          <a:noFill/>
          <a:ln w="12700" cmpd="sng" cap="flat">
            <a:noFill/>
            <a:prstDash val="solid"/>
            <a:miter/>
          </a:ln>
        </p:spPr>
      </p:sp>
    </p:spTree>
    <p:extLst>
      <p:ext uri="{BB962C8B-B14F-4D97-AF65-F5344CB8AC3E}">
        <p14:creationId xmlns:p14="http://schemas.microsoft.com/office/powerpoint/2010/main" val="8678672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1222143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58251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3"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4"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59792484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5972677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3" cy="6858466"/>
            <a:chOff x="7448612" y="0"/>
            <a:chExt cx="4743793"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344007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41510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1" name="组合"/>
          <p:cNvGrpSpPr>
            <a:grpSpLocks/>
          </p:cNvGrpSpPr>
          <p:nvPr/>
        </p:nvGrpSpPr>
        <p:grpSpPr>
          <a:xfrm>
            <a:off x="7991475" y="2933700"/>
            <a:ext cx="2762249" cy="3257550"/>
            <a:chOff x="7991475" y="2933700"/>
            <a:chExt cx="2762249" cy="325755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5876097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2" name="组合"/>
          <p:cNvGrpSpPr>
            <a:grpSpLocks/>
          </p:cNvGrpSpPr>
          <p:nvPr/>
        </p:nvGrpSpPr>
        <p:grpSpPr>
          <a:xfrm>
            <a:off x="9906001" y="4038600"/>
            <a:ext cx="2695573" cy="3200400"/>
            <a:chOff x="9906001" y="4038600"/>
            <a:chExt cx="2695573" cy="3200400"/>
          </a:xfrm>
        </p:grpSpPr>
        <p:sp>
          <p:nvSpPr>
            <p:cNvPr id="139"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1724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4"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3293374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0634491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302444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367116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2024-09-10T02:35:24Z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