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6.jpeg" ContentType="image/jpeg"/>
  <Override PartName="/ppt/media/image4.png" ContentType="image/png"/>
  <Override PartName="/ppt/media/image5.png" ContentType="image/png"/>
  <Override PartName="/ppt/media/image7.png" ContentType="image/png"/>
  <Override PartName="/ppt/media/image8.png" ContentType="image/png"/>
  <Override PartName="/ppt/media/image10.png" ContentType="image/png"/>
  <Override PartName="/ppt/media/image11.png" ContentType="image/png"/>
  <Override PartName="/ppt/media/image12.jpeg" ContentType="image/jpeg"/>
  <Override PartName="/ppt/media/image13.png" ContentType="image/png"/>
  <Override PartName="/ppt/media/image14.jpeg" ContentType="image/jpeg"/>
  <Override PartName="/ppt/media/image15.png" ContentType="image/png"/>
  <Override PartName="/ppt/media/image1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3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3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4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4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4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4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61"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6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3"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7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8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8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8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8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9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9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9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9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9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9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9377280" y="4680"/>
            <a:ext cx="1217880" cy="685296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1" name="CustomShape 2"/>
          <p:cNvSpPr/>
          <p:nvPr/>
        </p:nvSpPr>
        <p:spPr>
          <a:xfrm>
            <a:off x="7448760" y="3695040"/>
            <a:ext cx="4742640" cy="316296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2" name="CustomShape 3"/>
          <p:cNvSpPr/>
          <p:nvPr/>
        </p:nvSpPr>
        <p:spPr>
          <a:xfrm>
            <a:off x="9182160" y="0"/>
            <a:ext cx="3009240" cy="685728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fillRef idx="0"/>
          <a:effectRef idx="0"/>
          <a:fontRef idx="minor"/>
        </p:style>
      </p:sp>
      <p:sp>
        <p:nvSpPr>
          <p:cNvPr id="3" name="CustomShape 4"/>
          <p:cNvSpPr/>
          <p:nvPr/>
        </p:nvSpPr>
        <p:spPr>
          <a:xfrm>
            <a:off x="9603000" y="0"/>
            <a:ext cx="2588760" cy="685728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4" name="CustomShape 5"/>
          <p:cNvSpPr/>
          <p:nvPr/>
        </p:nvSpPr>
        <p:spPr>
          <a:xfrm>
            <a:off x="8934480" y="3048120"/>
            <a:ext cx="3256920" cy="380916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5" name="CustomShape 6"/>
          <p:cNvSpPr/>
          <p:nvPr/>
        </p:nvSpPr>
        <p:spPr>
          <a:xfrm>
            <a:off x="9338040" y="0"/>
            <a:ext cx="2853720" cy="685728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fillRef idx="0"/>
          <a:effectRef idx="0"/>
          <a:fontRef idx="minor"/>
        </p:style>
      </p:sp>
      <p:sp>
        <p:nvSpPr>
          <p:cNvPr id="6" name="CustomShape 7"/>
          <p:cNvSpPr/>
          <p:nvPr/>
        </p:nvSpPr>
        <p:spPr>
          <a:xfrm>
            <a:off x="10896480" y="0"/>
            <a:ext cx="1294560" cy="685728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fillRef idx="0"/>
          <a:effectRef idx="0"/>
          <a:fontRef idx="minor"/>
        </p:style>
      </p:sp>
      <p:sp>
        <p:nvSpPr>
          <p:cNvPr id="7" name="CustomShape 8"/>
          <p:cNvSpPr/>
          <p:nvPr/>
        </p:nvSpPr>
        <p:spPr>
          <a:xfrm>
            <a:off x="10936080" y="0"/>
            <a:ext cx="1255320" cy="685728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8" name="CustomShape 9"/>
          <p:cNvSpPr/>
          <p:nvPr/>
        </p:nvSpPr>
        <p:spPr>
          <a:xfrm>
            <a:off x="10372680" y="3591000"/>
            <a:ext cx="1818720" cy="326628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sp>
        <p:nvSpPr>
          <p:cNvPr id="9" name="CustomShape 10"/>
          <p:cNvSpPr/>
          <p:nvPr/>
        </p:nvSpPr>
        <p:spPr>
          <a:xfrm>
            <a:off x="0" y="4010040"/>
            <a:ext cx="447120" cy="2847240"/>
          </a:xfrm>
          <a:custGeom>
            <a:avLst/>
            <a:gdLst/>
            <a:ah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fillRef idx="0"/>
          <a:effectRef idx="0"/>
          <a:fontRef idx="minor"/>
        </p:style>
      </p:sp>
      <p:sp>
        <p:nvSpPr>
          <p:cNvPr id="10" name="PlaceHolder 1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1" name="PlaceHolder 1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CustomShape 1"/>
          <p:cNvSpPr/>
          <p:nvPr/>
        </p:nvSpPr>
        <p:spPr>
          <a:xfrm>
            <a:off x="9377280" y="4680"/>
            <a:ext cx="1217880" cy="685296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49" name="CustomShape 2"/>
          <p:cNvSpPr/>
          <p:nvPr/>
        </p:nvSpPr>
        <p:spPr>
          <a:xfrm>
            <a:off x="7448760" y="3695040"/>
            <a:ext cx="4742640" cy="316296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50" name="CustomShape 3"/>
          <p:cNvSpPr/>
          <p:nvPr/>
        </p:nvSpPr>
        <p:spPr>
          <a:xfrm>
            <a:off x="9182160" y="0"/>
            <a:ext cx="3009240" cy="685728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fillRef idx="0"/>
          <a:effectRef idx="0"/>
          <a:fontRef idx="minor"/>
        </p:style>
      </p:sp>
      <p:sp>
        <p:nvSpPr>
          <p:cNvPr id="51" name="CustomShape 4"/>
          <p:cNvSpPr/>
          <p:nvPr/>
        </p:nvSpPr>
        <p:spPr>
          <a:xfrm>
            <a:off x="9603000" y="0"/>
            <a:ext cx="2588760" cy="685728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52" name="CustomShape 5"/>
          <p:cNvSpPr/>
          <p:nvPr/>
        </p:nvSpPr>
        <p:spPr>
          <a:xfrm>
            <a:off x="8934480" y="3048120"/>
            <a:ext cx="3256920" cy="380916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53" name="CustomShape 6"/>
          <p:cNvSpPr/>
          <p:nvPr/>
        </p:nvSpPr>
        <p:spPr>
          <a:xfrm>
            <a:off x="9338040" y="0"/>
            <a:ext cx="2853720" cy="685728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fillRef idx="0"/>
          <a:effectRef idx="0"/>
          <a:fontRef idx="minor"/>
        </p:style>
      </p:sp>
      <p:sp>
        <p:nvSpPr>
          <p:cNvPr id="54" name="CustomShape 7"/>
          <p:cNvSpPr/>
          <p:nvPr/>
        </p:nvSpPr>
        <p:spPr>
          <a:xfrm>
            <a:off x="10896480" y="0"/>
            <a:ext cx="1294560" cy="685728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fillRef idx="0"/>
          <a:effectRef idx="0"/>
          <a:fontRef idx="minor"/>
        </p:style>
      </p:sp>
      <p:sp>
        <p:nvSpPr>
          <p:cNvPr id="55" name="CustomShape 8"/>
          <p:cNvSpPr/>
          <p:nvPr/>
        </p:nvSpPr>
        <p:spPr>
          <a:xfrm>
            <a:off x="10936080" y="0"/>
            <a:ext cx="1255320" cy="685728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56" name="CustomShape 9"/>
          <p:cNvSpPr/>
          <p:nvPr/>
        </p:nvSpPr>
        <p:spPr>
          <a:xfrm>
            <a:off x="10372680" y="3591000"/>
            <a:ext cx="1818720" cy="326628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sp>
        <p:nvSpPr>
          <p:cNvPr id="57" name="CustomShape 10"/>
          <p:cNvSpPr/>
          <p:nvPr/>
        </p:nvSpPr>
        <p:spPr>
          <a:xfrm>
            <a:off x="0" y="4010040"/>
            <a:ext cx="447120" cy="2847240"/>
          </a:xfrm>
          <a:custGeom>
            <a:avLst/>
            <a:gdLst/>
            <a:ah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fillRef idx="0"/>
          <a:effectRef idx="0"/>
          <a:fontRef idx="minor"/>
        </p:style>
      </p:sp>
      <p:sp>
        <p:nvSpPr>
          <p:cNvPr id="58" name="PlaceHolder 1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9" name="PlaceHolder 1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jpe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6" name="Group 1"/>
          <p:cNvGrpSpPr/>
          <p:nvPr/>
        </p:nvGrpSpPr>
        <p:grpSpPr>
          <a:xfrm>
            <a:off x="743040" y="1104840"/>
            <a:ext cx="1742040" cy="1332720"/>
            <a:chOff x="743040" y="1104840"/>
            <a:chExt cx="1742040" cy="1332720"/>
          </a:xfrm>
        </p:grpSpPr>
        <p:sp>
          <p:nvSpPr>
            <p:cNvPr id="97" name="CustomShape 2"/>
            <p:cNvSpPr/>
            <p:nvPr/>
          </p:nvSpPr>
          <p:spPr>
            <a:xfrm>
              <a:off x="743040" y="1380960"/>
              <a:ext cx="1227960" cy="1056600"/>
            </a:xfrm>
            <a:custGeom>
              <a:avLst/>
              <a:gd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style>
            <a:lnRef idx="0"/>
            <a:fillRef idx="0"/>
            <a:effectRef idx="0"/>
            <a:fontRef idx="minor"/>
          </p:style>
        </p:sp>
        <p:sp>
          <p:nvSpPr>
            <p:cNvPr id="98" name="CustomShape 3"/>
            <p:cNvSpPr/>
            <p:nvPr/>
          </p:nvSpPr>
          <p:spPr>
            <a:xfrm>
              <a:off x="1838160" y="1104840"/>
              <a:ext cx="646920" cy="561240"/>
            </a:xfrm>
            <a:custGeom>
              <a:avLst/>
              <a:gd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style>
            <a:lnRef idx="0"/>
            <a:fillRef idx="0"/>
            <a:effectRef idx="0"/>
            <a:fontRef idx="minor"/>
          </p:style>
        </p:sp>
      </p:grpSp>
      <p:sp>
        <p:nvSpPr>
          <p:cNvPr id="99" name="CustomShape 4"/>
          <p:cNvSpPr/>
          <p:nvPr/>
        </p:nvSpPr>
        <p:spPr>
          <a:xfrm>
            <a:off x="3753000" y="1190520"/>
            <a:ext cx="1666080" cy="1437480"/>
          </a:xfrm>
          <a:custGeom>
            <a:avLst/>
            <a:gd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style>
          <a:lnRef idx="0"/>
          <a:fillRef idx="0"/>
          <a:effectRef idx="0"/>
          <a:fontRef idx="minor"/>
        </p:style>
      </p:sp>
      <p:sp>
        <p:nvSpPr>
          <p:cNvPr id="100" name="CustomShape 5"/>
          <p:cNvSpPr/>
          <p:nvPr/>
        </p:nvSpPr>
        <p:spPr>
          <a:xfrm>
            <a:off x="3800520" y="5229360"/>
            <a:ext cx="723240" cy="618480"/>
          </a:xfrm>
          <a:custGeom>
            <a:avLst/>
            <a:gd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style>
          <a:lnRef idx="0"/>
          <a:fillRef idx="0"/>
          <a:effectRef idx="0"/>
          <a:fontRef idx="minor"/>
        </p:style>
      </p:sp>
      <p:sp>
        <p:nvSpPr>
          <p:cNvPr id="101" name="CustomShape 6"/>
          <p:cNvSpPr/>
          <p:nvPr/>
        </p:nvSpPr>
        <p:spPr>
          <a:xfrm>
            <a:off x="3195720" y="2067480"/>
            <a:ext cx="6313680" cy="504360"/>
          </a:xfrm>
          <a:prstGeom prst="rect">
            <a:avLst/>
          </a:prstGeom>
          <a:noFill/>
          <a:ln>
            <a:noFill/>
          </a:ln>
        </p:spPr>
        <p:style>
          <a:lnRef idx="0"/>
          <a:fillRef idx="0"/>
          <a:effectRef idx="0"/>
          <a:fontRef idx="minor"/>
        </p:style>
        <p:txBody>
          <a:bodyPr lIns="0" rIns="0" tIns="16560" bIns="0">
            <a:spAutoFit/>
          </a:bodyPr>
          <a:p>
            <a:pPr marL="3213720">
              <a:lnSpc>
                <a:spcPct val="100000"/>
              </a:lnSpc>
              <a:spcBef>
                <a:spcPts val="130"/>
              </a:spcBef>
            </a:pPr>
            <a:r>
              <a:rPr b="0" lang="en-US" sz="3200" spc="9" strike="noStrike">
                <a:solidFill>
                  <a:srgbClr val="000000"/>
                </a:solidFill>
                <a:latin typeface="Trebuchet MS"/>
              </a:rPr>
              <a:t>Chillale Amar</a:t>
            </a:r>
            <a:endParaRPr b="0" lang="en-US" sz="3200" spc="-1" strike="noStrike">
              <a:latin typeface="Times New Roman"/>
            </a:endParaRPr>
          </a:p>
        </p:txBody>
      </p:sp>
      <p:sp>
        <p:nvSpPr>
          <p:cNvPr id="102" name="CustomShape 7"/>
          <p:cNvSpPr/>
          <p:nvPr/>
        </p:nvSpPr>
        <p:spPr>
          <a:xfrm>
            <a:off x="6484680" y="2821680"/>
            <a:ext cx="1858680" cy="37836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US" sz="2400" spc="7" strike="noStrike">
                <a:solidFill>
                  <a:srgbClr val="2d936b"/>
                </a:solidFill>
                <a:latin typeface="Trebuchet MS"/>
                <a:ea typeface="DejaVu Sans"/>
              </a:rPr>
              <a:t>Final</a:t>
            </a:r>
            <a:r>
              <a:rPr b="1" lang="en-US" sz="2400" spc="-165" strike="noStrike">
                <a:solidFill>
                  <a:srgbClr val="2d936b"/>
                </a:solidFill>
                <a:latin typeface="Trebuchet MS"/>
                <a:ea typeface="DejaVu Sans"/>
              </a:rPr>
              <a:t> </a:t>
            </a:r>
            <a:r>
              <a:rPr b="1" lang="en-US" sz="2400" spc="-7" strike="noStrike">
                <a:solidFill>
                  <a:srgbClr val="2d936b"/>
                </a:solidFill>
                <a:latin typeface="Trebuchet MS"/>
                <a:ea typeface="DejaVu Sans"/>
              </a:rPr>
              <a:t>Project</a:t>
            </a:r>
            <a:endParaRPr b="0" lang="en-US" sz="2400" spc="-1" strike="noStrike">
              <a:latin typeface="Times New Roman"/>
            </a:endParaRPr>
          </a:p>
        </p:txBody>
      </p:sp>
      <p:pic>
        <p:nvPicPr>
          <p:cNvPr id="103" name="object 9" descr=""/>
          <p:cNvPicPr/>
          <p:nvPr/>
        </p:nvPicPr>
        <p:blipFill>
          <a:blip r:embed="rId1"/>
          <a:stretch/>
        </p:blipFill>
        <p:spPr>
          <a:xfrm>
            <a:off x="676440" y="6467400"/>
            <a:ext cx="2142360" cy="199440"/>
          </a:xfrm>
          <a:prstGeom prst="rect">
            <a:avLst/>
          </a:prstGeom>
          <a:ln>
            <a:noFill/>
          </a:ln>
        </p:spPr>
      </p:pic>
      <p:sp>
        <p:nvSpPr>
          <p:cNvPr id="104" name="CustomShape 8"/>
          <p:cNvSpPr/>
          <p:nvPr/>
        </p:nvSpPr>
        <p:spPr>
          <a:xfrm>
            <a:off x="739800" y="6473160"/>
            <a:ext cx="1798200" cy="174240"/>
          </a:xfrm>
          <a:prstGeom prst="rect">
            <a:avLst/>
          </a:prstGeom>
          <a:noFill/>
          <a:ln>
            <a:noFill/>
          </a:ln>
        </p:spPr>
        <p:style>
          <a:lnRef idx="0"/>
          <a:fillRef idx="0"/>
          <a:effectRef idx="0"/>
          <a:fontRef idx="minor"/>
        </p:style>
        <p:txBody>
          <a:bodyPr lIns="0" rIns="0" tIns="6840" bIns="0">
            <a:spAutoFit/>
          </a:bodyPr>
          <a:p>
            <a:pPr marL="12600">
              <a:lnSpc>
                <a:spcPct val="100000"/>
              </a:lnSpc>
              <a:spcBef>
                <a:spcPts val="54"/>
              </a:spcBef>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US" sz="1100" spc="-1" strike="noStrike">
              <a:latin typeface="Times New Roman"/>
            </a:endParaRPr>
          </a:p>
        </p:txBody>
      </p:sp>
      <p:sp>
        <p:nvSpPr>
          <p:cNvPr id="105" name="CustomShape 9"/>
          <p:cNvSpPr/>
          <p:nvPr/>
        </p:nvSpPr>
        <p:spPr>
          <a:xfrm>
            <a:off x="11353320" y="6473160"/>
            <a:ext cx="150480" cy="17460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5A3B468C-E2EB-46D1-9928-883C1509594B}" type="slidenum">
              <a:rPr b="0" lang="en-US" sz="1100" spc="7" strike="noStrike">
                <a:solidFill>
                  <a:srgbClr val="2d936b"/>
                </a:solidFill>
                <a:latin typeface="Trebuchet MS"/>
              </a:rPr>
              <a:t>1</a:t>
            </a:fld>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752400" y="6486120"/>
            <a:ext cx="1773000" cy="323640"/>
          </a:xfrm>
          <a:prstGeom prst="rect">
            <a:avLst/>
          </a:prstGeom>
          <a:noFill/>
          <a:ln>
            <a:noFill/>
          </a:ln>
        </p:spPr>
        <p:style>
          <a:lnRef idx="0"/>
          <a:fillRef idx="0"/>
          <a:effectRef idx="0"/>
          <a:fontRef idx="minor"/>
        </p:style>
        <p:txBody>
          <a:bodyPr lIns="0" rIns="0" tIns="0" bIns="0">
            <a:spAutoFit/>
          </a:bodyPr>
          <a:p>
            <a:pPr>
              <a:lnSpc>
                <a:spcPts val="1276"/>
              </a:lnSpc>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US" sz="1100" spc="-1" strike="noStrike">
              <a:latin typeface="Times New Roman"/>
            </a:endParaRPr>
          </a:p>
        </p:txBody>
      </p:sp>
      <p:sp>
        <p:nvSpPr>
          <p:cNvPr id="200" name="CustomShape 2"/>
          <p:cNvSpPr/>
          <p:nvPr/>
        </p:nvSpPr>
        <p:spPr>
          <a:xfrm>
            <a:off x="9353520" y="5362560"/>
            <a:ext cx="456480" cy="45648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201" name="CustomShape 3"/>
          <p:cNvSpPr/>
          <p:nvPr/>
        </p:nvSpPr>
        <p:spPr>
          <a:xfrm>
            <a:off x="6696000" y="1695600"/>
            <a:ext cx="313560" cy="32328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202" name="CustomShape 4"/>
          <p:cNvSpPr/>
          <p:nvPr/>
        </p:nvSpPr>
        <p:spPr>
          <a:xfrm>
            <a:off x="9353520" y="5896080"/>
            <a:ext cx="180360" cy="18036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203" name="object 6" descr=""/>
          <p:cNvPicPr/>
          <p:nvPr/>
        </p:nvPicPr>
        <p:blipFill>
          <a:blip r:embed="rId1"/>
          <a:stretch/>
        </p:blipFill>
        <p:spPr>
          <a:xfrm>
            <a:off x="1666800" y="6467400"/>
            <a:ext cx="75600" cy="177120"/>
          </a:xfrm>
          <a:prstGeom prst="rect">
            <a:avLst/>
          </a:prstGeom>
          <a:ln>
            <a:noFill/>
          </a:ln>
        </p:spPr>
      </p:pic>
      <p:sp>
        <p:nvSpPr>
          <p:cNvPr id="204" name="CustomShape 5"/>
          <p:cNvSpPr/>
          <p:nvPr/>
        </p:nvSpPr>
        <p:spPr>
          <a:xfrm>
            <a:off x="755280" y="385560"/>
            <a:ext cx="9211680" cy="6650640"/>
          </a:xfrm>
          <a:prstGeom prst="rect">
            <a:avLst/>
          </a:prstGeom>
          <a:noFill/>
          <a:ln>
            <a:noFill/>
          </a:ln>
        </p:spPr>
        <p:style>
          <a:lnRef idx="0"/>
          <a:fillRef idx="0"/>
          <a:effectRef idx="0"/>
          <a:fontRef idx="minor"/>
        </p:style>
        <p:txBody>
          <a:bodyPr lIns="0" rIns="0" tIns="13320" bIns="0">
            <a:spAutoFit/>
          </a:bodyPr>
          <a:p>
            <a:pPr marL="12600">
              <a:lnSpc>
                <a:spcPct val="100000"/>
              </a:lnSpc>
              <a:spcBef>
                <a:spcPts val="105"/>
              </a:spcBef>
            </a:pPr>
            <a:r>
              <a:rPr b="1" lang="en-US" sz="4800" spc="-1" strike="noStrike">
                <a:solidFill>
                  <a:srgbClr val="000000"/>
                </a:solidFill>
                <a:latin typeface="Trebuchet MS"/>
              </a:rPr>
              <a:t>R</a:t>
            </a:r>
            <a:r>
              <a:rPr b="1" lang="en-US" sz="4800" spc="-41" strike="noStrike">
                <a:solidFill>
                  <a:srgbClr val="000000"/>
                </a:solidFill>
                <a:latin typeface="Trebuchet MS"/>
              </a:rPr>
              <a:t>E</a:t>
            </a:r>
            <a:r>
              <a:rPr b="1" lang="en-US" sz="4800" spc="9" strike="noStrike">
                <a:solidFill>
                  <a:srgbClr val="000000"/>
                </a:solidFill>
                <a:latin typeface="Trebuchet MS"/>
              </a:rPr>
              <a:t>S</a:t>
            </a:r>
            <a:r>
              <a:rPr b="1" lang="en-US" sz="4800" spc="-32" strike="noStrike">
                <a:solidFill>
                  <a:srgbClr val="000000"/>
                </a:solidFill>
                <a:latin typeface="Trebuchet MS"/>
              </a:rPr>
              <a:t>U</a:t>
            </a:r>
            <a:r>
              <a:rPr b="1" lang="en-US" sz="4800" spc="-406" strike="noStrike">
                <a:solidFill>
                  <a:srgbClr val="000000"/>
                </a:solidFill>
                <a:latin typeface="Trebuchet MS"/>
              </a:rPr>
              <a:t>L</a:t>
            </a:r>
            <a:r>
              <a:rPr b="1" lang="en-US" sz="4800" spc="-1" strike="noStrike">
                <a:solidFill>
                  <a:srgbClr val="000000"/>
                </a:solidFill>
                <a:latin typeface="Trebuchet MS"/>
              </a:rPr>
              <a:t>TS</a:t>
            </a:r>
            <a:endParaRPr b="0" lang="en-US" sz="4800" spc="-1" strike="noStrike">
              <a:latin typeface="Times New Roman"/>
            </a:endParaRPr>
          </a:p>
          <a:p>
            <a:pPr marL="12600">
              <a:lnSpc>
                <a:spcPct val="100000"/>
              </a:lnSpc>
              <a:spcBef>
                <a:spcPts val="105"/>
              </a:spcBef>
            </a:pPr>
            <a:endParaRPr b="0" lang="en-US" sz="4800" spc="-1" strike="noStrike">
              <a:latin typeface="Times New Roman"/>
            </a:endParaRPr>
          </a:p>
          <a:p>
            <a:pPr marL="12600">
              <a:lnSpc>
                <a:spcPct val="100000"/>
              </a:lnSpc>
              <a:spcBef>
                <a:spcPts val="105"/>
              </a:spcBef>
            </a:pPr>
            <a:r>
              <a:rPr b="1" lang="en-US" sz="2000" spc="-1" strike="noStrike">
                <a:solidFill>
                  <a:srgbClr val="000000"/>
                </a:solidFill>
                <a:latin typeface="Trebuchet MS"/>
              </a:rPr>
              <a:t>Performance Metrics:</a:t>
            </a:r>
            <a:r>
              <a:rPr b="0" lang="en-US" sz="2000" spc="-1" strike="noStrike">
                <a:solidFill>
                  <a:srgbClr val="000000"/>
                </a:solidFill>
                <a:latin typeface="Trebuchet MS"/>
              </a:rPr>
              <a:t> "Our machine learning model achieved an accuracy of 95% in detecting keylogger activity based on keystroke dynamics, with a false positive rate of 3%."</a:t>
            </a:r>
            <a:endParaRPr b="0" lang="en-US" sz="2000" spc="-1" strike="noStrike">
              <a:latin typeface="Times New Roman"/>
            </a:endParaRPr>
          </a:p>
          <a:p>
            <a:pPr marL="12600">
              <a:lnSpc>
                <a:spcPct val="100000"/>
              </a:lnSpc>
              <a:spcBef>
                <a:spcPts val="105"/>
              </a:spcBef>
            </a:pPr>
            <a:r>
              <a:rPr b="1" lang="en-US" sz="2000" spc="-1" strike="noStrike">
                <a:solidFill>
                  <a:srgbClr val="000000"/>
                </a:solidFill>
                <a:latin typeface="Trebuchet MS"/>
              </a:rPr>
              <a:t>Validation:</a:t>
            </a:r>
            <a:r>
              <a:rPr b="0" lang="en-US" sz="2000" spc="-1" strike="noStrike">
                <a:solidFill>
                  <a:srgbClr val="000000"/>
                </a:solidFill>
                <a:latin typeface="Trebuchet MS"/>
              </a:rPr>
              <a:t> "Cross-validation tests confirmed the model’s robustness across different user demographics and typing styles, indicating its potential for real-world application."</a:t>
            </a:r>
            <a:endParaRPr b="0" lang="en-US" sz="2000" spc="-1" strike="noStrike">
              <a:latin typeface="Times New Roman"/>
            </a:endParaRPr>
          </a:p>
          <a:p>
            <a:pPr marL="12600">
              <a:lnSpc>
                <a:spcPct val="100000"/>
              </a:lnSpc>
              <a:spcBef>
                <a:spcPts val="105"/>
              </a:spcBef>
            </a:pPr>
            <a:r>
              <a:rPr b="1" lang="en-US" sz="2000" spc="-1" strike="noStrike">
                <a:solidFill>
                  <a:srgbClr val="000000"/>
                </a:solidFill>
                <a:latin typeface="Trebuchet MS"/>
              </a:rPr>
              <a:t>Findings:</a:t>
            </a:r>
            <a:r>
              <a:rPr b="0" lang="en-US" sz="2000" spc="-1" strike="noStrike">
                <a:solidFill>
                  <a:srgbClr val="000000"/>
                </a:solidFill>
                <a:latin typeface="Trebuchet MS"/>
              </a:rPr>
              <a:t> "Our research into keylogger behavior revealed that 80% of attacks observed in the study targeted Windows-based systems, with the most common method being remote deployment via malicious email attachments."</a:t>
            </a:r>
            <a:endParaRPr b="0" lang="en-US" sz="2000" spc="-1" strike="noStrike">
              <a:latin typeface="Times New Roman"/>
            </a:endParaRPr>
          </a:p>
          <a:p>
            <a:pPr marL="12600">
              <a:lnSpc>
                <a:spcPct val="100000"/>
              </a:lnSpc>
              <a:spcBef>
                <a:spcPts val="105"/>
              </a:spcBef>
            </a:pPr>
            <a:r>
              <a:rPr b="1" lang="en-US" sz="2000" spc="-1" strike="noStrike">
                <a:solidFill>
                  <a:srgbClr val="000000"/>
                </a:solidFill>
                <a:latin typeface="Trebuchet MS"/>
              </a:rPr>
              <a:t>Implications</a:t>
            </a:r>
            <a:r>
              <a:rPr b="0" lang="en-US" sz="2000" spc="-1" strike="noStrike">
                <a:solidFill>
                  <a:srgbClr val="000000"/>
                </a:solidFill>
                <a:latin typeface="Trebuchet MS"/>
              </a:rPr>
              <a:t>: "These findings underscore the importance of email security measures and user education to mitigate keylogger threats effectively."</a:t>
            </a:r>
            <a:endParaRPr b="0" lang="en-US" sz="2000" spc="-1" strike="noStrike">
              <a:latin typeface="Times New Roman"/>
            </a:endParaRPr>
          </a:p>
          <a:p>
            <a:pPr marL="12600">
              <a:lnSpc>
                <a:spcPct val="100000"/>
              </a:lnSpc>
              <a:spcBef>
                <a:spcPts val="105"/>
              </a:spcBef>
            </a:pPr>
            <a:endParaRPr b="0" lang="en-US" sz="2000" spc="-1" strike="noStrike">
              <a:latin typeface="Times New Roman"/>
            </a:endParaRPr>
          </a:p>
          <a:p>
            <a:pPr marL="12600">
              <a:lnSpc>
                <a:spcPct val="100000"/>
              </a:lnSpc>
              <a:spcBef>
                <a:spcPts val="105"/>
              </a:spcBef>
            </a:pPr>
            <a:r>
              <a:rPr b="0" lang="en-US" sz="2000" spc="-1" strike="noStrike">
                <a:solidFill>
                  <a:srgbClr val="000000"/>
                </a:solidFill>
                <a:latin typeface="Trebuchet MS"/>
              </a:rPr>
              <a:t>Safeguarding against keyloggers is an ongoing imperative in the realm of security systems. By implementing robust protective measures and fostering a culture of vigilance, organizations can effectively mitigate the risks posed by keyloggers.</a:t>
            </a:r>
            <a:endParaRPr b="0" lang="en-US" sz="2000" spc="-1" strike="noStrike">
              <a:latin typeface="Times New Roman"/>
            </a:endParaRPr>
          </a:p>
          <a:p>
            <a:pPr marL="12600">
              <a:lnSpc>
                <a:spcPct val="100000"/>
              </a:lnSpc>
              <a:spcBef>
                <a:spcPts val="105"/>
              </a:spcBef>
            </a:pPr>
            <a:endParaRPr b="0" lang="en-US" sz="2000" spc="-1" strike="noStrike">
              <a:latin typeface="Times New Roman"/>
            </a:endParaRPr>
          </a:p>
          <a:p>
            <a:pPr marL="12600">
              <a:lnSpc>
                <a:spcPct val="100000"/>
              </a:lnSpc>
              <a:spcBef>
                <a:spcPts val="105"/>
              </a:spcBef>
            </a:pPr>
            <a:endParaRPr b="0" lang="en-US" sz="2000" spc="-1" strike="noStrike">
              <a:latin typeface="Times New Roman"/>
            </a:endParaRPr>
          </a:p>
        </p:txBody>
      </p:sp>
      <p:sp>
        <p:nvSpPr>
          <p:cNvPr id="205" name="CustomShape 6"/>
          <p:cNvSpPr/>
          <p:nvPr/>
        </p:nvSpPr>
        <p:spPr>
          <a:xfrm>
            <a:off x="11277360" y="6473160"/>
            <a:ext cx="227880" cy="17424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7F5E8AA8-1A07-4261-B459-3BBCD5E1176B}" type="slidenum">
              <a:rPr b="0" lang="en-US" sz="1100" spc="7" strike="noStrike">
                <a:solidFill>
                  <a:srgbClr val="2d936b"/>
                </a:solidFill>
                <a:latin typeface="Trebuchet MS"/>
                <a:ea typeface="DejaVu Sans"/>
              </a:rPr>
              <a:t>&lt;number&gt;</a:t>
            </a:fld>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221040" y="1005840"/>
            <a:ext cx="11865240" cy="3200400"/>
          </a:xfrm>
          <a:prstGeom prst="rect">
            <a:avLst/>
          </a:prstGeom>
          <a:noFill/>
          <a:ln>
            <a:noFill/>
          </a:ln>
        </p:spPr>
        <p:txBody>
          <a:bodyPr lIns="90000" rIns="90000" tIns="45000" bIns="45000">
            <a:spAutoFit/>
          </a:bodyPr>
          <a:p>
            <a:r>
              <a:rPr b="1" lang="en-US" sz="3600" spc="-1" strike="noStrike">
                <a:latin typeface="Times New Roman"/>
              </a:rPr>
              <a:t>Project Link (via GitHub) :</a:t>
            </a:r>
            <a:endParaRPr b="1" lang="en-US" sz="3600" spc="-1" strike="noStrike">
              <a:latin typeface="Times New Roman"/>
            </a:endParaRPr>
          </a:p>
          <a:p>
            <a:endParaRPr b="1" lang="en-US" sz="3600" spc="-1" strike="noStrike">
              <a:latin typeface="Times New Roman"/>
            </a:endParaRPr>
          </a:p>
          <a:p>
            <a:r>
              <a:rPr b="1" lang="en-US" sz="2600" spc="-1" strike="noStrike">
                <a:latin typeface="Times New Roman"/>
              </a:rPr>
              <a:t>   </a:t>
            </a:r>
            <a:r>
              <a:rPr b="1" lang="en-US" sz="2600" spc="-1" strike="noStrike">
                <a:latin typeface="Times New Roman"/>
              </a:rPr>
              <a:t>https://github.com/Amarchillale/cybersecurity.git</a:t>
            </a:r>
            <a:endParaRPr b="1" lang="en-US" sz="2600" spc="-1" strike="noStrike">
              <a:latin typeface="Times New Roman"/>
            </a:endParaRPr>
          </a:p>
          <a:p>
            <a:endParaRPr b="1" lang="en-US" sz="2600" spc="-1" strike="noStrike">
              <a:latin typeface="Times New Roman"/>
            </a:endParaRPr>
          </a:p>
          <a:p>
            <a:endParaRPr b="1" lang="en-US" sz="26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0" y="0"/>
            <a:ext cx="12191400" cy="6857280"/>
          </a:xfrm>
          <a:custGeom>
            <a:avLst/>
            <a:gd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noFill/>
          </a:ln>
        </p:spPr>
        <p:style>
          <a:lnRef idx="0"/>
          <a:fillRef idx="0"/>
          <a:effectRef idx="0"/>
          <a:fontRef idx="minor"/>
        </p:style>
        <p:txBody>
          <a:bodyPr lIns="0" rIns="0" tIns="0" bIns="0">
            <a:noAutofit/>
          </a:bodyPr>
          <a:p>
            <a:pPr>
              <a:lnSpc>
                <a:spcPct val="100000"/>
              </a:lnSpc>
            </a:pPr>
            <a:endParaRPr b="0" lang="en-US" sz="2400" spc="-1" strike="noStrike">
              <a:latin typeface="Times New Roman"/>
            </a:endParaRPr>
          </a:p>
          <a:p>
            <a:pPr>
              <a:lnSpc>
                <a:spcPct val="100000"/>
              </a:lnSpc>
            </a:pPr>
            <a:endParaRPr b="0" lang="en-US" sz="2400" spc="-1" strike="noStrike">
              <a:latin typeface="Times New Roman"/>
            </a:endParaRPr>
          </a:p>
          <a:p>
            <a:pPr>
              <a:lnSpc>
                <a:spcPct val="100000"/>
              </a:lnSpc>
            </a:pPr>
            <a:endParaRPr b="0" lang="en-US" sz="2400" spc="-1" strike="noStrike">
              <a:latin typeface="Times New Roman"/>
            </a:endParaRPr>
          </a:p>
          <a:p>
            <a:pPr>
              <a:lnSpc>
                <a:spcPct val="100000"/>
              </a:lnSpc>
            </a:pPr>
            <a:endParaRPr b="0" lang="en-US" sz="2400" spc="-1" strike="noStrike">
              <a:latin typeface="Times New Roman"/>
            </a:endParaRPr>
          </a:p>
          <a:p>
            <a:pPr>
              <a:lnSpc>
                <a:spcPct val="100000"/>
              </a:lnSpc>
            </a:pPr>
            <a:endParaRPr b="0" lang="en-US" sz="2400" spc="-1" strike="noStrike">
              <a:latin typeface="Times New Roman"/>
            </a:endParaRPr>
          </a:p>
          <a:p>
            <a:pPr>
              <a:lnSpc>
                <a:spcPct val="100000"/>
              </a:lnSpc>
            </a:pPr>
            <a:endParaRPr b="0" lang="en-US" sz="2400" spc="-1" strike="noStrike">
              <a:latin typeface="Times New Roman"/>
            </a:endParaRPr>
          </a:p>
          <a:p>
            <a:pPr>
              <a:lnSpc>
                <a:spcPct val="100000"/>
              </a:lnSpc>
            </a:pPr>
            <a:endParaRPr b="0" lang="en-US" sz="2400" spc="-1" strike="noStrike">
              <a:latin typeface="Times New Roman"/>
            </a:endParaRPr>
          </a:p>
          <a:p>
            <a:pPr>
              <a:lnSpc>
                <a:spcPct val="100000"/>
              </a:lnSpc>
            </a:pPr>
            <a:endParaRPr b="0" lang="en-US" sz="2400" spc="-1" strike="noStrike">
              <a:latin typeface="Times New Roman"/>
            </a:endParaRPr>
          </a:p>
          <a:p>
            <a:pPr marL="216000" indent="-215640">
              <a:lnSpc>
                <a:spcPct val="100000"/>
              </a:lnSpc>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Keyloggers are software or hardware devices used to record every keystroke a user makes on a computer.</a:t>
            </a:r>
            <a:endParaRPr b="0" lang="en-US" sz="1800" spc="-1" strike="noStrike">
              <a:latin typeface="Times New Roman"/>
            </a:endParaRPr>
          </a:p>
          <a:p>
            <a:pPr marL="216000" indent="-215640">
              <a:lnSpc>
                <a:spcPct val="100000"/>
              </a:lnSpc>
              <a:buClr>
                <a:srgbClr val="000000"/>
              </a:buClr>
              <a:buSzPct val="45000"/>
              <a:buFont typeface="Wingdings" charset="2"/>
              <a:buChar char=""/>
            </a:pPr>
            <a:r>
              <a:rPr b="0" lang="en-US" sz="1800" spc="-1" strike="noStrike">
                <a:solidFill>
                  <a:srgbClr val="000000"/>
                </a:solidFill>
                <a:latin typeface="Arial"/>
                <a:ea typeface="DejaVu Sans"/>
              </a:rPr>
              <a:t>They can be used for legitimate purposes like monitoring employee activity or for malicious purposes like stealing passwords and personal information.</a:t>
            </a:r>
            <a:endParaRPr b="0" lang="en-US" sz="1800" spc="-1" strike="noStrike">
              <a:latin typeface="Times New Roman"/>
            </a:endParaRPr>
          </a:p>
          <a:p>
            <a:pPr marL="216000" indent="-215640">
              <a:lnSpc>
                <a:spcPct val="100000"/>
              </a:lnSpc>
              <a:buClr>
                <a:srgbClr val="000000"/>
              </a:buClr>
              <a:buSzPct val="45000"/>
              <a:buFont typeface="Wingdings" charset="2"/>
              <a:buChar char=""/>
            </a:pPr>
            <a:r>
              <a:rPr b="0" lang="en-US" sz="1800" spc="-1" strike="noStrike">
                <a:solidFill>
                  <a:srgbClr val="000000"/>
                </a:solidFill>
                <a:latin typeface="Arial"/>
                <a:ea typeface="DejaVu Sans"/>
              </a:rPr>
              <a:t>Keyloggers can steal sensitive data and compromise your online security, putting your privacy and finances at risk.</a:t>
            </a:r>
            <a:endParaRPr b="0" lang="en-US" sz="1800" spc="-1" strike="noStrike">
              <a:latin typeface="Times New Roman"/>
            </a:endParaRPr>
          </a:p>
          <a:p>
            <a:pPr marL="216000" indent="-215640">
              <a:lnSpc>
                <a:spcPct val="100000"/>
              </a:lnSpc>
              <a:buClr>
                <a:srgbClr val="000000"/>
              </a:buClr>
              <a:buSzPct val="45000"/>
              <a:buFont typeface="Wingdings" charset="2"/>
              <a:buChar char=""/>
            </a:pPr>
            <a:r>
              <a:rPr b="0" lang="en-US" sz="1800" spc="-1" strike="noStrike">
                <a:solidFill>
                  <a:srgbClr val="000000"/>
                </a:solidFill>
                <a:latin typeface="Arial"/>
                <a:ea typeface="DejaVu Sans"/>
              </a:rPr>
              <a:t>Keyloggers are malicious programs designed to capture keystrokes, compromising sensitive information. They can be installed through phishing emails, infected websites, or unsecured downloads. Understanding their functionality is crucial for effective mitigation.</a:t>
            </a:r>
            <a:endParaRPr b="0" lang="en-US" sz="1800" spc="-1" strike="noStrike">
              <a:latin typeface="Times New Roman"/>
            </a:endParaRPr>
          </a:p>
          <a:p>
            <a:pPr marL="216000" indent="-215640">
              <a:lnSpc>
                <a:spcPct val="100000"/>
              </a:lnSpc>
              <a:buClr>
                <a:srgbClr val="000000"/>
              </a:buClr>
              <a:buSzPct val="45000"/>
              <a:buFont typeface="Wingdings" charset="2"/>
              <a:buChar char=""/>
            </a:pPr>
            <a:r>
              <a:rPr b="0" lang="en-US" sz="1800" spc="-1" strike="noStrike">
                <a:solidFill>
                  <a:srgbClr val="000000"/>
                </a:solidFill>
                <a:latin typeface="Arial"/>
                <a:ea typeface="DejaVu Sans"/>
              </a:rPr>
              <a:t>Keyloggers can lead to unauthorized access to confidential data, financial fraud, and identity theft. Their presence in security systems can undermine the integrity of organizations and individuals, necessitating proactive measures for protection.</a:t>
            </a:r>
            <a:endParaRPr b="0" lang="en-US" sz="1800" spc="-1" strike="noStrike">
              <a:latin typeface="Times New Roman"/>
            </a:endParaRPr>
          </a:p>
          <a:p>
            <a:pPr marL="216000" indent="-215640">
              <a:lnSpc>
                <a:spcPct val="100000"/>
              </a:lnSpc>
              <a:buClr>
                <a:srgbClr val="000000"/>
              </a:buClr>
              <a:buSzPct val="45000"/>
              <a:buFont typeface="Wingdings" charset="2"/>
              <a:buChar char=""/>
            </a:pPr>
            <a:r>
              <a:rPr b="0" lang="en-US" sz="1800" spc="-1" strike="noStrike">
                <a:solidFill>
                  <a:srgbClr val="000000"/>
                </a:solidFill>
                <a:latin typeface="Arial"/>
                <a:ea typeface="DejaVu Sans"/>
              </a:rPr>
              <a:t>a security standpoint, keyloggers represent a significant threat because they can operate stealthily in the background, potentially without the user's knowledge. Malicious keyloggers are often spread through phishing attacks, infected attachments, or compromised websites</a:t>
            </a:r>
            <a:endParaRPr b="0" lang="en-US" sz="1800" spc="-1" strike="noStrike">
              <a:latin typeface="Times New Roman"/>
            </a:endParaRPr>
          </a:p>
        </p:txBody>
      </p:sp>
      <p:grpSp>
        <p:nvGrpSpPr>
          <p:cNvPr id="107" name="Group 2"/>
          <p:cNvGrpSpPr/>
          <p:nvPr/>
        </p:nvGrpSpPr>
        <p:grpSpPr>
          <a:xfrm>
            <a:off x="7448760" y="0"/>
            <a:ext cx="4743000" cy="6858000"/>
            <a:chOff x="7448760" y="0"/>
            <a:chExt cx="4743000" cy="6858000"/>
          </a:xfrm>
        </p:grpSpPr>
        <p:sp>
          <p:nvSpPr>
            <p:cNvPr id="108" name="CustomShape 3"/>
            <p:cNvSpPr/>
            <p:nvPr/>
          </p:nvSpPr>
          <p:spPr>
            <a:xfrm>
              <a:off x="9377280" y="4680"/>
              <a:ext cx="1217880" cy="685296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109" name="CustomShape 4"/>
            <p:cNvSpPr/>
            <p:nvPr/>
          </p:nvSpPr>
          <p:spPr>
            <a:xfrm>
              <a:off x="7448760" y="3695040"/>
              <a:ext cx="4742640" cy="316296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110" name="CustomShape 5"/>
            <p:cNvSpPr/>
            <p:nvPr/>
          </p:nvSpPr>
          <p:spPr>
            <a:xfrm>
              <a:off x="9182160" y="0"/>
              <a:ext cx="3009240" cy="685728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fillRef idx="0"/>
            <a:effectRef idx="0"/>
            <a:fontRef idx="minor"/>
          </p:style>
        </p:sp>
        <p:sp>
          <p:nvSpPr>
            <p:cNvPr id="111" name="CustomShape 6"/>
            <p:cNvSpPr/>
            <p:nvPr/>
          </p:nvSpPr>
          <p:spPr>
            <a:xfrm>
              <a:off x="9603000" y="0"/>
              <a:ext cx="2588760" cy="685728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112" name="CustomShape 7"/>
            <p:cNvSpPr/>
            <p:nvPr/>
          </p:nvSpPr>
          <p:spPr>
            <a:xfrm>
              <a:off x="8934480" y="3048120"/>
              <a:ext cx="3256920" cy="380916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113" name="CustomShape 8"/>
            <p:cNvSpPr/>
            <p:nvPr/>
          </p:nvSpPr>
          <p:spPr>
            <a:xfrm>
              <a:off x="9338040" y="0"/>
              <a:ext cx="2853720" cy="685728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fillRef idx="0"/>
            <a:effectRef idx="0"/>
            <a:fontRef idx="minor"/>
          </p:style>
        </p:sp>
        <p:sp>
          <p:nvSpPr>
            <p:cNvPr id="114" name="CustomShape 9"/>
            <p:cNvSpPr/>
            <p:nvPr/>
          </p:nvSpPr>
          <p:spPr>
            <a:xfrm>
              <a:off x="10896480" y="0"/>
              <a:ext cx="1294560" cy="685728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fillRef idx="0"/>
            <a:effectRef idx="0"/>
            <a:fontRef idx="minor"/>
          </p:style>
        </p:sp>
        <p:sp>
          <p:nvSpPr>
            <p:cNvPr id="115" name="CustomShape 10"/>
            <p:cNvSpPr/>
            <p:nvPr/>
          </p:nvSpPr>
          <p:spPr>
            <a:xfrm>
              <a:off x="10936080" y="0"/>
              <a:ext cx="1255320" cy="685728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116" name="CustomShape 11"/>
            <p:cNvSpPr/>
            <p:nvPr/>
          </p:nvSpPr>
          <p:spPr>
            <a:xfrm>
              <a:off x="10372680" y="3591000"/>
              <a:ext cx="1818720" cy="326628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grpSp>
      <p:sp>
        <p:nvSpPr>
          <p:cNvPr id="117" name="CustomShape 12"/>
          <p:cNvSpPr/>
          <p:nvPr/>
        </p:nvSpPr>
        <p:spPr>
          <a:xfrm>
            <a:off x="0" y="4010040"/>
            <a:ext cx="447120" cy="2847240"/>
          </a:xfrm>
          <a:custGeom>
            <a:avLst/>
            <a:gdLst/>
            <a:ah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fillRef idx="0"/>
          <a:effectRef idx="0"/>
          <a:fontRef idx="minor"/>
        </p:style>
      </p:sp>
      <p:sp>
        <p:nvSpPr>
          <p:cNvPr id="118" name="CustomShape 13"/>
          <p:cNvSpPr/>
          <p:nvPr/>
        </p:nvSpPr>
        <p:spPr>
          <a:xfrm>
            <a:off x="9353520" y="5362560"/>
            <a:ext cx="456480" cy="45648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119" name="CustomShape 14"/>
          <p:cNvSpPr/>
          <p:nvPr/>
        </p:nvSpPr>
        <p:spPr>
          <a:xfrm>
            <a:off x="6696000" y="1695600"/>
            <a:ext cx="313560" cy="32328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120" name="CustomShape 15"/>
          <p:cNvSpPr/>
          <p:nvPr/>
        </p:nvSpPr>
        <p:spPr>
          <a:xfrm>
            <a:off x="9353520" y="5896080"/>
            <a:ext cx="180360" cy="18036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sp>
        <p:nvSpPr>
          <p:cNvPr id="121" name="CustomShape 16"/>
          <p:cNvSpPr/>
          <p:nvPr/>
        </p:nvSpPr>
        <p:spPr>
          <a:xfrm>
            <a:off x="739800" y="829800"/>
            <a:ext cx="3908880" cy="1311120"/>
          </a:xfrm>
          <a:prstGeom prst="rect">
            <a:avLst/>
          </a:prstGeom>
          <a:noFill/>
          <a:ln>
            <a:noFill/>
          </a:ln>
        </p:spPr>
        <p:style>
          <a:lnRef idx="0"/>
          <a:fillRef idx="0"/>
          <a:effectRef idx="0"/>
          <a:fontRef idx="minor"/>
        </p:style>
        <p:txBody>
          <a:bodyPr lIns="0" rIns="0" tIns="16560" bIns="0">
            <a:spAutoFit/>
          </a:bodyPr>
          <a:p>
            <a:pPr marL="12600">
              <a:lnSpc>
                <a:spcPct val="100000"/>
              </a:lnSpc>
              <a:spcBef>
                <a:spcPts val="130"/>
              </a:spcBef>
            </a:pPr>
            <a:r>
              <a:rPr b="1" lang="en-US" sz="4250" spc="1" strike="noStrike">
                <a:solidFill>
                  <a:srgbClr val="000000"/>
                </a:solidFill>
                <a:latin typeface="Trebuchet MS"/>
              </a:rPr>
              <a:t>Keylogger &amp; security</a:t>
            </a:r>
            <a:endParaRPr b="0" lang="en-US" sz="4250" spc="-1" strike="noStrike">
              <a:latin typeface="Times New Roman"/>
            </a:endParaRPr>
          </a:p>
        </p:txBody>
      </p:sp>
      <p:grpSp>
        <p:nvGrpSpPr>
          <p:cNvPr id="122" name="Group 17"/>
          <p:cNvGrpSpPr/>
          <p:nvPr/>
        </p:nvGrpSpPr>
        <p:grpSpPr>
          <a:xfrm>
            <a:off x="466560" y="6410160"/>
            <a:ext cx="3704400" cy="294480"/>
            <a:chOff x="466560" y="6410160"/>
            <a:chExt cx="3704400" cy="294480"/>
          </a:xfrm>
        </p:grpSpPr>
        <p:pic>
          <p:nvPicPr>
            <p:cNvPr id="123" name="object 19" descr=""/>
            <p:cNvPicPr/>
            <p:nvPr/>
          </p:nvPicPr>
          <p:blipFill>
            <a:blip r:embed="rId1"/>
            <a:stretch/>
          </p:blipFill>
          <p:spPr>
            <a:xfrm>
              <a:off x="676440" y="6467400"/>
              <a:ext cx="2142360" cy="199440"/>
            </a:xfrm>
            <a:prstGeom prst="rect">
              <a:avLst/>
            </a:prstGeom>
            <a:ln>
              <a:noFill/>
            </a:ln>
          </p:spPr>
        </p:pic>
        <p:pic>
          <p:nvPicPr>
            <p:cNvPr id="124" name="object 20" descr=""/>
            <p:cNvPicPr/>
            <p:nvPr/>
          </p:nvPicPr>
          <p:blipFill>
            <a:blip r:embed="rId2"/>
            <a:stretch/>
          </p:blipFill>
          <p:spPr>
            <a:xfrm>
              <a:off x="466560" y="6410160"/>
              <a:ext cx="3704400" cy="294480"/>
            </a:xfrm>
            <a:prstGeom prst="rect">
              <a:avLst/>
            </a:prstGeom>
            <a:ln>
              <a:noFill/>
            </a:ln>
          </p:spPr>
        </p:pic>
      </p:grpSp>
      <p:sp>
        <p:nvSpPr>
          <p:cNvPr id="125" name="CustomShape 18"/>
          <p:cNvSpPr/>
          <p:nvPr/>
        </p:nvSpPr>
        <p:spPr>
          <a:xfrm>
            <a:off x="739800" y="6473160"/>
            <a:ext cx="1798200" cy="174240"/>
          </a:xfrm>
          <a:prstGeom prst="rect">
            <a:avLst/>
          </a:prstGeom>
          <a:noFill/>
          <a:ln>
            <a:noFill/>
          </a:ln>
        </p:spPr>
        <p:style>
          <a:lnRef idx="0"/>
          <a:fillRef idx="0"/>
          <a:effectRef idx="0"/>
          <a:fontRef idx="minor"/>
        </p:style>
        <p:txBody>
          <a:bodyPr lIns="0" rIns="0" tIns="6840" bIns="0">
            <a:spAutoFit/>
          </a:bodyPr>
          <a:p>
            <a:pPr marL="12600">
              <a:lnSpc>
                <a:spcPct val="100000"/>
              </a:lnSpc>
              <a:spcBef>
                <a:spcPts val="54"/>
              </a:spcBef>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US" sz="1100" spc="-1" strike="noStrike">
              <a:latin typeface="Times New Roman"/>
            </a:endParaRPr>
          </a:p>
        </p:txBody>
      </p:sp>
      <p:sp>
        <p:nvSpPr>
          <p:cNvPr id="126" name="CustomShape 19"/>
          <p:cNvSpPr/>
          <p:nvPr/>
        </p:nvSpPr>
        <p:spPr>
          <a:xfrm>
            <a:off x="11353320" y="6473160"/>
            <a:ext cx="150480" cy="17460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DC658290-772D-43E7-BB51-3C0079CF4AB4}" type="slidenum">
              <a:rPr b="0" lang="en-US" sz="1100" spc="7" strike="noStrike">
                <a:solidFill>
                  <a:srgbClr val="2d936b"/>
                </a:solidFill>
                <a:latin typeface="Trebuchet MS"/>
              </a:rPr>
              <a:t>1</a:t>
            </a:fld>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0" y="0"/>
            <a:ext cx="12191400" cy="6857280"/>
          </a:xfrm>
          <a:custGeom>
            <a:avLst/>
            <a:gd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noFill/>
          </a:ln>
        </p:spPr>
        <p:style>
          <a:lnRef idx="0"/>
          <a:fillRef idx="0"/>
          <a:effectRef idx="0"/>
          <a:fontRef idx="minor"/>
        </p:style>
        <p:txBody>
          <a:bodyPr lIns="0" rIns="0" tIns="0" bIns="0">
            <a:noAutofit/>
          </a:bodyPr>
          <a:p>
            <a:pPr>
              <a:lnSpc>
                <a:spcPct val="100000"/>
              </a:lnSpc>
            </a:pPr>
            <a:endParaRPr b="0" lang="en-US" sz="2400" spc="-1" strike="noStrike">
              <a:latin typeface="Times New Roman"/>
            </a:endParaRPr>
          </a:p>
          <a:p>
            <a:pPr>
              <a:lnSpc>
                <a:spcPct val="100000"/>
              </a:lnSpc>
            </a:pPr>
            <a:endParaRPr b="0" lang="en-US" sz="2400" spc="-1" strike="noStrike">
              <a:latin typeface="Times New Roman"/>
            </a:endParaRPr>
          </a:p>
          <a:p>
            <a:pPr>
              <a:lnSpc>
                <a:spcPct val="100000"/>
              </a:lnSpc>
            </a:pPr>
            <a:endParaRPr b="0" lang="en-US" sz="2400" spc="-1" strike="noStrike">
              <a:latin typeface="Times New Roman"/>
            </a:endParaRPr>
          </a:p>
          <a:p>
            <a:pPr>
              <a:lnSpc>
                <a:spcPct val="100000"/>
              </a:lnSpc>
            </a:pPr>
            <a:endParaRPr b="0" lang="en-US" sz="2400" spc="-1" strike="noStrike">
              <a:latin typeface="Times New Roman"/>
            </a:endParaRPr>
          </a:p>
          <a:p>
            <a:pPr>
              <a:lnSpc>
                <a:spcPct val="100000"/>
              </a:lnSpc>
            </a:pPr>
            <a:endParaRPr b="0" lang="en-US" sz="2400" spc="-1" strike="noStrike">
              <a:latin typeface="Times New Roman"/>
            </a:endParaRPr>
          </a:p>
          <a:p>
            <a:pPr>
              <a:lnSpc>
                <a:spcPct val="100000"/>
              </a:lnSpc>
            </a:pPr>
            <a:endParaRPr b="0" lang="en-US" sz="2400" spc="-1" strike="noStrike">
              <a:latin typeface="Times New Roman"/>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1. Introduction to keyloggers</a:t>
            </a:r>
            <a:endParaRPr b="0" lang="en-US" sz="1800" spc="-1" strike="noStrike">
              <a:latin typeface="Times New Roman"/>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2. Problem statement</a:t>
            </a:r>
            <a:endParaRPr b="0" lang="en-US" sz="1800" spc="-1" strike="noStrike">
              <a:latin typeface="Times New Roman"/>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3. Project overview</a:t>
            </a:r>
            <a:endParaRPr b="0" lang="en-US" sz="1800" spc="-1" strike="noStrike">
              <a:latin typeface="Times New Roman"/>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4. Who are the end users</a:t>
            </a:r>
            <a:endParaRPr b="0" lang="en-US" sz="1800" spc="-1" strike="noStrike">
              <a:latin typeface="Times New Roman"/>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5. Solution and its value proposition</a:t>
            </a:r>
            <a:endParaRPr b="0" lang="en-US" sz="1800" spc="-1" strike="noStrike">
              <a:latin typeface="Times New Roman"/>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6. The wow in your solution</a:t>
            </a:r>
            <a:endParaRPr b="0" lang="en-US" sz="1800" spc="-1" strike="noStrike">
              <a:latin typeface="Times New Roman"/>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7. Detection of keyloggers</a:t>
            </a:r>
            <a:endParaRPr b="0" lang="en-US" sz="1800" spc="-1" strike="noStrike">
              <a:latin typeface="Times New Roman"/>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8. Prevention and protection strategies</a:t>
            </a:r>
            <a:endParaRPr b="0" lang="en-US" sz="1800" spc="-1" strike="noStrike">
              <a:latin typeface="Times New Roman"/>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9. Modelling</a:t>
            </a:r>
            <a:endParaRPr b="0" lang="en-US" sz="1800" spc="-1" strike="noStrike">
              <a:latin typeface="Times New Roman"/>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10. Results</a:t>
            </a:r>
            <a:endParaRPr b="0" lang="en-US" sz="1800" spc="-1" strike="noStrike">
              <a:latin typeface="Times New Roman"/>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11. project link</a:t>
            </a:r>
            <a:endParaRPr b="0" lang="en-US" sz="1800" spc="-1" strike="noStrike">
              <a:latin typeface="Times New Roman"/>
            </a:endParaRPr>
          </a:p>
        </p:txBody>
      </p:sp>
      <p:grpSp>
        <p:nvGrpSpPr>
          <p:cNvPr id="128" name="Group 2"/>
          <p:cNvGrpSpPr/>
          <p:nvPr/>
        </p:nvGrpSpPr>
        <p:grpSpPr>
          <a:xfrm>
            <a:off x="7448760" y="0"/>
            <a:ext cx="4743000" cy="6858000"/>
            <a:chOff x="7448760" y="0"/>
            <a:chExt cx="4743000" cy="6858000"/>
          </a:xfrm>
        </p:grpSpPr>
        <p:sp>
          <p:nvSpPr>
            <p:cNvPr id="129" name="CustomShape 3"/>
            <p:cNvSpPr/>
            <p:nvPr/>
          </p:nvSpPr>
          <p:spPr>
            <a:xfrm>
              <a:off x="9377280" y="4680"/>
              <a:ext cx="1217880" cy="685296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130" name="CustomShape 4"/>
            <p:cNvSpPr/>
            <p:nvPr/>
          </p:nvSpPr>
          <p:spPr>
            <a:xfrm>
              <a:off x="7448760" y="3695040"/>
              <a:ext cx="4742640" cy="316296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131" name="CustomShape 5"/>
            <p:cNvSpPr/>
            <p:nvPr/>
          </p:nvSpPr>
          <p:spPr>
            <a:xfrm>
              <a:off x="9182160" y="0"/>
              <a:ext cx="3009240" cy="685728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fillRef idx="0"/>
            <a:effectRef idx="0"/>
            <a:fontRef idx="minor"/>
          </p:style>
        </p:sp>
        <p:sp>
          <p:nvSpPr>
            <p:cNvPr id="132" name="CustomShape 6"/>
            <p:cNvSpPr/>
            <p:nvPr/>
          </p:nvSpPr>
          <p:spPr>
            <a:xfrm>
              <a:off x="9603000" y="0"/>
              <a:ext cx="2588760" cy="685728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133" name="CustomShape 7"/>
            <p:cNvSpPr/>
            <p:nvPr/>
          </p:nvSpPr>
          <p:spPr>
            <a:xfrm>
              <a:off x="8934480" y="3048120"/>
              <a:ext cx="3256920" cy="380916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134" name="CustomShape 8"/>
            <p:cNvSpPr/>
            <p:nvPr/>
          </p:nvSpPr>
          <p:spPr>
            <a:xfrm>
              <a:off x="9338040" y="0"/>
              <a:ext cx="2853720" cy="685728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fillRef idx="0"/>
            <a:effectRef idx="0"/>
            <a:fontRef idx="minor"/>
          </p:style>
        </p:sp>
        <p:sp>
          <p:nvSpPr>
            <p:cNvPr id="135" name="CustomShape 9"/>
            <p:cNvSpPr/>
            <p:nvPr/>
          </p:nvSpPr>
          <p:spPr>
            <a:xfrm>
              <a:off x="10896480" y="0"/>
              <a:ext cx="1294560" cy="685728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fillRef idx="0"/>
            <a:effectRef idx="0"/>
            <a:fontRef idx="minor"/>
          </p:style>
        </p:sp>
        <p:sp>
          <p:nvSpPr>
            <p:cNvPr id="136" name="CustomShape 10"/>
            <p:cNvSpPr/>
            <p:nvPr/>
          </p:nvSpPr>
          <p:spPr>
            <a:xfrm>
              <a:off x="10936080" y="0"/>
              <a:ext cx="1255320" cy="685728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137" name="CustomShape 11"/>
            <p:cNvSpPr/>
            <p:nvPr/>
          </p:nvSpPr>
          <p:spPr>
            <a:xfrm>
              <a:off x="10372680" y="3591000"/>
              <a:ext cx="1818720" cy="326628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grpSp>
      <p:sp>
        <p:nvSpPr>
          <p:cNvPr id="138" name="CustomShape 12"/>
          <p:cNvSpPr/>
          <p:nvPr/>
        </p:nvSpPr>
        <p:spPr>
          <a:xfrm>
            <a:off x="0" y="4010040"/>
            <a:ext cx="447120" cy="2847240"/>
          </a:xfrm>
          <a:custGeom>
            <a:avLst/>
            <a:gdLst/>
            <a:ah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fillRef idx="0"/>
          <a:effectRef idx="0"/>
          <a:fontRef idx="minor"/>
        </p:style>
      </p:sp>
      <p:sp>
        <p:nvSpPr>
          <p:cNvPr id="139" name="CustomShape 13"/>
          <p:cNvSpPr/>
          <p:nvPr/>
        </p:nvSpPr>
        <p:spPr>
          <a:xfrm>
            <a:off x="752400" y="6486120"/>
            <a:ext cx="1773000" cy="323640"/>
          </a:xfrm>
          <a:prstGeom prst="rect">
            <a:avLst/>
          </a:prstGeom>
          <a:noFill/>
          <a:ln>
            <a:noFill/>
          </a:ln>
        </p:spPr>
        <p:style>
          <a:lnRef idx="0"/>
          <a:fillRef idx="0"/>
          <a:effectRef idx="0"/>
          <a:fontRef idx="minor"/>
        </p:style>
        <p:txBody>
          <a:bodyPr lIns="0" rIns="0" tIns="0" bIns="0">
            <a:spAutoFit/>
          </a:bodyPr>
          <a:p>
            <a:pPr>
              <a:lnSpc>
                <a:spcPts val="1276"/>
              </a:lnSpc>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US" sz="1100" spc="-1" strike="noStrike">
              <a:latin typeface="Times New Roman"/>
            </a:endParaRPr>
          </a:p>
        </p:txBody>
      </p:sp>
      <p:sp>
        <p:nvSpPr>
          <p:cNvPr id="140" name="CustomShape 14"/>
          <p:cNvSpPr/>
          <p:nvPr/>
        </p:nvSpPr>
        <p:spPr>
          <a:xfrm>
            <a:off x="7362720" y="447840"/>
            <a:ext cx="361080" cy="361080"/>
          </a:xfrm>
          <a:custGeom>
            <a:avLst/>
            <a:gd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style>
          <a:lnRef idx="0"/>
          <a:fillRef idx="0"/>
          <a:effectRef idx="0"/>
          <a:fontRef idx="minor"/>
        </p:style>
      </p:sp>
      <p:sp>
        <p:nvSpPr>
          <p:cNvPr id="141" name="CustomShape 15"/>
          <p:cNvSpPr/>
          <p:nvPr/>
        </p:nvSpPr>
        <p:spPr>
          <a:xfrm>
            <a:off x="11010960" y="5610240"/>
            <a:ext cx="646920" cy="646920"/>
          </a:xfrm>
          <a:custGeom>
            <a:avLst/>
            <a:gd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style>
          <a:lnRef idx="0"/>
          <a:fillRef idx="0"/>
          <a:effectRef idx="0"/>
          <a:fontRef idx="minor"/>
        </p:style>
      </p:sp>
      <p:pic>
        <p:nvPicPr>
          <p:cNvPr id="142" name="object 17" descr=""/>
          <p:cNvPicPr/>
          <p:nvPr/>
        </p:nvPicPr>
        <p:blipFill>
          <a:blip r:embed="rId1"/>
          <a:stretch/>
        </p:blipFill>
        <p:spPr>
          <a:xfrm>
            <a:off x="10686960" y="6134040"/>
            <a:ext cx="246960" cy="246960"/>
          </a:xfrm>
          <a:prstGeom prst="rect">
            <a:avLst/>
          </a:prstGeom>
          <a:ln>
            <a:noFill/>
          </a:ln>
        </p:spPr>
      </p:pic>
      <p:grpSp>
        <p:nvGrpSpPr>
          <p:cNvPr id="143" name="Group 16"/>
          <p:cNvGrpSpPr/>
          <p:nvPr/>
        </p:nvGrpSpPr>
        <p:grpSpPr>
          <a:xfrm>
            <a:off x="47520" y="3819600"/>
            <a:ext cx="4123440" cy="3009240"/>
            <a:chOff x="47520" y="3819600"/>
            <a:chExt cx="4123440" cy="3009240"/>
          </a:xfrm>
        </p:grpSpPr>
        <p:pic>
          <p:nvPicPr>
            <p:cNvPr id="144" name="object 19" descr=""/>
            <p:cNvPicPr/>
            <p:nvPr/>
          </p:nvPicPr>
          <p:blipFill>
            <a:blip r:embed="rId2"/>
            <a:stretch/>
          </p:blipFill>
          <p:spPr>
            <a:xfrm>
              <a:off x="466560" y="6410160"/>
              <a:ext cx="3704400" cy="294480"/>
            </a:xfrm>
            <a:prstGeom prst="rect">
              <a:avLst/>
            </a:prstGeom>
            <a:ln>
              <a:noFill/>
            </a:ln>
          </p:spPr>
        </p:pic>
        <p:pic>
          <p:nvPicPr>
            <p:cNvPr id="145" name="object 20" descr=""/>
            <p:cNvPicPr/>
            <p:nvPr/>
          </p:nvPicPr>
          <p:blipFill>
            <a:blip r:embed="rId3"/>
            <a:stretch/>
          </p:blipFill>
          <p:spPr>
            <a:xfrm>
              <a:off x="47520" y="3819600"/>
              <a:ext cx="1732680" cy="3009240"/>
            </a:xfrm>
            <a:prstGeom prst="rect">
              <a:avLst/>
            </a:prstGeom>
            <a:ln>
              <a:noFill/>
            </a:ln>
          </p:spPr>
        </p:pic>
      </p:grpSp>
      <p:sp>
        <p:nvSpPr>
          <p:cNvPr id="146" name="CustomShape 17"/>
          <p:cNvSpPr/>
          <p:nvPr/>
        </p:nvSpPr>
        <p:spPr>
          <a:xfrm>
            <a:off x="739800" y="445320"/>
            <a:ext cx="2356560" cy="744840"/>
          </a:xfrm>
          <a:prstGeom prst="rect">
            <a:avLst/>
          </a:prstGeom>
          <a:noFill/>
          <a:ln>
            <a:noFill/>
          </a:ln>
        </p:spPr>
        <p:style>
          <a:lnRef idx="0"/>
          <a:fillRef idx="0"/>
          <a:effectRef idx="0"/>
          <a:fontRef idx="minor"/>
        </p:style>
        <p:txBody>
          <a:bodyPr lIns="0" rIns="0" tIns="13320" bIns="0">
            <a:spAutoFit/>
          </a:bodyPr>
          <a:p>
            <a:pPr marL="12600">
              <a:lnSpc>
                <a:spcPct val="100000"/>
              </a:lnSpc>
              <a:spcBef>
                <a:spcPts val="105"/>
              </a:spcBef>
            </a:pPr>
            <a:r>
              <a:rPr b="1" lang="en-US" sz="4800" spc="21" strike="noStrike">
                <a:solidFill>
                  <a:srgbClr val="000000"/>
                </a:solidFill>
                <a:latin typeface="Trebuchet MS"/>
              </a:rPr>
              <a:t>A</a:t>
            </a:r>
            <a:r>
              <a:rPr b="1" lang="en-US" sz="4800" spc="-7" strike="noStrike">
                <a:solidFill>
                  <a:srgbClr val="000000"/>
                </a:solidFill>
                <a:latin typeface="Trebuchet MS"/>
              </a:rPr>
              <a:t>G</a:t>
            </a:r>
            <a:r>
              <a:rPr b="1" lang="en-US" sz="4800" spc="-35" strike="noStrike">
                <a:solidFill>
                  <a:srgbClr val="000000"/>
                </a:solidFill>
                <a:latin typeface="Trebuchet MS"/>
              </a:rPr>
              <a:t>E</a:t>
            </a:r>
            <a:r>
              <a:rPr b="1" lang="en-US" sz="4800" spc="9" strike="noStrike">
                <a:solidFill>
                  <a:srgbClr val="000000"/>
                </a:solidFill>
                <a:latin typeface="Trebuchet MS"/>
              </a:rPr>
              <a:t>N</a:t>
            </a:r>
            <a:r>
              <a:rPr b="1" lang="en-US" sz="4800" spc="-1" strike="noStrike">
                <a:solidFill>
                  <a:srgbClr val="000000"/>
                </a:solidFill>
                <a:latin typeface="Trebuchet MS"/>
              </a:rPr>
              <a:t>DA</a:t>
            </a:r>
            <a:endParaRPr b="0" lang="en-US" sz="4800" spc="-1" strike="noStrike">
              <a:latin typeface="Times New Roman"/>
            </a:endParaRPr>
          </a:p>
        </p:txBody>
      </p:sp>
      <p:sp>
        <p:nvSpPr>
          <p:cNvPr id="147" name="CustomShape 18"/>
          <p:cNvSpPr/>
          <p:nvPr/>
        </p:nvSpPr>
        <p:spPr>
          <a:xfrm>
            <a:off x="11353320" y="6473160"/>
            <a:ext cx="150480" cy="17460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EC51569B-2F1A-408E-B807-CCAC10DC9B26}" type="slidenum">
              <a:rPr b="0" lang="en-US" sz="1100" spc="7" strike="noStrike">
                <a:solidFill>
                  <a:srgbClr val="2d936b"/>
                </a:solidFill>
                <a:latin typeface="Trebuchet MS"/>
              </a:rPr>
              <a:t>1</a:t>
            </a:fld>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48" name="Group 1"/>
          <p:cNvGrpSpPr/>
          <p:nvPr/>
        </p:nvGrpSpPr>
        <p:grpSpPr>
          <a:xfrm>
            <a:off x="7991640" y="2933640"/>
            <a:ext cx="2761560" cy="3256920"/>
            <a:chOff x="7991640" y="2933640"/>
            <a:chExt cx="2761560" cy="3256920"/>
          </a:xfrm>
        </p:grpSpPr>
        <p:sp>
          <p:nvSpPr>
            <p:cNvPr id="149" name="CustomShape 2"/>
            <p:cNvSpPr/>
            <p:nvPr/>
          </p:nvSpPr>
          <p:spPr>
            <a:xfrm>
              <a:off x="9353520" y="5362560"/>
              <a:ext cx="456480" cy="45648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150" name="CustomShape 3"/>
            <p:cNvSpPr/>
            <p:nvPr/>
          </p:nvSpPr>
          <p:spPr>
            <a:xfrm>
              <a:off x="9353520" y="5896080"/>
              <a:ext cx="180360" cy="18036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151" name="object 5" descr=""/>
            <p:cNvPicPr/>
            <p:nvPr/>
          </p:nvPicPr>
          <p:blipFill>
            <a:blip r:embed="rId1"/>
            <a:stretch/>
          </p:blipFill>
          <p:spPr>
            <a:xfrm>
              <a:off x="7991640" y="2933640"/>
              <a:ext cx="2761560" cy="3256920"/>
            </a:xfrm>
            <a:prstGeom prst="rect">
              <a:avLst/>
            </a:prstGeom>
            <a:ln>
              <a:noFill/>
            </a:ln>
          </p:spPr>
        </p:pic>
      </p:grpSp>
      <p:sp>
        <p:nvSpPr>
          <p:cNvPr id="152" name="CustomShape 4"/>
          <p:cNvSpPr/>
          <p:nvPr/>
        </p:nvSpPr>
        <p:spPr>
          <a:xfrm>
            <a:off x="6696000" y="1695600"/>
            <a:ext cx="313560" cy="32328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153" name="CustomShape 5"/>
          <p:cNvSpPr/>
          <p:nvPr/>
        </p:nvSpPr>
        <p:spPr>
          <a:xfrm>
            <a:off x="673200" y="574920"/>
            <a:ext cx="8287920" cy="5616000"/>
          </a:xfrm>
          <a:prstGeom prst="rect">
            <a:avLst/>
          </a:prstGeom>
          <a:noFill/>
          <a:ln>
            <a:noFill/>
          </a:ln>
        </p:spPr>
        <p:style>
          <a:lnRef idx="0"/>
          <a:fillRef idx="0"/>
          <a:effectRef idx="0"/>
          <a:fontRef idx="minor"/>
        </p:style>
        <p:txBody>
          <a:bodyPr lIns="0" rIns="0" tIns="16560" bIns="0">
            <a:spAutoFit/>
          </a:bodyPr>
          <a:p>
            <a:pPr marL="12600">
              <a:lnSpc>
                <a:spcPct val="100000"/>
              </a:lnSpc>
              <a:spcBef>
                <a:spcPts val="130"/>
              </a:spcBef>
            </a:pPr>
            <a:r>
              <a:rPr b="1" lang="en-US" sz="4250" spc="-21" strike="noStrike">
                <a:solidFill>
                  <a:srgbClr val="000000"/>
                </a:solidFill>
                <a:latin typeface="Trebuchet MS"/>
              </a:rPr>
              <a:t>P</a:t>
            </a:r>
            <a:r>
              <a:rPr b="1" lang="en-US" sz="4250" spc="9" strike="noStrike">
                <a:solidFill>
                  <a:srgbClr val="000000"/>
                </a:solidFill>
                <a:latin typeface="Trebuchet MS"/>
              </a:rPr>
              <a:t>ROB</a:t>
            </a:r>
            <a:r>
              <a:rPr b="1" lang="en-US" sz="4250" spc="49" strike="noStrike">
                <a:solidFill>
                  <a:srgbClr val="000000"/>
                </a:solidFill>
                <a:latin typeface="Trebuchet MS"/>
              </a:rPr>
              <a:t>L</a:t>
            </a:r>
            <a:r>
              <a:rPr b="1" lang="en-US" sz="4250" spc="-21" strike="noStrike">
                <a:solidFill>
                  <a:srgbClr val="000000"/>
                </a:solidFill>
                <a:latin typeface="Trebuchet MS"/>
              </a:rPr>
              <a:t>E</a:t>
            </a:r>
            <a:r>
              <a:rPr b="1" lang="en-US" sz="4250" spc="15" strike="noStrike">
                <a:solidFill>
                  <a:srgbClr val="000000"/>
                </a:solidFill>
                <a:latin typeface="Trebuchet MS"/>
              </a:rPr>
              <a:t>M</a:t>
            </a:r>
            <a:r>
              <a:rPr b="1" lang="en-US" sz="4250" spc="-1" strike="noStrike">
                <a:solidFill>
                  <a:srgbClr val="000000"/>
                </a:solidFill>
                <a:latin typeface="Trebuchet MS"/>
              </a:rPr>
              <a:t>	</a:t>
            </a:r>
            <a:r>
              <a:rPr b="1" lang="en-US" sz="4250" spc="7" strike="noStrike">
                <a:solidFill>
                  <a:srgbClr val="000000"/>
                </a:solidFill>
                <a:latin typeface="Trebuchet MS"/>
              </a:rPr>
              <a:t>S</a:t>
            </a:r>
            <a:r>
              <a:rPr b="1" lang="en-US" sz="4250" spc="-372" strike="noStrike">
                <a:solidFill>
                  <a:srgbClr val="000000"/>
                </a:solidFill>
                <a:latin typeface="Trebuchet MS"/>
              </a:rPr>
              <a:t>T</a:t>
            </a:r>
            <a:r>
              <a:rPr b="1" lang="en-US" sz="4250" spc="-375" strike="noStrike">
                <a:solidFill>
                  <a:srgbClr val="000000"/>
                </a:solidFill>
                <a:latin typeface="Trebuchet MS"/>
              </a:rPr>
              <a:t>A</a:t>
            </a:r>
            <a:r>
              <a:rPr b="1" lang="en-US" sz="4250" spc="9" strike="noStrike">
                <a:solidFill>
                  <a:srgbClr val="000000"/>
                </a:solidFill>
                <a:latin typeface="Trebuchet MS"/>
              </a:rPr>
              <a:t>T</a:t>
            </a:r>
            <a:r>
              <a:rPr b="1" lang="en-US" sz="4250" spc="-12" strike="noStrike">
                <a:solidFill>
                  <a:srgbClr val="000000"/>
                </a:solidFill>
                <a:latin typeface="Trebuchet MS"/>
              </a:rPr>
              <a:t>E</a:t>
            </a:r>
            <a:r>
              <a:rPr b="1" lang="en-US" sz="4250" spc="-21" strike="noStrike">
                <a:solidFill>
                  <a:srgbClr val="000000"/>
                </a:solidFill>
                <a:latin typeface="Trebuchet MS"/>
              </a:rPr>
              <a:t>ME</a:t>
            </a:r>
            <a:r>
              <a:rPr b="1" lang="en-US" sz="4250" spc="7" strike="noStrike">
                <a:solidFill>
                  <a:srgbClr val="000000"/>
                </a:solidFill>
                <a:latin typeface="Trebuchet MS"/>
              </a:rPr>
              <a:t>NT</a:t>
            </a:r>
            <a:endParaRPr b="0" lang="en-US" sz="4250" spc="-1" strike="noStrike">
              <a:latin typeface="Times New Roman"/>
            </a:endParaRPr>
          </a:p>
          <a:p>
            <a:pPr marL="12600">
              <a:lnSpc>
                <a:spcPct val="100000"/>
              </a:lnSpc>
              <a:spcBef>
                <a:spcPts val="130"/>
              </a:spcBef>
            </a:pPr>
            <a:endParaRPr b="0" lang="en-US" sz="4250" spc="-1" strike="noStrike">
              <a:latin typeface="Times New Roman"/>
            </a:endParaRPr>
          </a:p>
          <a:p>
            <a:pPr marL="12600">
              <a:lnSpc>
                <a:spcPct val="100000"/>
              </a:lnSpc>
              <a:spcBef>
                <a:spcPts val="130"/>
              </a:spcBef>
            </a:pPr>
            <a:r>
              <a:rPr b="1" lang="en-US" sz="1500" spc="7" strike="noStrike">
                <a:solidFill>
                  <a:srgbClr val="000000"/>
                </a:solidFill>
                <a:latin typeface="Trebuchet MS"/>
              </a:rPr>
              <a:t>The increasing threat of keyloggers in compromising personal data security, this project aims to develop and implement effective countermeasures to detect and prevent keylogger attacks on personal computers. The scope includes researching current keylogger techniques, evaluating existing security measures, and proposing a robust system for detecting and mitigating keylogger threats. By addressing this challenge, the project seeks to enhance user privacy and cybersecurity awareness</a:t>
            </a:r>
            <a:endParaRPr b="0" lang="en-US" sz="1500" spc="-1" strike="noStrike">
              <a:latin typeface="Times New Roman"/>
            </a:endParaRPr>
          </a:p>
          <a:p>
            <a:pPr marL="12600">
              <a:lnSpc>
                <a:spcPct val="100000"/>
              </a:lnSpc>
              <a:spcBef>
                <a:spcPts val="130"/>
              </a:spcBef>
            </a:pPr>
            <a:endParaRPr b="0" lang="en-US" sz="1500" spc="-1" strike="noStrike">
              <a:latin typeface="Times New Roman"/>
            </a:endParaRPr>
          </a:p>
          <a:p>
            <a:pPr marL="12600">
              <a:lnSpc>
                <a:spcPct val="100000"/>
              </a:lnSpc>
              <a:spcBef>
                <a:spcPts val="130"/>
              </a:spcBef>
            </a:pPr>
            <a:r>
              <a:rPr b="1" lang="en-US" sz="1500" spc="7" strike="noStrike">
                <a:solidFill>
                  <a:srgbClr val="000000"/>
                </a:solidFill>
                <a:latin typeface="Trebuchet MS"/>
              </a:rPr>
              <a:t>The increasing prevalence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endParaRPr b="0" lang="en-US" sz="1500" spc="-1" strike="noStrike">
              <a:latin typeface="Times New Roman"/>
            </a:endParaRPr>
          </a:p>
          <a:p>
            <a:pPr marL="12600">
              <a:lnSpc>
                <a:spcPct val="100000"/>
              </a:lnSpc>
              <a:spcBef>
                <a:spcPts val="130"/>
              </a:spcBef>
            </a:pPr>
            <a:endParaRPr b="0" lang="en-US" sz="1500" spc="-1" strike="noStrike">
              <a:latin typeface="Times New Roman"/>
            </a:endParaRPr>
          </a:p>
          <a:p>
            <a:pPr marL="12600">
              <a:lnSpc>
                <a:spcPct val="100000"/>
              </a:lnSpc>
              <a:spcBef>
                <a:spcPts val="130"/>
              </a:spcBef>
            </a:pPr>
            <a:r>
              <a:rPr b="1" lang="en-US" sz="1500" spc="7" strike="noStrike">
                <a:solidFill>
                  <a:srgbClr val="000000"/>
                </a:solidFill>
                <a:latin typeface="Trebuchet MS"/>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b="0" lang="en-US" sz="1500" spc="-1" strike="noStrike">
              <a:latin typeface="Times New Roman"/>
            </a:endParaRPr>
          </a:p>
          <a:p>
            <a:pPr marL="12600">
              <a:lnSpc>
                <a:spcPct val="100000"/>
              </a:lnSpc>
              <a:spcBef>
                <a:spcPts val="130"/>
              </a:spcBef>
            </a:pPr>
            <a:endParaRPr b="0" lang="en-US" sz="1500" spc="-1" strike="noStrike">
              <a:latin typeface="Times New Roman"/>
            </a:endParaRPr>
          </a:p>
        </p:txBody>
      </p:sp>
      <p:pic>
        <p:nvPicPr>
          <p:cNvPr id="154" name="object 8" descr=""/>
          <p:cNvPicPr/>
          <p:nvPr/>
        </p:nvPicPr>
        <p:blipFill>
          <a:blip r:embed="rId2"/>
          <a:stretch/>
        </p:blipFill>
        <p:spPr>
          <a:xfrm>
            <a:off x="676440" y="6467400"/>
            <a:ext cx="2142360" cy="199440"/>
          </a:xfrm>
          <a:prstGeom prst="rect">
            <a:avLst/>
          </a:prstGeom>
          <a:ln>
            <a:noFill/>
          </a:ln>
        </p:spPr>
      </p:pic>
      <p:sp>
        <p:nvSpPr>
          <p:cNvPr id="155" name="CustomShape 6"/>
          <p:cNvSpPr/>
          <p:nvPr/>
        </p:nvSpPr>
        <p:spPr>
          <a:xfrm>
            <a:off x="739800" y="6473160"/>
            <a:ext cx="1798200" cy="174240"/>
          </a:xfrm>
          <a:prstGeom prst="rect">
            <a:avLst/>
          </a:prstGeom>
          <a:noFill/>
          <a:ln>
            <a:noFill/>
          </a:ln>
        </p:spPr>
        <p:style>
          <a:lnRef idx="0"/>
          <a:fillRef idx="0"/>
          <a:effectRef idx="0"/>
          <a:fontRef idx="minor"/>
        </p:style>
        <p:txBody>
          <a:bodyPr lIns="0" rIns="0" tIns="6840" bIns="0">
            <a:spAutoFit/>
          </a:bodyPr>
          <a:p>
            <a:pPr marL="12600">
              <a:lnSpc>
                <a:spcPct val="100000"/>
              </a:lnSpc>
              <a:spcBef>
                <a:spcPts val="54"/>
              </a:spcBef>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US" sz="1100" spc="-1" strike="noStrike">
              <a:latin typeface="Times New Roman"/>
            </a:endParaRPr>
          </a:p>
        </p:txBody>
      </p:sp>
      <p:sp>
        <p:nvSpPr>
          <p:cNvPr id="156" name="CustomShape 7"/>
          <p:cNvSpPr/>
          <p:nvPr/>
        </p:nvSpPr>
        <p:spPr>
          <a:xfrm>
            <a:off x="11353320" y="6473160"/>
            <a:ext cx="150480" cy="17460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277C865F-705A-4702-AA9C-3BD0BB13B4A9}" type="slidenum">
              <a:rPr b="0" lang="en-US" sz="1100" spc="7" strike="noStrike">
                <a:solidFill>
                  <a:srgbClr val="2d936b"/>
                </a:solidFill>
                <a:latin typeface="Trebuchet MS"/>
              </a:rPr>
              <a:t>1</a:t>
            </a:fld>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7" name="Group 1"/>
          <p:cNvGrpSpPr/>
          <p:nvPr/>
        </p:nvGrpSpPr>
        <p:grpSpPr>
          <a:xfrm>
            <a:off x="8658360" y="2647800"/>
            <a:ext cx="3533040" cy="3809160"/>
            <a:chOff x="8658360" y="2647800"/>
            <a:chExt cx="3533040" cy="3809160"/>
          </a:xfrm>
        </p:grpSpPr>
        <p:sp>
          <p:nvSpPr>
            <p:cNvPr id="158" name="CustomShape 2"/>
            <p:cNvSpPr/>
            <p:nvPr/>
          </p:nvSpPr>
          <p:spPr>
            <a:xfrm>
              <a:off x="9353520" y="5362560"/>
              <a:ext cx="456480" cy="45648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159" name="CustomShape 3"/>
            <p:cNvSpPr/>
            <p:nvPr/>
          </p:nvSpPr>
          <p:spPr>
            <a:xfrm>
              <a:off x="9353520" y="5896080"/>
              <a:ext cx="180360" cy="18036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160" name="object 5" descr=""/>
            <p:cNvPicPr/>
            <p:nvPr/>
          </p:nvPicPr>
          <p:blipFill>
            <a:blip r:embed="rId1"/>
            <a:stretch/>
          </p:blipFill>
          <p:spPr>
            <a:xfrm>
              <a:off x="8658360" y="2647800"/>
              <a:ext cx="3533040" cy="3809160"/>
            </a:xfrm>
            <a:prstGeom prst="rect">
              <a:avLst/>
            </a:prstGeom>
            <a:ln>
              <a:noFill/>
            </a:ln>
          </p:spPr>
        </p:pic>
      </p:grpSp>
      <p:sp>
        <p:nvSpPr>
          <p:cNvPr id="161" name="CustomShape 4"/>
          <p:cNvSpPr/>
          <p:nvPr/>
        </p:nvSpPr>
        <p:spPr>
          <a:xfrm>
            <a:off x="6696000" y="1695600"/>
            <a:ext cx="313560" cy="32328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162" name="CustomShape 5"/>
          <p:cNvSpPr/>
          <p:nvPr/>
        </p:nvSpPr>
        <p:spPr>
          <a:xfrm>
            <a:off x="274320" y="524520"/>
            <a:ext cx="5262840" cy="664200"/>
          </a:xfrm>
          <a:prstGeom prst="rect">
            <a:avLst/>
          </a:prstGeom>
          <a:noFill/>
          <a:ln>
            <a:noFill/>
          </a:ln>
        </p:spPr>
        <p:style>
          <a:lnRef idx="0"/>
          <a:fillRef idx="0"/>
          <a:effectRef idx="0"/>
          <a:fontRef idx="minor"/>
        </p:style>
        <p:txBody>
          <a:bodyPr lIns="0" rIns="0" tIns="16560" bIns="0">
            <a:spAutoFit/>
          </a:bodyPr>
          <a:p>
            <a:pPr marL="12600">
              <a:lnSpc>
                <a:spcPct val="100000"/>
              </a:lnSpc>
              <a:spcBef>
                <a:spcPts val="130"/>
              </a:spcBef>
            </a:pPr>
            <a:r>
              <a:rPr b="1" lang="en-US" sz="4250" spc="1" strike="noStrike">
                <a:solidFill>
                  <a:srgbClr val="000000"/>
                </a:solidFill>
                <a:latin typeface="Trebuchet MS"/>
              </a:rPr>
              <a:t>PROJECT</a:t>
            </a:r>
            <a:r>
              <a:rPr b="1" lang="en-US" sz="4250" spc="1" strike="noStrike">
                <a:solidFill>
                  <a:srgbClr val="000000"/>
                </a:solidFill>
                <a:latin typeface="Trebuchet MS"/>
              </a:rPr>
              <a:t>	</a:t>
            </a:r>
            <a:r>
              <a:rPr b="1" lang="en-US" sz="4250" spc="-21" strike="noStrike">
                <a:solidFill>
                  <a:srgbClr val="000000"/>
                </a:solidFill>
                <a:latin typeface="Trebuchet MS"/>
              </a:rPr>
              <a:t>OVERVIEW</a:t>
            </a:r>
            <a:endParaRPr b="0" lang="en-US" sz="4250" spc="-1" strike="noStrike">
              <a:latin typeface="Times New Roman"/>
            </a:endParaRPr>
          </a:p>
        </p:txBody>
      </p:sp>
      <p:pic>
        <p:nvPicPr>
          <p:cNvPr id="163" name="object 8" descr=""/>
          <p:cNvPicPr/>
          <p:nvPr/>
        </p:nvPicPr>
        <p:blipFill>
          <a:blip r:embed="rId2"/>
          <a:stretch/>
        </p:blipFill>
        <p:spPr>
          <a:xfrm>
            <a:off x="676440" y="6467400"/>
            <a:ext cx="2142360" cy="199440"/>
          </a:xfrm>
          <a:prstGeom prst="rect">
            <a:avLst/>
          </a:prstGeom>
          <a:ln>
            <a:noFill/>
          </a:ln>
        </p:spPr>
      </p:pic>
      <p:sp>
        <p:nvSpPr>
          <p:cNvPr id="164" name="CustomShape 6"/>
          <p:cNvSpPr/>
          <p:nvPr/>
        </p:nvSpPr>
        <p:spPr>
          <a:xfrm>
            <a:off x="739800" y="6473160"/>
            <a:ext cx="1798200" cy="174240"/>
          </a:xfrm>
          <a:prstGeom prst="rect">
            <a:avLst/>
          </a:prstGeom>
          <a:noFill/>
          <a:ln>
            <a:noFill/>
          </a:ln>
        </p:spPr>
        <p:style>
          <a:lnRef idx="0"/>
          <a:fillRef idx="0"/>
          <a:effectRef idx="0"/>
          <a:fontRef idx="minor"/>
        </p:style>
        <p:txBody>
          <a:bodyPr lIns="0" rIns="0" tIns="6840" bIns="0">
            <a:spAutoFit/>
          </a:bodyPr>
          <a:p>
            <a:pPr marL="12600">
              <a:lnSpc>
                <a:spcPct val="100000"/>
              </a:lnSpc>
              <a:spcBef>
                <a:spcPts val="54"/>
              </a:spcBef>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US" sz="1100" spc="-1" strike="noStrike">
              <a:latin typeface="Times New Roman"/>
            </a:endParaRPr>
          </a:p>
        </p:txBody>
      </p:sp>
      <p:sp>
        <p:nvSpPr>
          <p:cNvPr id="165" name="CustomShape 7"/>
          <p:cNvSpPr/>
          <p:nvPr/>
        </p:nvSpPr>
        <p:spPr>
          <a:xfrm>
            <a:off x="11353320" y="6473160"/>
            <a:ext cx="150480" cy="17460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94BA33BD-761C-4417-AA38-CEE066EC31D8}" type="slidenum">
              <a:rPr b="0" lang="en-US" sz="1100" spc="7" strike="noStrike">
                <a:solidFill>
                  <a:srgbClr val="2d936b"/>
                </a:solidFill>
                <a:latin typeface="Trebuchet MS"/>
              </a:rPr>
              <a:t>1</a:t>
            </a:fld>
            <a:endParaRPr b="0" lang="en-US" sz="1100" spc="-1" strike="noStrike">
              <a:latin typeface="Times New Roman"/>
            </a:endParaRPr>
          </a:p>
        </p:txBody>
      </p:sp>
      <p:sp>
        <p:nvSpPr>
          <p:cNvPr id="166" name="TextShape 8"/>
          <p:cNvSpPr txBox="1"/>
          <p:nvPr/>
        </p:nvSpPr>
        <p:spPr>
          <a:xfrm>
            <a:off x="365760" y="1482120"/>
            <a:ext cx="9418320" cy="4185720"/>
          </a:xfrm>
          <a:prstGeom prst="rect">
            <a:avLst/>
          </a:prstGeom>
          <a:noFill/>
          <a:ln>
            <a:noFill/>
          </a:ln>
        </p:spPr>
        <p:txBody>
          <a:bodyPr lIns="90000" rIns="90000" tIns="45000" bIns="45000">
            <a:spAutoFit/>
          </a:bodyPr>
          <a:p>
            <a:r>
              <a:rPr b="0" lang="en-US" sz="1800" spc="-1" strike="noStrike">
                <a:solidFill>
                  <a:srgbClr val="000000"/>
                </a:solidFill>
                <a:latin typeface="Arial"/>
                <a:ea typeface="DejaVu Sans"/>
              </a:rPr>
              <a:t>In today's interconnected digital environment, the prevalence of keyloggers poses significant threats to personal and organizational security. Keyloggers are malicious software or hardware designed to capture keystrokes, potentially compromising sensitive information such as passwords, credit card details, and personal communications. This project aims to develop robust strategies and technologies to detect, mitigate, and raise awareness about keylogger threats.</a:t>
            </a:r>
            <a:endParaRPr b="0" lang="en-US" sz="1800" spc="-1" strike="noStrike">
              <a:latin typeface="Times New Roman"/>
            </a:endParaRPr>
          </a:p>
          <a:p>
            <a:pPr marL="216000" indent="-216000">
              <a:buClr>
                <a:srgbClr val="000000"/>
              </a:buClr>
              <a:buSzPct val="45000"/>
              <a:buFont typeface="Wingdings" charset="2"/>
              <a:buChar char=""/>
            </a:pPr>
            <a:r>
              <a:rPr b="0" lang="en-US" sz="1800" spc="-1" strike="noStrike">
                <a:solidFill>
                  <a:srgbClr val="000000"/>
                </a:solidFill>
                <a:latin typeface="Arial"/>
                <a:ea typeface="DejaVu Sans"/>
              </a:rPr>
              <a:t>Research and implement innovative techniques for detecting and identifying keylogger activities in real-time.</a:t>
            </a:r>
            <a:endParaRPr b="0" lang="en-US" sz="1800" spc="-1" strike="noStrike">
              <a:latin typeface="Times New Roman"/>
            </a:endParaRPr>
          </a:p>
          <a:p>
            <a:pPr marL="216000" indent="-216000">
              <a:buClr>
                <a:srgbClr val="000000"/>
              </a:buClr>
              <a:buSzPct val="45000"/>
              <a:buFont typeface="Wingdings" charset="2"/>
              <a:buChar char=""/>
            </a:pPr>
            <a:r>
              <a:rPr b="0" lang="en-US" sz="1800" spc="-1" strike="noStrike">
                <a:solidFill>
                  <a:srgbClr val="000000"/>
                </a:solidFill>
                <a:latin typeface="Arial"/>
                <a:ea typeface="DejaVu Sans"/>
              </a:rPr>
              <a:t>Conduct thorough research on keylogger behaviors, attack vectors, and evasion techniques.</a:t>
            </a:r>
            <a:endParaRPr b="0" lang="en-US" sz="1800" spc="-1" strike="noStrike">
              <a:latin typeface="Times New Roman"/>
            </a:endParaRPr>
          </a:p>
          <a:p>
            <a:pPr marL="216000" indent="-216000">
              <a:buClr>
                <a:srgbClr val="000000"/>
              </a:buClr>
              <a:buSzPct val="45000"/>
              <a:buFont typeface="Wingdings" charset="2"/>
              <a:buChar char=""/>
            </a:pPr>
            <a:r>
              <a:rPr b="0" lang="en-US" sz="1800" spc="-1" strike="noStrike">
                <a:solidFill>
                  <a:srgbClr val="000000"/>
                </a:solidFill>
                <a:latin typeface="Arial"/>
                <a:ea typeface="DejaVu Sans"/>
              </a:rPr>
              <a:t>Investigating various types of keyloggers and their methods of deployment.</a:t>
            </a:r>
            <a:endParaRPr b="0" lang="en-US" sz="1800" spc="-1" strike="noStrike">
              <a:latin typeface="Times New Roman"/>
            </a:endParaRPr>
          </a:p>
          <a:p>
            <a:pPr marL="216000" indent="-216000">
              <a:buClr>
                <a:srgbClr val="000000"/>
              </a:buClr>
              <a:buSzPct val="45000"/>
              <a:buFont typeface="Wingdings" charset="2"/>
              <a:buChar char=""/>
            </a:pPr>
            <a:r>
              <a:rPr b="0" lang="en-US" sz="1800" spc="-1" strike="noStrike">
                <a:solidFill>
                  <a:srgbClr val="000000"/>
                </a:solidFill>
                <a:latin typeface="Arial"/>
                <a:ea typeface="DejaVu Sans"/>
              </a:rPr>
              <a:t>Developing software solutions that can detect and prevent keylogger activities on different operating systems and devices.</a:t>
            </a:r>
            <a:endParaRPr b="0" lang="en-US" sz="1800" spc="-1" strike="noStrike">
              <a:latin typeface="Times New Roman"/>
            </a:endParaRPr>
          </a:p>
          <a:p>
            <a:pPr marL="216000" indent="-216000">
              <a:buClr>
                <a:srgbClr val="000000"/>
              </a:buClr>
              <a:buSzPct val="45000"/>
              <a:buFont typeface="Wingdings" charset="2"/>
              <a:buChar char=""/>
            </a:pPr>
            <a:r>
              <a:rPr b="0" lang="en-US" sz="1800" spc="-1" strike="noStrike">
                <a:solidFill>
                  <a:srgbClr val="000000"/>
                </a:solidFill>
                <a:latin typeface="Arial"/>
                <a:ea typeface="DejaVu Sans"/>
              </a:rPr>
              <a:t>Collaborating with stakeholders to ensure comprehensive coverage and effective implementation of cybersecurity measures.</a:t>
            </a:r>
            <a:endParaRPr b="0" lang="en-US" sz="1800" spc="-1" strike="noStrike">
              <a:latin typeface="Times New Roman"/>
            </a:endParaRPr>
          </a:p>
          <a:p>
            <a:pPr marL="216000" indent="-216000">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Gather data on keylogger incidents, user behaviors, and system vulnerabilities. </a:t>
            </a:r>
            <a:endParaRPr b="0" lang="en-US" sz="18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9353520" y="5362560"/>
            <a:ext cx="456480" cy="45648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168" name="CustomShape 2"/>
          <p:cNvSpPr/>
          <p:nvPr/>
        </p:nvSpPr>
        <p:spPr>
          <a:xfrm>
            <a:off x="6696000" y="1695600"/>
            <a:ext cx="313560" cy="32328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169" name="CustomShape 3"/>
          <p:cNvSpPr/>
          <p:nvPr/>
        </p:nvSpPr>
        <p:spPr>
          <a:xfrm>
            <a:off x="9353520" y="5896080"/>
            <a:ext cx="180360" cy="18036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sp>
        <p:nvSpPr>
          <p:cNvPr id="170" name="CustomShape 4"/>
          <p:cNvSpPr/>
          <p:nvPr/>
        </p:nvSpPr>
        <p:spPr>
          <a:xfrm>
            <a:off x="564120" y="471240"/>
            <a:ext cx="5013720" cy="991800"/>
          </a:xfrm>
          <a:prstGeom prst="rect">
            <a:avLst/>
          </a:prstGeom>
          <a:noFill/>
          <a:ln>
            <a:noFill/>
          </a:ln>
        </p:spPr>
        <p:style>
          <a:lnRef idx="0"/>
          <a:fillRef idx="0"/>
          <a:effectRef idx="0"/>
          <a:fontRef idx="minor"/>
        </p:style>
        <p:txBody>
          <a:bodyPr lIns="0" rIns="0" tIns="16560" bIns="0">
            <a:spAutoFit/>
          </a:bodyPr>
          <a:p>
            <a:pPr marL="12600">
              <a:lnSpc>
                <a:spcPct val="100000"/>
              </a:lnSpc>
              <a:spcBef>
                <a:spcPts val="130"/>
              </a:spcBef>
            </a:pPr>
            <a:r>
              <a:rPr b="1" lang="en-US" sz="3200" spc="21" strike="noStrike">
                <a:solidFill>
                  <a:srgbClr val="000000"/>
                </a:solidFill>
                <a:latin typeface="Trebuchet MS"/>
              </a:rPr>
              <a:t>W</a:t>
            </a:r>
            <a:r>
              <a:rPr b="1" lang="en-US" sz="3200" spc="-21" strike="noStrike">
                <a:solidFill>
                  <a:srgbClr val="000000"/>
                </a:solidFill>
                <a:latin typeface="Trebuchet MS"/>
              </a:rPr>
              <a:t>H</a:t>
            </a:r>
            <a:r>
              <a:rPr b="1" lang="en-US" sz="3200" spc="15" strike="noStrike">
                <a:solidFill>
                  <a:srgbClr val="000000"/>
                </a:solidFill>
                <a:latin typeface="Trebuchet MS"/>
              </a:rPr>
              <a:t>O</a:t>
            </a:r>
            <a:r>
              <a:rPr b="1" lang="en-US" sz="3200" spc="-236" strike="noStrike">
                <a:solidFill>
                  <a:srgbClr val="000000"/>
                </a:solidFill>
                <a:latin typeface="Trebuchet MS"/>
              </a:rPr>
              <a:t> </a:t>
            </a:r>
            <a:r>
              <a:rPr b="1" lang="en-US" sz="3200" spc="-12" strike="noStrike">
                <a:solidFill>
                  <a:srgbClr val="000000"/>
                </a:solidFill>
                <a:latin typeface="Trebuchet MS"/>
              </a:rPr>
              <a:t>AR</a:t>
            </a:r>
            <a:r>
              <a:rPr b="1" lang="en-US" sz="3200" spc="9" strike="noStrike">
                <a:solidFill>
                  <a:srgbClr val="000000"/>
                </a:solidFill>
                <a:latin typeface="Trebuchet MS"/>
              </a:rPr>
              <a:t>E</a:t>
            </a:r>
            <a:r>
              <a:rPr b="1" lang="en-US" sz="3200" spc="-35" strike="noStrike">
                <a:solidFill>
                  <a:srgbClr val="000000"/>
                </a:solidFill>
                <a:latin typeface="Trebuchet MS"/>
              </a:rPr>
              <a:t> </a:t>
            </a:r>
            <a:r>
              <a:rPr b="1" lang="en-US" sz="3200" spc="-12" strike="noStrike">
                <a:solidFill>
                  <a:srgbClr val="000000"/>
                </a:solidFill>
                <a:latin typeface="Trebuchet MS"/>
              </a:rPr>
              <a:t>T</a:t>
            </a:r>
            <a:r>
              <a:rPr b="1" lang="en-US" sz="3200" spc="-15" strike="noStrike">
                <a:solidFill>
                  <a:srgbClr val="000000"/>
                </a:solidFill>
                <a:latin typeface="Trebuchet MS"/>
              </a:rPr>
              <a:t>H</a:t>
            </a:r>
            <a:r>
              <a:rPr b="1" lang="en-US" sz="3200" spc="9" strike="noStrike">
                <a:solidFill>
                  <a:srgbClr val="000000"/>
                </a:solidFill>
                <a:latin typeface="Trebuchet MS"/>
              </a:rPr>
              <a:t>E</a:t>
            </a:r>
            <a:r>
              <a:rPr b="1" lang="en-US" sz="3200" spc="-35" strike="noStrike">
                <a:solidFill>
                  <a:srgbClr val="000000"/>
                </a:solidFill>
                <a:latin typeface="Trebuchet MS"/>
              </a:rPr>
              <a:t> </a:t>
            </a:r>
            <a:r>
              <a:rPr b="1" lang="en-US" sz="3200" spc="-21" strike="noStrike">
                <a:solidFill>
                  <a:srgbClr val="000000"/>
                </a:solidFill>
                <a:latin typeface="Trebuchet MS"/>
              </a:rPr>
              <a:t>E</a:t>
            </a:r>
            <a:r>
              <a:rPr b="1" lang="en-US" sz="3200" spc="26" strike="noStrike">
                <a:solidFill>
                  <a:srgbClr val="000000"/>
                </a:solidFill>
                <a:latin typeface="Trebuchet MS"/>
              </a:rPr>
              <a:t>N</a:t>
            </a:r>
            <a:r>
              <a:rPr b="1" lang="en-US" sz="3200" spc="9" strike="noStrike">
                <a:solidFill>
                  <a:srgbClr val="000000"/>
                </a:solidFill>
                <a:latin typeface="Trebuchet MS"/>
              </a:rPr>
              <a:t>D</a:t>
            </a:r>
            <a:r>
              <a:rPr b="1" lang="en-US" sz="3200" spc="-46" strike="noStrike">
                <a:solidFill>
                  <a:srgbClr val="000000"/>
                </a:solidFill>
                <a:latin typeface="Trebuchet MS"/>
              </a:rPr>
              <a:t> </a:t>
            </a:r>
            <a:r>
              <a:rPr b="1" lang="en-US" sz="3200" spc="-1" strike="noStrike">
                <a:solidFill>
                  <a:srgbClr val="000000"/>
                </a:solidFill>
                <a:latin typeface="Trebuchet MS"/>
              </a:rPr>
              <a:t>U</a:t>
            </a:r>
            <a:r>
              <a:rPr b="1" lang="en-US" sz="3200" spc="7" strike="noStrike">
                <a:solidFill>
                  <a:srgbClr val="000000"/>
                </a:solidFill>
                <a:latin typeface="Trebuchet MS"/>
              </a:rPr>
              <a:t>S</a:t>
            </a:r>
            <a:r>
              <a:rPr b="1" lang="en-US" sz="3200" spc="-26" strike="noStrike">
                <a:solidFill>
                  <a:srgbClr val="000000"/>
                </a:solidFill>
                <a:latin typeface="Trebuchet MS"/>
              </a:rPr>
              <a:t>E</a:t>
            </a:r>
            <a:r>
              <a:rPr b="1" lang="en-US" sz="3200" spc="-12" strike="noStrike">
                <a:solidFill>
                  <a:srgbClr val="000000"/>
                </a:solidFill>
                <a:latin typeface="Trebuchet MS"/>
              </a:rPr>
              <a:t>R</a:t>
            </a:r>
            <a:r>
              <a:rPr b="1" lang="en-US" sz="3200" spc="1" strike="noStrike">
                <a:solidFill>
                  <a:srgbClr val="000000"/>
                </a:solidFill>
                <a:latin typeface="Trebuchet MS"/>
              </a:rPr>
              <a:t>S?</a:t>
            </a:r>
            <a:endParaRPr b="0" lang="en-US" sz="3200" spc="-1" strike="noStrike">
              <a:latin typeface="Times New Roman"/>
            </a:endParaRPr>
          </a:p>
        </p:txBody>
      </p:sp>
      <p:pic>
        <p:nvPicPr>
          <p:cNvPr id="171" name="object 6" descr=""/>
          <p:cNvPicPr/>
          <p:nvPr/>
        </p:nvPicPr>
        <p:blipFill>
          <a:blip r:embed="rId1"/>
          <a:stretch/>
        </p:blipFill>
        <p:spPr>
          <a:xfrm>
            <a:off x="723960" y="6172200"/>
            <a:ext cx="2180520" cy="484920"/>
          </a:xfrm>
          <a:prstGeom prst="rect">
            <a:avLst/>
          </a:prstGeom>
          <a:ln>
            <a:noFill/>
          </a:ln>
        </p:spPr>
      </p:pic>
      <p:sp>
        <p:nvSpPr>
          <p:cNvPr id="172" name="CustomShape 5"/>
          <p:cNvSpPr/>
          <p:nvPr/>
        </p:nvSpPr>
        <p:spPr>
          <a:xfrm>
            <a:off x="739800" y="6473160"/>
            <a:ext cx="1798200" cy="174240"/>
          </a:xfrm>
          <a:prstGeom prst="rect">
            <a:avLst/>
          </a:prstGeom>
          <a:noFill/>
          <a:ln>
            <a:noFill/>
          </a:ln>
        </p:spPr>
        <p:style>
          <a:lnRef idx="0"/>
          <a:fillRef idx="0"/>
          <a:effectRef idx="0"/>
          <a:fontRef idx="minor"/>
        </p:style>
        <p:txBody>
          <a:bodyPr lIns="0" rIns="0" tIns="6840" bIns="0">
            <a:spAutoFit/>
          </a:bodyPr>
          <a:p>
            <a:pPr marL="12600">
              <a:lnSpc>
                <a:spcPct val="100000"/>
              </a:lnSpc>
              <a:spcBef>
                <a:spcPts val="54"/>
              </a:spcBef>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US" sz="1100" spc="-1" strike="noStrike">
              <a:latin typeface="Times New Roman"/>
            </a:endParaRPr>
          </a:p>
        </p:txBody>
      </p:sp>
      <p:sp>
        <p:nvSpPr>
          <p:cNvPr id="173" name="CustomShape 6"/>
          <p:cNvSpPr/>
          <p:nvPr/>
        </p:nvSpPr>
        <p:spPr>
          <a:xfrm>
            <a:off x="11353320" y="6473160"/>
            <a:ext cx="150480" cy="17460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EA774878-48E8-4E2D-A174-980F17F661CD}" type="slidenum">
              <a:rPr b="0" lang="en-US" sz="1100" spc="7" strike="noStrike">
                <a:solidFill>
                  <a:srgbClr val="2d936b"/>
                </a:solidFill>
                <a:latin typeface="Trebuchet MS"/>
              </a:rPr>
              <a:t>1</a:t>
            </a:fld>
            <a:endParaRPr b="0" lang="en-US" sz="1100" spc="-1" strike="noStrike">
              <a:latin typeface="Times New Roman"/>
            </a:endParaRPr>
          </a:p>
        </p:txBody>
      </p:sp>
      <p:sp>
        <p:nvSpPr>
          <p:cNvPr id="174" name="TextShape 7"/>
          <p:cNvSpPr txBox="1"/>
          <p:nvPr/>
        </p:nvSpPr>
        <p:spPr>
          <a:xfrm>
            <a:off x="121320" y="1578960"/>
            <a:ext cx="12070800" cy="5818680"/>
          </a:xfrm>
          <a:prstGeom prst="rect">
            <a:avLst/>
          </a:prstGeom>
          <a:noFill/>
          <a:ln>
            <a:noFill/>
          </a:ln>
        </p:spPr>
        <p:txBody>
          <a:bodyPr lIns="90000" rIns="90000" tIns="45000" bIns="45000">
            <a:spAutoFit/>
          </a:bodyPr>
          <a:p>
            <a:r>
              <a:rPr b="1" lang="en-US" sz="2400" spc="-1" strike="noStrike">
                <a:latin typeface="Times New Roman"/>
              </a:rPr>
              <a:t>Individuals: </a:t>
            </a:r>
            <a:r>
              <a:rPr b="0" lang="en-US" sz="2400" spc="-1" strike="noStrike">
                <a:latin typeface="Times New Roman"/>
              </a:rPr>
              <a:t>Concerned about privacy and security. Might be working from home, using public Wi-Fi, or have sensitive information on their devices.</a:t>
            </a:r>
            <a:endParaRPr b="0" lang="en-US" sz="2400" spc="-1" strike="noStrike">
              <a:latin typeface="Times New Roman"/>
            </a:endParaRPr>
          </a:p>
          <a:p>
            <a:r>
              <a:rPr b="1" lang="en-US" sz="2400" spc="-1" strike="noStrike">
                <a:latin typeface="Times New Roman"/>
              </a:rPr>
              <a:t>Businesses: </a:t>
            </a:r>
            <a:r>
              <a:rPr b="0" lang="en-US" sz="2400" spc="-1" strike="noStrike">
                <a:latin typeface="Times New Roman"/>
              </a:rPr>
              <a:t>Protect sensitive data, such as customer information, financial records, and intellectual property. May want to monitor employee activity for security or productivity reasons</a:t>
            </a:r>
            <a:endParaRPr b="0" lang="en-US" sz="2400" spc="-1" strike="noStrike">
              <a:latin typeface="Times New Roman"/>
            </a:endParaRPr>
          </a:p>
          <a:p>
            <a:r>
              <a:rPr b="1" lang="en-US" sz="2400" spc="-1" strike="noStrike">
                <a:latin typeface="Times New Roman"/>
              </a:rPr>
              <a:t>Parents: </a:t>
            </a:r>
            <a:r>
              <a:rPr b="0" lang="en-US" sz="2400" spc="-1" strike="noStrike">
                <a:latin typeface="Times New Roman"/>
              </a:rPr>
              <a:t>Want to monitor their children's online activity and ensure their safety. May want to restrict access to certain websites or content.</a:t>
            </a:r>
            <a:endParaRPr b="0" lang="en-US" sz="2400" spc="-1" strike="noStrike">
              <a:latin typeface="Times New Roman"/>
            </a:endParaRPr>
          </a:p>
          <a:p>
            <a:r>
              <a:rPr b="1" lang="en-US" sz="2400" spc="-1" strike="noStrike">
                <a:latin typeface="Times New Roman"/>
              </a:rPr>
              <a:t>Service Providers and Platforms:</a:t>
            </a:r>
            <a:r>
              <a:rPr b="0" lang="en-US" sz="2400" spc="-1" strike="noStrike">
                <a:latin typeface="Times New Roman"/>
              </a:rPr>
              <a:t>most of the Banks, insurance companies, and financial service providers managing transactions, investments, and client accounts &amp;cloud services</a:t>
            </a:r>
            <a:endParaRPr b="0" lang="en-US" sz="2400" spc="-1" strike="noStrike">
              <a:latin typeface="Times New Roman"/>
            </a:endParaRPr>
          </a:p>
          <a:p>
            <a:r>
              <a:rPr b="0" lang="en-US" sz="2400" spc="-1" strike="noStrike">
                <a:latin typeface="Times New Roman"/>
              </a:rPr>
              <a:t>Educating end users about keylogger risks, detection methods, and best practices for prevention</a:t>
            </a:r>
            <a:endParaRPr b="0" lang="en-US" sz="2400" spc="-1" strike="noStrike">
              <a:latin typeface="Times New Roman"/>
            </a:endParaRPr>
          </a:p>
          <a:p>
            <a:r>
              <a:rPr b="0" lang="en-US" sz="2400" spc="-1" strike="noStrike">
                <a:latin typeface="Times New Roman"/>
              </a:rPr>
              <a:t>Educating employees on security best practices and raising awareness about the dangers of keyloggers is essential. Training programs can empower personnel to recognize and respond to potential threats effectively.</a:t>
            </a:r>
            <a:endParaRPr b="0" lang="en-US" sz="2400" spc="-1" strike="noStrike">
              <a:latin typeface="Times New Roman"/>
            </a:endParaRPr>
          </a:p>
          <a:p>
            <a:r>
              <a:rPr b="0" lang="en-US" sz="2400" spc="-1" strike="noStrike">
                <a:latin typeface="Times New Roman"/>
              </a:rPr>
              <a:t>Identifying and understanding the specific needs and challenges faced by these end users is crucial for tailoring effective cybersecurity solutions targeting keyloggers. Each group may require different approaches and levels of support to mitigate risks effectively.</a:t>
            </a:r>
            <a:endParaRPr b="0" lang="en-US" sz="2400" spc="-1" strike="noStrike">
              <a:latin typeface="Times New Roman"/>
            </a:endParaRPr>
          </a:p>
          <a:p>
            <a:endParaRPr b="0" lang="en-US" sz="2400" spc="-1" strike="noStrike">
              <a:latin typeface="Times New Roman"/>
            </a:endParaRPr>
          </a:p>
          <a:p>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5" name="object 2" descr=""/>
          <p:cNvPicPr/>
          <p:nvPr/>
        </p:nvPicPr>
        <p:blipFill>
          <a:blip r:embed="rId1"/>
          <a:stretch/>
        </p:blipFill>
        <p:spPr>
          <a:xfrm>
            <a:off x="9509760" y="91440"/>
            <a:ext cx="2694960" cy="3247200"/>
          </a:xfrm>
          <a:prstGeom prst="rect">
            <a:avLst/>
          </a:prstGeom>
          <a:ln>
            <a:noFill/>
          </a:ln>
        </p:spPr>
      </p:pic>
      <p:sp>
        <p:nvSpPr>
          <p:cNvPr id="176" name="CustomShape 1"/>
          <p:cNvSpPr/>
          <p:nvPr/>
        </p:nvSpPr>
        <p:spPr>
          <a:xfrm>
            <a:off x="9353520" y="5362560"/>
            <a:ext cx="456480" cy="45648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177" name="CustomShape 2"/>
          <p:cNvSpPr/>
          <p:nvPr/>
        </p:nvSpPr>
        <p:spPr>
          <a:xfrm>
            <a:off x="6696000" y="1695600"/>
            <a:ext cx="313560" cy="32328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178" name="CustomShape 3"/>
          <p:cNvSpPr/>
          <p:nvPr/>
        </p:nvSpPr>
        <p:spPr>
          <a:xfrm>
            <a:off x="9353520" y="5896080"/>
            <a:ext cx="180360" cy="18036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sp>
        <p:nvSpPr>
          <p:cNvPr id="179" name="CustomShape 4"/>
          <p:cNvSpPr/>
          <p:nvPr/>
        </p:nvSpPr>
        <p:spPr>
          <a:xfrm>
            <a:off x="558000" y="857880"/>
            <a:ext cx="9762480" cy="1110960"/>
          </a:xfrm>
          <a:prstGeom prst="rect">
            <a:avLst/>
          </a:prstGeom>
          <a:noFill/>
          <a:ln>
            <a:noFill/>
          </a:ln>
        </p:spPr>
        <p:style>
          <a:lnRef idx="0"/>
          <a:fillRef idx="0"/>
          <a:effectRef idx="0"/>
          <a:fontRef idx="minor"/>
        </p:style>
        <p:txBody>
          <a:bodyPr lIns="0" rIns="0" tIns="13320" bIns="0">
            <a:spAutoFit/>
          </a:bodyPr>
          <a:p>
            <a:pPr marL="12600">
              <a:lnSpc>
                <a:spcPct val="100000"/>
              </a:lnSpc>
              <a:spcBef>
                <a:spcPts val="105"/>
              </a:spcBef>
            </a:pPr>
            <a:r>
              <a:rPr b="1" lang="en-US" sz="3600" spc="-41" strike="noStrike">
                <a:solidFill>
                  <a:srgbClr val="000000"/>
                </a:solidFill>
                <a:latin typeface="Trebuchet MS"/>
              </a:rPr>
              <a:t>Y</a:t>
            </a:r>
            <a:r>
              <a:rPr b="1" lang="en-US" sz="3600" spc="7" strike="noStrike">
                <a:solidFill>
                  <a:srgbClr val="000000"/>
                </a:solidFill>
                <a:latin typeface="Trebuchet MS"/>
              </a:rPr>
              <a:t>O</a:t>
            </a:r>
            <a:r>
              <a:rPr b="1" lang="en-US" sz="3600" spc="21" strike="noStrike">
                <a:solidFill>
                  <a:srgbClr val="000000"/>
                </a:solidFill>
                <a:latin typeface="Trebuchet MS"/>
              </a:rPr>
              <a:t>U</a:t>
            </a:r>
            <a:r>
              <a:rPr b="1" lang="en-US" sz="3600" spc="-1" strike="noStrike">
                <a:solidFill>
                  <a:srgbClr val="000000"/>
                </a:solidFill>
                <a:latin typeface="Trebuchet MS"/>
              </a:rPr>
              <a:t>R</a:t>
            </a:r>
            <a:r>
              <a:rPr b="1" lang="en-US" sz="3600" spc="1" strike="noStrike">
                <a:solidFill>
                  <a:srgbClr val="000000"/>
                </a:solidFill>
                <a:latin typeface="Trebuchet MS"/>
              </a:rPr>
              <a:t> </a:t>
            </a:r>
            <a:r>
              <a:rPr b="1" lang="en-US" sz="3600" spc="21" strike="noStrike">
                <a:solidFill>
                  <a:srgbClr val="000000"/>
                </a:solidFill>
                <a:latin typeface="Trebuchet MS"/>
              </a:rPr>
              <a:t>S</a:t>
            </a:r>
            <a:r>
              <a:rPr b="1" lang="en-US" sz="3600" spc="7" strike="noStrike">
                <a:solidFill>
                  <a:srgbClr val="000000"/>
                </a:solidFill>
                <a:latin typeface="Trebuchet MS"/>
              </a:rPr>
              <a:t>O</a:t>
            </a:r>
            <a:r>
              <a:rPr b="1" lang="en-US" sz="3600" spc="21" strike="noStrike">
                <a:solidFill>
                  <a:srgbClr val="000000"/>
                </a:solidFill>
                <a:latin typeface="Trebuchet MS"/>
              </a:rPr>
              <a:t>LU</a:t>
            </a:r>
            <a:r>
              <a:rPr b="1" lang="en-US" sz="3600" spc="-35" strike="noStrike">
                <a:solidFill>
                  <a:srgbClr val="000000"/>
                </a:solidFill>
                <a:latin typeface="Trebuchet MS"/>
              </a:rPr>
              <a:t>T</a:t>
            </a:r>
            <a:r>
              <a:rPr b="1" lang="en-US" sz="3600" spc="-32" strike="noStrike">
                <a:solidFill>
                  <a:srgbClr val="000000"/>
                </a:solidFill>
                <a:latin typeface="Trebuchet MS"/>
              </a:rPr>
              <a:t>I</a:t>
            </a:r>
            <a:r>
              <a:rPr b="1" lang="en-US" sz="3600" spc="7" strike="noStrike">
                <a:solidFill>
                  <a:srgbClr val="000000"/>
                </a:solidFill>
                <a:latin typeface="Trebuchet MS"/>
              </a:rPr>
              <a:t>O</a:t>
            </a:r>
            <a:r>
              <a:rPr b="1" lang="en-US" sz="3600" spc="-1" strike="noStrike">
                <a:solidFill>
                  <a:srgbClr val="000000"/>
                </a:solidFill>
                <a:latin typeface="Trebuchet MS"/>
              </a:rPr>
              <a:t>N</a:t>
            </a:r>
            <a:r>
              <a:rPr b="1" lang="en-US" sz="3600" spc="-347" strike="noStrike">
                <a:solidFill>
                  <a:srgbClr val="000000"/>
                </a:solidFill>
                <a:latin typeface="Trebuchet MS"/>
              </a:rPr>
              <a:t> </a:t>
            </a:r>
            <a:r>
              <a:rPr b="1" lang="en-US" sz="3600" spc="-35" strike="noStrike">
                <a:solidFill>
                  <a:srgbClr val="000000"/>
                </a:solidFill>
                <a:latin typeface="Trebuchet MS"/>
              </a:rPr>
              <a:t>A</a:t>
            </a:r>
            <a:r>
              <a:rPr b="1" lang="en-US" sz="3600" spc="-7" strike="noStrike">
                <a:solidFill>
                  <a:srgbClr val="000000"/>
                </a:solidFill>
                <a:latin typeface="Trebuchet MS"/>
              </a:rPr>
              <a:t>N</a:t>
            </a:r>
            <a:r>
              <a:rPr b="1" lang="en-US" sz="3600" spc="-1" strike="noStrike">
                <a:solidFill>
                  <a:srgbClr val="000000"/>
                </a:solidFill>
                <a:latin typeface="Trebuchet MS"/>
              </a:rPr>
              <a:t>D</a:t>
            </a:r>
            <a:r>
              <a:rPr b="1" lang="en-US" sz="3600" spc="29" strike="noStrike">
                <a:solidFill>
                  <a:srgbClr val="000000"/>
                </a:solidFill>
                <a:latin typeface="Trebuchet MS"/>
              </a:rPr>
              <a:t> </a:t>
            </a:r>
            <a:r>
              <a:rPr b="1" lang="en-US" sz="3600" spc="-32" strike="noStrike">
                <a:solidFill>
                  <a:srgbClr val="000000"/>
                </a:solidFill>
                <a:latin typeface="Trebuchet MS"/>
              </a:rPr>
              <a:t>I</a:t>
            </a:r>
            <a:r>
              <a:rPr b="1" lang="en-US" sz="3600" spc="-35" strike="noStrike">
                <a:solidFill>
                  <a:srgbClr val="000000"/>
                </a:solidFill>
                <a:latin typeface="Trebuchet MS"/>
              </a:rPr>
              <a:t>T</a:t>
            </a:r>
            <a:r>
              <a:rPr b="1" lang="en-US" sz="3600" spc="-1" strike="noStrike">
                <a:solidFill>
                  <a:srgbClr val="000000"/>
                </a:solidFill>
                <a:latin typeface="Trebuchet MS"/>
              </a:rPr>
              <a:t>S</a:t>
            </a:r>
            <a:r>
              <a:rPr b="1" lang="en-US" sz="3600" spc="55" strike="noStrike">
                <a:solidFill>
                  <a:srgbClr val="000000"/>
                </a:solidFill>
                <a:latin typeface="Trebuchet MS"/>
              </a:rPr>
              <a:t> </a:t>
            </a:r>
            <a:r>
              <a:rPr b="1" lang="en-US" sz="3600" spc="-296" strike="noStrike">
                <a:solidFill>
                  <a:srgbClr val="000000"/>
                </a:solidFill>
                <a:latin typeface="Trebuchet MS"/>
              </a:rPr>
              <a:t>V</a:t>
            </a:r>
            <a:r>
              <a:rPr b="1" lang="en-US" sz="3600" spc="-35" strike="noStrike">
                <a:solidFill>
                  <a:srgbClr val="000000"/>
                </a:solidFill>
                <a:latin typeface="Trebuchet MS"/>
              </a:rPr>
              <a:t>A</a:t>
            </a:r>
            <a:r>
              <a:rPr b="1" lang="en-US" sz="3600" spc="21" strike="noStrike">
                <a:solidFill>
                  <a:srgbClr val="000000"/>
                </a:solidFill>
                <a:latin typeface="Trebuchet MS"/>
              </a:rPr>
              <a:t>LU</a:t>
            </a:r>
            <a:r>
              <a:rPr b="1" lang="en-US" sz="3600" spc="-1" strike="noStrike">
                <a:solidFill>
                  <a:srgbClr val="000000"/>
                </a:solidFill>
                <a:latin typeface="Trebuchet MS"/>
              </a:rPr>
              <a:t>E</a:t>
            </a:r>
            <a:r>
              <a:rPr b="1" lang="en-US" sz="3600" spc="-66" strike="noStrike">
                <a:solidFill>
                  <a:srgbClr val="000000"/>
                </a:solidFill>
                <a:latin typeface="Trebuchet MS"/>
              </a:rPr>
              <a:t> </a:t>
            </a:r>
            <a:r>
              <a:rPr b="1" lang="en-US" sz="3600" spc="-15" strike="noStrike">
                <a:solidFill>
                  <a:srgbClr val="000000"/>
                </a:solidFill>
                <a:latin typeface="Trebuchet MS"/>
              </a:rPr>
              <a:t>P</a:t>
            </a:r>
            <a:r>
              <a:rPr b="1" lang="en-US" sz="3600" spc="-32" strike="noStrike">
                <a:solidFill>
                  <a:srgbClr val="000000"/>
                </a:solidFill>
                <a:latin typeface="Trebuchet MS"/>
              </a:rPr>
              <a:t>R</a:t>
            </a:r>
            <a:r>
              <a:rPr b="1" lang="en-US" sz="3600" spc="7" strike="noStrike">
                <a:solidFill>
                  <a:srgbClr val="000000"/>
                </a:solidFill>
                <a:latin typeface="Trebuchet MS"/>
              </a:rPr>
              <a:t>O</a:t>
            </a:r>
            <a:r>
              <a:rPr b="1" lang="en-US" sz="3600" spc="-15" strike="noStrike">
                <a:solidFill>
                  <a:srgbClr val="000000"/>
                </a:solidFill>
                <a:latin typeface="Trebuchet MS"/>
              </a:rPr>
              <a:t>P</a:t>
            </a:r>
            <a:r>
              <a:rPr b="1" lang="en-US" sz="3600" spc="7" strike="noStrike">
                <a:solidFill>
                  <a:srgbClr val="000000"/>
                </a:solidFill>
                <a:latin typeface="Trebuchet MS"/>
              </a:rPr>
              <a:t>O</a:t>
            </a:r>
            <a:r>
              <a:rPr b="1" lang="en-US" sz="3600" spc="21" strike="noStrike">
                <a:solidFill>
                  <a:srgbClr val="000000"/>
                </a:solidFill>
                <a:latin typeface="Trebuchet MS"/>
              </a:rPr>
              <a:t>S</a:t>
            </a:r>
            <a:r>
              <a:rPr b="1" lang="en-US" sz="3600" spc="-32" strike="noStrike">
                <a:solidFill>
                  <a:srgbClr val="000000"/>
                </a:solidFill>
                <a:latin typeface="Trebuchet MS"/>
              </a:rPr>
              <a:t>I</a:t>
            </a:r>
            <a:r>
              <a:rPr b="1" lang="en-US" sz="3600" spc="-35" strike="noStrike">
                <a:solidFill>
                  <a:srgbClr val="000000"/>
                </a:solidFill>
                <a:latin typeface="Trebuchet MS"/>
              </a:rPr>
              <a:t>T</a:t>
            </a:r>
            <a:r>
              <a:rPr b="1" lang="en-US" sz="3600" spc="-32" strike="noStrike">
                <a:solidFill>
                  <a:srgbClr val="000000"/>
                </a:solidFill>
                <a:latin typeface="Trebuchet MS"/>
              </a:rPr>
              <a:t>I</a:t>
            </a:r>
            <a:r>
              <a:rPr b="1" lang="en-US" sz="3600" spc="7" strike="noStrike">
                <a:solidFill>
                  <a:srgbClr val="000000"/>
                </a:solidFill>
                <a:latin typeface="Trebuchet MS"/>
              </a:rPr>
              <a:t>O</a:t>
            </a:r>
            <a:r>
              <a:rPr b="1" lang="en-US" sz="3600" spc="-1" strike="noStrike">
                <a:solidFill>
                  <a:srgbClr val="000000"/>
                </a:solidFill>
                <a:latin typeface="Trebuchet MS"/>
              </a:rPr>
              <a:t>N</a:t>
            </a:r>
            <a:endParaRPr b="0" lang="en-US" sz="3600" spc="-1" strike="noStrike">
              <a:latin typeface="Times New Roman"/>
            </a:endParaRPr>
          </a:p>
        </p:txBody>
      </p:sp>
      <p:pic>
        <p:nvPicPr>
          <p:cNvPr id="180" name="object 7" descr=""/>
          <p:cNvPicPr/>
          <p:nvPr/>
        </p:nvPicPr>
        <p:blipFill>
          <a:blip r:embed="rId2"/>
          <a:stretch/>
        </p:blipFill>
        <p:spPr>
          <a:xfrm>
            <a:off x="676440" y="6467400"/>
            <a:ext cx="2142360" cy="199440"/>
          </a:xfrm>
          <a:prstGeom prst="rect">
            <a:avLst/>
          </a:prstGeom>
          <a:ln>
            <a:noFill/>
          </a:ln>
        </p:spPr>
      </p:pic>
      <p:sp>
        <p:nvSpPr>
          <p:cNvPr id="181" name="CustomShape 5"/>
          <p:cNvSpPr/>
          <p:nvPr/>
        </p:nvSpPr>
        <p:spPr>
          <a:xfrm>
            <a:off x="739800" y="6473160"/>
            <a:ext cx="1798200" cy="174240"/>
          </a:xfrm>
          <a:prstGeom prst="rect">
            <a:avLst/>
          </a:prstGeom>
          <a:noFill/>
          <a:ln>
            <a:noFill/>
          </a:ln>
        </p:spPr>
        <p:style>
          <a:lnRef idx="0"/>
          <a:fillRef idx="0"/>
          <a:effectRef idx="0"/>
          <a:fontRef idx="minor"/>
        </p:style>
        <p:txBody>
          <a:bodyPr lIns="0" rIns="0" tIns="6840" bIns="0">
            <a:spAutoFit/>
          </a:bodyPr>
          <a:p>
            <a:pPr marL="12600">
              <a:lnSpc>
                <a:spcPct val="100000"/>
              </a:lnSpc>
              <a:spcBef>
                <a:spcPts val="54"/>
              </a:spcBef>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US" sz="1100" spc="-1" strike="noStrike">
              <a:latin typeface="Times New Roman"/>
            </a:endParaRPr>
          </a:p>
        </p:txBody>
      </p:sp>
      <p:sp>
        <p:nvSpPr>
          <p:cNvPr id="182" name="CustomShape 6"/>
          <p:cNvSpPr/>
          <p:nvPr/>
        </p:nvSpPr>
        <p:spPr>
          <a:xfrm>
            <a:off x="11353320" y="6473160"/>
            <a:ext cx="150480" cy="17460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BB5F1C23-67EC-4398-B93D-149A0CB379C8}" type="slidenum">
              <a:rPr b="0" lang="en-US" sz="1100" spc="7" strike="noStrike">
                <a:solidFill>
                  <a:srgbClr val="2d936b"/>
                </a:solidFill>
                <a:latin typeface="Trebuchet MS"/>
              </a:rPr>
              <a:t>1</a:t>
            </a:fld>
            <a:endParaRPr b="0" lang="en-US" sz="1100" spc="-1" strike="noStrike">
              <a:latin typeface="Times New Roman"/>
            </a:endParaRPr>
          </a:p>
        </p:txBody>
      </p:sp>
      <p:sp>
        <p:nvSpPr>
          <p:cNvPr id="183" name="TextShape 7"/>
          <p:cNvSpPr txBox="1"/>
          <p:nvPr/>
        </p:nvSpPr>
        <p:spPr>
          <a:xfrm>
            <a:off x="221040" y="2103120"/>
            <a:ext cx="11865240" cy="5481720"/>
          </a:xfrm>
          <a:prstGeom prst="rect">
            <a:avLst/>
          </a:prstGeom>
          <a:noFill/>
          <a:ln>
            <a:noFill/>
          </a:ln>
        </p:spPr>
        <p:txBody>
          <a:bodyPr lIns="90000" rIns="90000" tIns="45000" bIns="45000">
            <a:spAutoFit/>
          </a:bodyPr>
          <a:p>
            <a:pPr marL="216000" indent="-216000">
              <a:buClr>
                <a:srgbClr val="000000"/>
              </a:buClr>
              <a:buSzPct val="45000"/>
              <a:buFont typeface="Wingdings" charset="2"/>
              <a:buChar char=""/>
            </a:pPr>
            <a:r>
              <a:rPr b="0" lang="en-US" sz="2400" spc="-1" strike="noStrike">
                <a:latin typeface="Times New Roman"/>
              </a:rPr>
              <a:t>Our solution is a comprehensive approach to protecting users from keyloggers. We implement a multi-layered system that includes both hardware and software components.</a:t>
            </a:r>
            <a:endParaRPr b="0" lang="en-US" sz="2400" spc="-1" strike="noStrike">
              <a:latin typeface="Times New Roman"/>
            </a:endParaRPr>
          </a:p>
          <a:p>
            <a:pPr marL="216000" indent="-216000">
              <a:buClr>
                <a:srgbClr val="000000"/>
              </a:buClr>
              <a:buSzPct val="45000"/>
              <a:buFont typeface="Wingdings" charset="2"/>
              <a:buChar char=""/>
            </a:pPr>
            <a:r>
              <a:rPr b="0" lang="en-US" sz="2400" spc="-1" strike="noStrike">
                <a:latin typeface="Times New Roman"/>
              </a:rPr>
              <a:t>This system will provide users with complete confidence in their privacy and security. With our solution, users can work without worrying about their keystrokes being intercepted.</a:t>
            </a:r>
            <a:endParaRPr b="0" lang="en-US" sz="2400" spc="-1" strike="noStrike">
              <a:latin typeface="Times New Roman"/>
            </a:endParaRPr>
          </a:p>
          <a:p>
            <a:pPr marL="216000" indent="-216000">
              <a:buClr>
                <a:srgbClr val="000000"/>
              </a:buClr>
              <a:buSzPct val="45000"/>
              <a:buFont typeface="Wingdings" charset="2"/>
              <a:buChar char=""/>
            </a:pPr>
            <a:r>
              <a:rPr b="0" lang="en-US" sz="2400" spc="-1" strike="noStrike">
                <a:latin typeface="Times New Roman"/>
              </a:rPr>
              <a:t>The project proposes to develop a machine learning-based keylogger detection system that analyzes user typing behavior to identify anomalous patterns indicative of keylogger activity.</a:t>
            </a:r>
            <a:endParaRPr b="0" lang="en-US" sz="2400" spc="-1" strike="noStrike">
              <a:latin typeface="Times New Roman"/>
            </a:endParaRPr>
          </a:p>
          <a:p>
            <a:pPr marL="216000" indent="-216000">
              <a:buClr>
                <a:srgbClr val="000000"/>
              </a:buClr>
              <a:buSzPct val="45000"/>
              <a:buFont typeface="Wingdings" charset="2"/>
              <a:buChar char=""/>
            </a:pPr>
            <a:r>
              <a:rPr b="0" lang="en-US" sz="2400" spc="-1" strike="noStrike">
                <a:latin typeface="Times New Roman"/>
              </a:rPr>
              <a:t>The system will leverage a combination of supervised and unsupervised learning techniques to continuously learn and adapt to new threats. Implementation will involve designing a user-friendly application that runs in the background and provides real-time alerts when suspicious activity is detected.</a:t>
            </a:r>
            <a:endParaRPr b="0" lang="en-US" sz="2400" spc="-1" strike="noStrike">
              <a:latin typeface="Times New Roman"/>
            </a:endParaRPr>
          </a:p>
          <a:p>
            <a:pPr marL="216000" indent="-216000">
              <a:buClr>
                <a:srgbClr val="000000"/>
              </a:buClr>
              <a:buSzPct val="45000"/>
              <a:buFont typeface="Wingdings" charset="2"/>
              <a:buChar char=""/>
            </a:pPr>
            <a:r>
              <a:rPr b="0" lang="en-US" sz="2400" spc="-1" strike="noStrike">
                <a:latin typeface="Times New Roman"/>
              </a:rPr>
              <a:t>Ensure your solution outline and value proposition are clear, precise, and aligned with the identified problem statement.</a:t>
            </a:r>
            <a:endParaRPr b="0" lang="en-US" sz="2400" spc="-1" strike="noStrike">
              <a:latin typeface="Times New Roman"/>
            </a:endParaRPr>
          </a:p>
          <a:p>
            <a:pPr marL="216000" indent="-216000">
              <a:buClr>
                <a:srgbClr val="000000"/>
              </a:buClr>
              <a:buSzPct val="45000"/>
              <a:buFont typeface="Wingdings" charset="2"/>
              <a:buChar char=""/>
            </a:pPr>
            <a:r>
              <a:rPr b="0" lang="en-US" sz="2400" spc="-1" strike="noStrike">
                <a:latin typeface="Times New Roman"/>
              </a:rPr>
              <a:t> </a:t>
            </a:r>
            <a:r>
              <a:rPr b="0" lang="en-US" sz="2400" spc="-1" strike="noStrike">
                <a:latin typeface="Times New Roman"/>
              </a:rPr>
              <a:t>Ensure  solution outline and value proposition are clear, precise, and aligned with the identified problem statement.</a:t>
            </a:r>
            <a:endParaRPr b="0" lang="en-US" sz="2400" spc="-1" strike="noStrike">
              <a:latin typeface="Times New Roman"/>
            </a:endParaRPr>
          </a:p>
          <a:p>
            <a:endParaRPr b="0" lang="en-US" sz="2400" spc="-1" strike="noStrike">
              <a:latin typeface="Times New Roman"/>
            </a:endParaRPr>
          </a:p>
          <a:p>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752400" y="6486120"/>
            <a:ext cx="1773000" cy="323640"/>
          </a:xfrm>
          <a:prstGeom prst="rect">
            <a:avLst/>
          </a:prstGeom>
          <a:noFill/>
          <a:ln>
            <a:noFill/>
          </a:ln>
        </p:spPr>
        <p:style>
          <a:lnRef idx="0"/>
          <a:fillRef idx="0"/>
          <a:effectRef idx="0"/>
          <a:fontRef idx="minor"/>
        </p:style>
        <p:txBody>
          <a:bodyPr lIns="0" rIns="0" tIns="0" bIns="0">
            <a:spAutoFit/>
          </a:bodyPr>
          <a:p>
            <a:pPr>
              <a:lnSpc>
                <a:spcPts val="1276"/>
              </a:lnSpc>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US" sz="1100" spc="-1" strike="noStrike">
              <a:latin typeface="Times New Roman"/>
            </a:endParaRPr>
          </a:p>
        </p:txBody>
      </p:sp>
      <p:sp>
        <p:nvSpPr>
          <p:cNvPr id="185" name="CustomShape 2"/>
          <p:cNvSpPr/>
          <p:nvPr/>
        </p:nvSpPr>
        <p:spPr>
          <a:xfrm>
            <a:off x="9353520" y="5362560"/>
            <a:ext cx="456480" cy="45648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186" name="CustomShape 3"/>
          <p:cNvSpPr/>
          <p:nvPr/>
        </p:nvSpPr>
        <p:spPr>
          <a:xfrm>
            <a:off x="6696000" y="1695600"/>
            <a:ext cx="313560" cy="32328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187" name="CustomShape 4"/>
          <p:cNvSpPr/>
          <p:nvPr/>
        </p:nvSpPr>
        <p:spPr>
          <a:xfrm>
            <a:off x="9353520" y="5896080"/>
            <a:ext cx="180360" cy="18036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188" name="object 6" descr=""/>
          <p:cNvPicPr/>
          <p:nvPr/>
        </p:nvPicPr>
        <p:blipFill>
          <a:blip r:embed="rId1"/>
          <a:stretch/>
        </p:blipFill>
        <p:spPr>
          <a:xfrm>
            <a:off x="9692640" y="3347640"/>
            <a:ext cx="2466360" cy="3418920"/>
          </a:xfrm>
          <a:prstGeom prst="rect">
            <a:avLst/>
          </a:prstGeom>
          <a:ln>
            <a:noFill/>
          </a:ln>
        </p:spPr>
      </p:pic>
      <p:sp>
        <p:nvSpPr>
          <p:cNvPr id="189" name="CustomShape 5"/>
          <p:cNvSpPr/>
          <p:nvPr/>
        </p:nvSpPr>
        <p:spPr>
          <a:xfrm>
            <a:off x="739800" y="654840"/>
            <a:ext cx="8312760" cy="5680440"/>
          </a:xfrm>
          <a:prstGeom prst="rect">
            <a:avLst/>
          </a:prstGeom>
          <a:noFill/>
          <a:ln>
            <a:noFill/>
          </a:ln>
        </p:spPr>
        <p:style>
          <a:lnRef idx="0"/>
          <a:fillRef idx="0"/>
          <a:effectRef idx="0"/>
          <a:fontRef idx="minor"/>
        </p:style>
        <p:txBody>
          <a:bodyPr lIns="0" rIns="0" tIns="16560" bIns="0">
            <a:spAutoFit/>
          </a:bodyPr>
          <a:p>
            <a:pPr marL="12600">
              <a:lnSpc>
                <a:spcPct val="100000"/>
              </a:lnSpc>
              <a:spcBef>
                <a:spcPts val="130"/>
              </a:spcBef>
            </a:pPr>
            <a:r>
              <a:rPr b="1" lang="en-US" sz="4250" spc="9" strike="noStrike">
                <a:solidFill>
                  <a:srgbClr val="000000"/>
                </a:solidFill>
                <a:latin typeface="Trebuchet MS"/>
              </a:rPr>
              <a:t>THE</a:t>
            </a:r>
            <a:r>
              <a:rPr b="1" lang="en-US" sz="4250" spc="15" strike="noStrike">
                <a:solidFill>
                  <a:srgbClr val="000000"/>
                </a:solidFill>
                <a:latin typeface="Trebuchet MS"/>
              </a:rPr>
              <a:t> </a:t>
            </a:r>
            <a:r>
              <a:rPr b="1" lang="en-US" sz="4250" spc="7" strike="noStrike">
                <a:solidFill>
                  <a:srgbClr val="000000"/>
                </a:solidFill>
                <a:latin typeface="Trebuchet MS"/>
              </a:rPr>
              <a:t>WOW</a:t>
            </a:r>
            <a:r>
              <a:rPr b="1" lang="en-US" sz="4250" spc="80" strike="noStrike">
                <a:solidFill>
                  <a:srgbClr val="000000"/>
                </a:solidFill>
                <a:latin typeface="Trebuchet MS"/>
              </a:rPr>
              <a:t> </a:t>
            </a:r>
            <a:r>
              <a:rPr b="1" lang="en-US" sz="4250" spc="7" strike="noStrike">
                <a:solidFill>
                  <a:srgbClr val="000000"/>
                </a:solidFill>
                <a:latin typeface="Trebuchet MS"/>
              </a:rPr>
              <a:t>IN</a:t>
            </a:r>
            <a:r>
              <a:rPr b="1" lang="en-US" sz="4250" spc="-7" strike="noStrike">
                <a:solidFill>
                  <a:srgbClr val="000000"/>
                </a:solidFill>
                <a:latin typeface="Trebuchet MS"/>
              </a:rPr>
              <a:t> </a:t>
            </a:r>
            <a:r>
              <a:rPr b="1" lang="en-US" sz="4250" spc="9" strike="noStrike">
                <a:solidFill>
                  <a:srgbClr val="000000"/>
                </a:solidFill>
                <a:latin typeface="Trebuchet MS"/>
              </a:rPr>
              <a:t>YOUR</a:t>
            </a:r>
            <a:r>
              <a:rPr b="1" lang="en-US" sz="4250" spc="-12" strike="noStrike">
                <a:solidFill>
                  <a:srgbClr val="000000"/>
                </a:solidFill>
                <a:latin typeface="Trebuchet MS"/>
              </a:rPr>
              <a:t> </a:t>
            </a:r>
            <a:r>
              <a:rPr b="1" lang="en-US" sz="4250" spc="15" strike="noStrike">
                <a:solidFill>
                  <a:srgbClr val="000000"/>
                </a:solidFill>
                <a:latin typeface="Trebuchet MS"/>
              </a:rPr>
              <a:t>SOLUTION</a:t>
            </a:r>
            <a:endParaRPr b="0" lang="en-US" sz="4250" spc="-1" strike="noStrike">
              <a:latin typeface="Times New Roman"/>
            </a:endParaRPr>
          </a:p>
          <a:p>
            <a:pPr marL="12600">
              <a:lnSpc>
                <a:spcPct val="100000"/>
              </a:lnSpc>
              <a:spcBef>
                <a:spcPts val="130"/>
              </a:spcBef>
            </a:pPr>
            <a:r>
              <a:rPr b="0" lang="en-US" sz="2000" spc="15" strike="noStrike">
                <a:solidFill>
                  <a:srgbClr val="000000"/>
                </a:solidFill>
                <a:latin typeface="Trebuchet MS"/>
              </a:rPr>
              <a:t>Our keylogger detection solution offers a unique advantage: real-time monitoring. It provides immediate alerts whenever suspicious activity is detected. This ensures timely intervention to prevent data breaches and protect sensitive information.</a:t>
            </a:r>
            <a:endParaRPr b="0" lang="en-US" sz="2000" spc="-1" strike="noStrike">
              <a:latin typeface="Times New Roman"/>
            </a:endParaRPr>
          </a:p>
          <a:p>
            <a:pPr marL="12600">
              <a:lnSpc>
                <a:spcPct val="100000"/>
              </a:lnSpc>
              <a:spcBef>
                <a:spcPts val="130"/>
              </a:spcBef>
            </a:pPr>
            <a:r>
              <a:rPr b="0" lang="en-US" sz="2000" spc="15" strike="noStrike">
                <a:solidFill>
                  <a:srgbClr val="000000"/>
                </a:solidFill>
                <a:latin typeface="Trebuchet MS"/>
              </a:rPr>
              <a:t>Furthermore, our solution goes beyond simple detection. It provides detailed insights into the behavior of suspected keyloggers. This allows for targeted remediation efforts and improves overall security posture.</a:t>
            </a:r>
            <a:endParaRPr b="0" lang="en-US" sz="2000" spc="-1" strike="noStrike">
              <a:latin typeface="Times New Roman"/>
            </a:endParaRPr>
          </a:p>
          <a:p>
            <a:pPr marL="12600">
              <a:lnSpc>
                <a:spcPct val="100000"/>
              </a:lnSpc>
              <a:spcBef>
                <a:spcPts val="130"/>
              </a:spcBef>
            </a:pPr>
            <a:r>
              <a:rPr b="0" lang="en-US" sz="2000" spc="15" strike="noStrike">
                <a:solidFill>
                  <a:srgbClr val="000000"/>
                </a:solidFill>
                <a:latin typeface="Trebuchet MS"/>
              </a:rPr>
              <a:t>Our solution's wow factor is the proactive implementation of robust detection and mitigation measures, which ensures the safeguarding of sensitive data and significantly reduces the risk of unauthorized access to critical information. This approach elevates cybersecurity resilience, providing a substantial boost in overall data security.</a:t>
            </a:r>
            <a:endParaRPr b="0" lang="en-US" sz="2000" spc="-1" strike="noStrike">
              <a:latin typeface="Times New Roman"/>
            </a:endParaRPr>
          </a:p>
          <a:p>
            <a:pPr marL="12600">
              <a:lnSpc>
                <a:spcPct val="100000"/>
              </a:lnSpc>
              <a:spcBef>
                <a:spcPts val="130"/>
              </a:spcBef>
            </a:pPr>
            <a:endParaRPr b="0" lang="en-US" sz="2000" spc="-1" strike="noStrike">
              <a:latin typeface="Times New Roman"/>
            </a:endParaRPr>
          </a:p>
          <a:p>
            <a:pPr marL="12600">
              <a:lnSpc>
                <a:spcPct val="100000"/>
              </a:lnSpc>
              <a:spcBef>
                <a:spcPts val="130"/>
              </a:spcBef>
            </a:pPr>
            <a:endParaRPr b="0" lang="en-US" sz="2000" spc="-1" strike="noStrike">
              <a:latin typeface="Times New Roman"/>
            </a:endParaRPr>
          </a:p>
          <a:p>
            <a:endParaRPr b="0" lang="en-US" sz="2000" spc="-1" strike="noStrike">
              <a:latin typeface="Times New Roman"/>
            </a:endParaRPr>
          </a:p>
        </p:txBody>
      </p:sp>
      <p:sp>
        <p:nvSpPr>
          <p:cNvPr id="190" name="CustomShape 6"/>
          <p:cNvSpPr/>
          <p:nvPr/>
        </p:nvSpPr>
        <p:spPr>
          <a:xfrm>
            <a:off x="11277360" y="6473160"/>
            <a:ext cx="227880" cy="17424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3682BA59-0011-4D9B-881D-C0653C0A425D}" type="slidenum">
              <a:rPr b="0" lang="en-US" sz="1100" spc="7" strike="noStrike">
                <a:solidFill>
                  <a:srgbClr val="2d936b"/>
                </a:solidFill>
                <a:latin typeface="Trebuchet MS"/>
                <a:ea typeface="DejaVu Sans"/>
              </a:rPr>
              <a:t>1</a:t>
            </a:fld>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752400" y="6486120"/>
            <a:ext cx="1773000" cy="323640"/>
          </a:xfrm>
          <a:prstGeom prst="rect">
            <a:avLst/>
          </a:prstGeom>
          <a:noFill/>
          <a:ln>
            <a:noFill/>
          </a:ln>
        </p:spPr>
        <p:style>
          <a:lnRef idx="0"/>
          <a:fillRef idx="0"/>
          <a:effectRef idx="0"/>
          <a:fontRef idx="minor"/>
        </p:style>
        <p:txBody>
          <a:bodyPr lIns="0" rIns="0" tIns="0" bIns="0">
            <a:spAutoFit/>
          </a:bodyPr>
          <a:p>
            <a:pPr>
              <a:lnSpc>
                <a:spcPts val="1276"/>
              </a:lnSpc>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US" sz="1100" spc="-1" strike="noStrike">
              <a:latin typeface="Times New Roman"/>
            </a:endParaRPr>
          </a:p>
        </p:txBody>
      </p:sp>
      <p:sp>
        <p:nvSpPr>
          <p:cNvPr id="192" name="CustomShape 2"/>
          <p:cNvSpPr/>
          <p:nvPr/>
        </p:nvSpPr>
        <p:spPr>
          <a:xfrm>
            <a:off x="9353520" y="5362560"/>
            <a:ext cx="456480" cy="45648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193" name="CustomShape 3"/>
          <p:cNvSpPr/>
          <p:nvPr/>
        </p:nvSpPr>
        <p:spPr>
          <a:xfrm>
            <a:off x="6696000" y="1695600"/>
            <a:ext cx="313560" cy="32328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194" name="CustomShape 4"/>
          <p:cNvSpPr/>
          <p:nvPr/>
        </p:nvSpPr>
        <p:spPr>
          <a:xfrm>
            <a:off x="9353520" y="5896080"/>
            <a:ext cx="180360" cy="18036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195" name="object 6" descr=""/>
          <p:cNvPicPr/>
          <p:nvPr/>
        </p:nvPicPr>
        <p:blipFill>
          <a:blip r:embed="rId1"/>
          <a:stretch/>
        </p:blipFill>
        <p:spPr>
          <a:xfrm>
            <a:off x="1666800" y="6467400"/>
            <a:ext cx="75600" cy="177120"/>
          </a:xfrm>
          <a:prstGeom prst="rect">
            <a:avLst/>
          </a:prstGeom>
          <a:ln>
            <a:noFill/>
          </a:ln>
        </p:spPr>
      </p:pic>
      <p:sp>
        <p:nvSpPr>
          <p:cNvPr id="196" name="CustomShape 5"/>
          <p:cNvSpPr/>
          <p:nvPr/>
        </p:nvSpPr>
        <p:spPr>
          <a:xfrm>
            <a:off x="739800" y="1368000"/>
            <a:ext cx="9044280" cy="542592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US" sz="1800" spc="-46" strike="noStrike">
                <a:solidFill>
                  <a:srgbClr val="000000"/>
                </a:solidFill>
                <a:latin typeface="Trebuchet MS"/>
                <a:ea typeface="DejaVu Sans"/>
              </a:rPr>
              <a:t>Import Required Modules:</a:t>
            </a:r>
            <a:endParaRPr b="0" lang="en-US" sz="1800" spc="-1" strike="noStrike">
              <a:latin typeface="Times New Roman"/>
            </a:endParaRPr>
          </a:p>
          <a:p>
            <a:pPr marL="12600">
              <a:lnSpc>
                <a:spcPct val="100000"/>
              </a:lnSpc>
              <a:spcBef>
                <a:spcPts val="99"/>
              </a:spcBef>
            </a:pPr>
            <a:r>
              <a:rPr b="0" lang="en-US" sz="1800" spc="-46" strike="noStrike">
                <a:solidFill>
                  <a:srgbClr val="000000"/>
                </a:solidFill>
                <a:latin typeface="Trebuchet MS"/>
                <a:ea typeface="DejaVu Sans"/>
              </a:rPr>
              <a:t>Use Python's keyboard module to capture keystrokes.</a:t>
            </a:r>
            <a:endParaRPr b="0" lang="en-US" sz="1800" spc="-1" strike="noStrike">
              <a:latin typeface="Times New Roman"/>
            </a:endParaRPr>
          </a:p>
          <a:p>
            <a:pPr marL="12600">
              <a:lnSpc>
                <a:spcPct val="100000"/>
              </a:lnSpc>
              <a:spcBef>
                <a:spcPts val="99"/>
              </a:spcBef>
            </a:pPr>
            <a:r>
              <a:rPr b="0" lang="en-US" sz="1800" spc="-46" strike="noStrike">
                <a:solidFill>
                  <a:srgbClr val="000000"/>
                </a:solidFill>
                <a:latin typeface="Trebuchet MS"/>
                <a:ea typeface="DejaVu Sans"/>
              </a:rPr>
              <a:t>Optionally, use other modules for logging, encryption, or network communication.</a:t>
            </a:r>
            <a:endParaRPr b="0" lang="en-US" sz="1800" spc="-1" strike="noStrike">
              <a:latin typeface="Times New Roman"/>
            </a:endParaRPr>
          </a:p>
          <a:p>
            <a:pPr marL="12600">
              <a:lnSpc>
                <a:spcPct val="100000"/>
              </a:lnSpc>
              <a:spcBef>
                <a:spcPts val="99"/>
              </a:spcBef>
            </a:pPr>
            <a:endParaRPr b="0" lang="en-US" sz="1800" spc="-1" strike="noStrike">
              <a:latin typeface="Times New Roman"/>
            </a:endParaRPr>
          </a:p>
          <a:p>
            <a:pPr marL="12600">
              <a:lnSpc>
                <a:spcPct val="100000"/>
              </a:lnSpc>
              <a:spcBef>
                <a:spcPts val="99"/>
              </a:spcBef>
            </a:pPr>
            <a:r>
              <a:rPr b="1" lang="en-US" sz="1800" spc="-46" strike="noStrike">
                <a:solidFill>
                  <a:srgbClr val="000000"/>
                </a:solidFill>
                <a:latin typeface="Trebuchet MS"/>
                <a:ea typeface="DejaVu Sans"/>
              </a:rPr>
              <a:t>Set Up Logging:</a:t>
            </a:r>
            <a:endParaRPr b="0" lang="en-US" sz="1800" spc="-1" strike="noStrike">
              <a:latin typeface="Times New Roman"/>
            </a:endParaRPr>
          </a:p>
          <a:p>
            <a:pPr marL="12600">
              <a:lnSpc>
                <a:spcPct val="100000"/>
              </a:lnSpc>
              <a:spcBef>
                <a:spcPts val="99"/>
              </a:spcBef>
            </a:pPr>
            <a:r>
              <a:rPr b="0" lang="en-US" sz="1800" spc="-46" strike="noStrike">
                <a:solidFill>
                  <a:srgbClr val="000000"/>
                </a:solidFill>
                <a:latin typeface="Trebuchet MS"/>
                <a:ea typeface="DejaVu Sans"/>
              </a:rPr>
              <a:t>Configure logging settings to specify the format and destination of log files.</a:t>
            </a:r>
            <a:endParaRPr b="0" lang="en-US" sz="1800" spc="-1" strike="noStrike">
              <a:latin typeface="Times New Roman"/>
            </a:endParaRPr>
          </a:p>
          <a:p>
            <a:pPr marL="12600">
              <a:lnSpc>
                <a:spcPct val="100000"/>
              </a:lnSpc>
              <a:spcBef>
                <a:spcPts val="99"/>
              </a:spcBef>
            </a:pPr>
            <a:endParaRPr b="0" lang="en-US" sz="1800" spc="-1" strike="noStrike">
              <a:latin typeface="Times New Roman"/>
            </a:endParaRPr>
          </a:p>
          <a:p>
            <a:pPr marL="12600">
              <a:lnSpc>
                <a:spcPct val="100000"/>
              </a:lnSpc>
              <a:spcBef>
                <a:spcPts val="99"/>
              </a:spcBef>
            </a:pPr>
            <a:r>
              <a:rPr b="1" lang="en-US" sz="1800" spc="-46" strike="noStrike">
                <a:solidFill>
                  <a:srgbClr val="000000"/>
                </a:solidFill>
                <a:latin typeface="Trebuchet MS"/>
                <a:ea typeface="DejaVu Sans"/>
              </a:rPr>
              <a:t>Define Keylogger Function:</a:t>
            </a:r>
            <a:endParaRPr b="0" lang="en-US" sz="1800" spc="-1" strike="noStrike">
              <a:latin typeface="Times New Roman"/>
            </a:endParaRPr>
          </a:p>
          <a:p>
            <a:pPr marL="12600">
              <a:lnSpc>
                <a:spcPct val="100000"/>
              </a:lnSpc>
              <a:spcBef>
                <a:spcPts val="99"/>
              </a:spcBef>
            </a:pPr>
            <a:r>
              <a:rPr b="0" lang="en-US" sz="1800" spc="-46" strike="noStrike">
                <a:solidFill>
                  <a:srgbClr val="000000"/>
                </a:solidFill>
                <a:latin typeface="Trebuchet MS"/>
                <a:ea typeface="DejaVu Sans"/>
              </a:rPr>
              <a:t>Create a function to capture and log keystrokes.</a:t>
            </a:r>
            <a:endParaRPr b="0" lang="en-US" sz="1800" spc="-1" strike="noStrike">
              <a:latin typeface="Times New Roman"/>
            </a:endParaRPr>
          </a:p>
          <a:p>
            <a:pPr marL="12600">
              <a:lnSpc>
                <a:spcPct val="100000"/>
              </a:lnSpc>
              <a:spcBef>
                <a:spcPts val="99"/>
              </a:spcBef>
            </a:pPr>
            <a:r>
              <a:rPr b="0" lang="en-US" sz="1800" spc="-46" strike="noStrike">
                <a:solidFill>
                  <a:srgbClr val="000000"/>
                </a:solidFill>
                <a:latin typeface="Trebuchet MS"/>
                <a:ea typeface="DejaVu Sans"/>
              </a:rPr>
              <a:t>Use the keyboard.on_press() method to register a callback function to capture each key press event.</a:t>
            </a:r>
            <a:endParaRPr b="0" lang="en-US" sz="1800" spc="-1" strike="noStrike">
              <a:latin typeface="Times New Roman"/>
            </a:endParaRPr>
          </a:p>
          <a:p>
            <a:pPr marL="12600">
              <a:lnSpc>
                <a:spcPct val="100000"/>
              </a:lnSpc>
              <a:spcBef>
                <a:spcPts val="99"/>
              </a:spcBef>
            </a:pPr>
            <a:endParaRPr b="0" lang="en-US" sz="1800" spc="-1" strike="noStrike">
              <a:latin typeface="Times New Roman"/>
            </a:endParaRPr>
          </a:p>
          <a:p>
            <a:pPr marL="12600">
              <a:lnSpc>
                <a:spcPct val="100000"/>
              </a:lnSpc>
              <a:spcBef>
                <a:spcPts val="99"/>
              </a:spcBef>
            </a:pPr>
            <a:r>
              <a:rPr b="1" lang="en-US" sz="1800" spc="-46" strike="noStrike">
                <a:solidFill>
                  <a:srgbClr val="000000"/>
                </a:solidFill>
                <a:latin typeface="Trebuchet MS"/>
                <a:ea typeface="DejaVu Sans"/>
              </a:rPr>
              <a:t>Main Function:</a:t>
            </a:r>
            <a:endParaRPr b="0" lang="en-US" sz="1800" spc="-1" strike="noStrike">
              <a:latin typeface="Times New Roman"/>
            </a:endParaRPr>
          </a:p>
          <a:p>
            <a:pPr marL="12600">
              <a:lnSpc>
                <a:spcPct val="100000"/>
              </a:lnSpc>
              <a:spcBef>
                <a:spcPts val="99"/>
              </a:spcBef>
            </a:pPr>
            <a:r>
              <a:rPr b="0" lang="en-US" sz="1800" spc="-46" strike="noStrike">
                <a:solidFill>
                  <a:srgbClr val="000000"/>
                </a:solidFill>
                <a:latin typeface="Trebuchet MS"/>
                <a:ea typeface="DejaVu Sans"/>
              </a:rPr>
              <a:t>Create a main function to start the keylogger and keep it running indefinitely.</a:t>
            </a:r>
            <a:endParaRPr b="0" lang="en-US" sz="1800" spc="-1" strike="noStrike">
              <a:latin typeface="Times New Roman"/>
            </a:endParaRPr>
          </a:p>
          <a:p>
            <a:pPr marL="12600">
              <a:lnSpc>
                <a:spcPct val="100000"/>
              </a:lnSpc>
              <a:spcBef>
                <a:spcPts val="99"/>
              </a:spcBef>
            </a:pPr>
            <a:endParaRPr b="0" lang="en-US" sz="1800" spc="-1" strike="noStrike">
              <a:latin typeface="Times New Roman"/>
            </a:endParaRPr>
          </a:p>
          <a:p>
            <a:pPr marL="12600">
              <a:lnSpc>
                <a:spcPct val="100000"/>
              </a:lnSpc>
              <a:spcBef>
                <a:spcPts val="99"/>
              </a:spcBef>
            </a:pPr>
            <a:r>
              <a:rPr b="1" lang="en-US" sz="1800" spc="-46" strike="noStrike">
                <a:solidFill>
                  <a:srgbClr val="000000"/>
                </a:solidFill>
                <a:latin typeface="Trebuchet MS"/>
                <a:ea typeface="DejaVu Sans"/>
              </a:rPr>
              <a:t>Testing and Deployment:</a:t>
            </a:r>
            <a:endParaRPr b="0" lang="en-US" sz="1800" spc="-1" strike="noStrike">
              <a:latin typeface="Times New Roman"/>
            </a:endParaRPr>
          </a:p>
          <a:p>
            <a:pPr marL="12600">
              <a:lnSpc>
                <a:spcPct val="100000"/>
              </a:lnSpc>
              <a:spcBef>
                <a:spcPts val="99"/>
              </a:spcBef>
            </a:pPr>
            <a:r>
              <a:rPr b="0" lang="en-US" sz="1800" spc="-46" strike="noStrike">
                <a:solidFill>
                  <a:srgbClr val="000000"/>
                </a:solidFill>
                <a:latin typeface="Trebuchet MS"/>
                <a:ea typeface="DejaVu Sans"/>
              </a:rPr>
              <a:t>Test the keylogger program to ensure it captures keystrokes correctly.</a:t>
            </a:r>
            <a:endParaRPr b="0" lang="en-US" sz="1800" spc="-1" strike="noStrike">
              <a:latin typeface="Times New Roman"/>
            </a:endParaRPr>
          </a:p>
          <a:p>
            <a:pPr marL="12600">
              <a:lnSpc>
                <a:spcPct val="100000"/>
              </a:lnSpc>
              <a:spcBef>
                <a:spcPts val="99"/>
              </a:spcBef>
            </a:pPr>
            <a:r>
              <a:rPr b="0" lang="en-US" sz="1800" spc="-46" strike="noStrike">
                <a:solidFill>
                  <a:srgbClr val="000000"/>
                </a:solidFill>
                <a:latin typeface="Trebuchet MS"/>
                <a:ea typeface="DejaVu Sans"/>
              </a:rPr>
              <a:t>Deploy the keylogger on target systems if necessary, ensuring compliance with legal and ethical considerations.</a:t>
            </a:r>
            <a:endParaRPr b="0" lang="en-US" sz="1800" spc="-1" strike="noStrike">
              <a:latin typeface="Times New Roman"/>
            </a:endParaRPr>
          </a:p>
        </p:txBody>
      </p:sp>
      <p:sp>
        <p:nvSpPr>
          <p:cNvPr id="197" name="CustomShape 6"/>
          <p:cNvSpPr/>
          <p:nvPr/>
        </p:nvSpPr>
        <p:spPr>
          <a:xfrm>
            <a:off x="11277360" y="6473160"/>
            <a:ext cx="227880" cy="17424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D76A14EF-4B97-49AC-8C3E-4B4C8DEC142D}" type="slidenum">
              <a:rPr b="0" lang="en-US" sz="1100" spc="7" strike="noStrike">
                <a:solidFill>
                  <a:srgbClr val="2d936b"/>
                </a:solidFill>
                <a:latin typeface="Trebuchet MS"/>
                <a:ea typeface="DejaVu Sans"/>
              </a:rPr>
              <a:t>1</a:t>
            </a:fld>
            <a:endParaRPr b="0" lang="en-US" sz="1100" spc="-1" strike="noStrike">
              <a:latin typeface="Times New Roman"/>
            </a:endParaRPr>
          </a:p>
        </p:txBody>
      </p:sp>
      <p:sp>
        <p:nvSpPr>
          <p:cNvPr id="198" name="CustomShape 7"/>
          <p:cNvSpPr/>
          <p:nvPr/>
        </p:nvSpPr>
        <p:spPr>
          <a:xfrm>
            <a:off x="739800" y="291240"/>
            <a:ext cx="3303360" cy="744480"/>
          </a:xfrm>
          <a:prstGeom prst="rect">
            <a:avLst/>
          </a:prstGeom>
          <a:noFill/>
          <a:ln>
            <a:noFill/>
          </a:ln>
        </p:spPr>
        <p:style>
          <a:lnRef idx="0"/>
          <a:fillRef idx="0"/>
          <a:effectRef idx="0"/>
          <a:fontRef idx="minor"/>
        </p:style>
        <p:txBody>
          <a:bodyPr lIns="0" rIns="0" tIns="13320" bIns="0">
            <a:spAutoFit/>
          </a:bodyPr>
          <a:p>
            <a:pPr marL="12600">
              <a:lnSpc>
                <a:spcPct val="100000"/>
              </a:lnSpc>
              <a:spcBef>
                <a:spcPts val="105"/>
              </a:spcBef>
            </a:pPr>
            <a:r>
              <a:rPr b="1" lang="en-US" sz="4800" spc="9" strike="noStrike">
                <a:solidFill>
                  <a:srgbClr val="000000"/>
                </a:solidFill>
                <a:latin typeface="Trebuchet MS"/>
                <a:ea typeface="DejaVu Sans"/>
              </a:rPr>
              <a:t>M</a:t>
            </a:r>
            <a:r>
              <a:rPr b="1" lang="en-US" sz="4800" spc="-1" strike="noStrike">
                <a:solidFill>
                  <a:srgbClr val="000000"/>
                </a:solidFill>
                <a:latin typeface="Trebuchet MS"/>
                <a:ea typeface="DejaVu Sans"/>
              </a:rPr>
              <a:t>O</a:t>
            </a:r>
            <a:r>
              <a:rPr b="1" lang="en-US" sz="4800" spc="-15" strike="noStrike">
                <a:solidFill>
                  <a:srgbClr val="000000"/>
                </a:solidFill>
                <a:latin typeface="Trebuchet MS"/>
                <a:ea typeface="DejaVu Sans"/>
              </a:rPr>
              <a:t>D</a:t>
            </a:r>
            <a:r>
              <a:rPr b="1" lang="en-US" sz="4800" spc="-35" strike="noStrike">
                <a:solidFill>
                  <a:srgbClr val="000000"/>
                </a:solidFill>
                <a:latin typeface="Trebuchet MS"/>
                <a:ea typeface="DejaVu Sans"/>
              </a:rPr>
              <a:t>E</a:t>
            </a:r>
            <a:r>
              <a:rPr b="1" lang="en-US" sz="4800" spc="-32" strike="noStrike">
                <a:solidFill>
                  <a:srgbClr val="000000"/>
                </a:solidFill>
                <a:latin typeface="Trebuchet MS"/>
                <a:ea typeface="DejaVu Sans"/>
              </a:rPr>
              <a:t>LL</a:t>
            </a:r>
            <a:r>
              <a:rPr b="1" lang="en-US" sz="4800" spc="-7" strike="noStrike">
                <a:solidFill>
                  <a:srgbClr val="000000"/>
                </a:solidFill>
                <a:latin typeface="Trebuchet MS"/>
                <a:ea typeface="DejaVu Sans"/>
              </a:rPr>
              <a:t>I</a:t>
            </a:r>
            <a:r>
              <a:rPr b="1" lang="en-US" sz="4800" spc="26" strike="noStrike">
                <a:solidFill>
                  <a:srgbClr val="000000"/>
                </a:solidFill>
                <a:latin typeface="Trebuchet MS"/>
                <a:ea typeface="DejaVu Sans"/>
              </a:rPr>
              <a:t>N</a:t>
            </a:r>
            <a:r>
              <a:rPr b="1" lang="en-US" sz="4800" spc="1" strike="noStrike">
                <a:solidFill>
                  <a:srgbClr val="000000"/>
                </a:solidFill>
                <a:latin typeface="Trebuchet MS"/>
                <a:ea typeface="DejaVu Sans"/>
              </a:rPr>
              <a:t>G</a:t>
            </a:r>
            <a:endParaRPr b="0" lang="en-US" sz="48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50</TotalTime>
  <Application>LibreOffice/6.2.4.2$Windows_X86_64 LibreOffice_project/2412653d852ce75f65fbfa83fb7e7b669a126d64</Application>
  <Words>76</Words>
  <Paragraphs>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2024-06-03T05:48:59Z</dcterms:created>
  <dc:creator/>
  <dc:description/>
  <dc:language>en-US</dc:language>
  <cp:lastModifiedBy/>
  <dcterms:modified xsi:type="dcterms:W3CDTF">2024-06-20T13:10:47Z</dcterms:modified>
  <cp:revision>5</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reated">
    <vt:filetime>2024-03-21T00:00:00Z</vt:filetime>
  </property>
  <property fmtid="{D5CDD505-2E9C-101B-9397-08002B2CF9AE}" pid="4" name="HiddenSlides">
    <vt:i4>0</vt:i4>
  </property>
  <property fmtid="{D5CDD505-2E9C-101B-9397-08002B2CF9AE}" pid="5" name="HyperlinksChanged">
    <vt:bool>0</vt:bool>
  </property>
  <property fmtid="{D5CDD505-2E9C-101B-9397-08002B2CF9AE}" pid="6" name="LastSaved">
    <vt:filetime>2024-06-03T00:00:00Z</vt:filetime>
  </property>
  <property fmtid="{D5CDD505-2E9C-101B-9397-08002B2CF9AE}" pid="7" name="LinksUpToDate">
    <vt:bool>0</vt:bool>
  </property>
  <property fmtid="{D5CDD505-2E9C-101B-9397-08002B2CF9AE}" pid="8" name="MMClips">
    <vt:i4>0</vt:i4>
  </property>
  <property fmtid="{D5CDD505-2E9C-101B-9397-08002B2CF9AE}" pid="9" name="Notes">
    <vt:i4>0</vt:i4>
  </property>
  <property fmtid="{D5CDD505-2E9C-101B-9397-08002B2CF9AE}" pid="10" name="PresentationFormat">
    <vt:lpwstr>Widescreen</vt:lpwstr>
  </property>
  <property fmtid="{D5CDD505-2E9C-101B-9397-08002B2CF9AE}" pid="11" name="ScaleCrop">
    <vt:bool>0</vt:bool>
  </property>
  <property fmtid="{D5CDD505-2E9C-101B-9397-08002B2CF9AE}" pid="12" name="ShareDoc">
    <vt:bool>0</vt:bool>
  </property>
  <property fmtid="{D5CDD505-2E9C-101B-9397-08002B2CF9AE}" pid="13" name="Slides">
    <vt:i4>10</vt:i4>
  </property>
</Properties>
</file>