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7" r:id="rId4"/>
    <p:sldId id="260" r:id="rId5"/>
    <p:sldId id="258" r:id="rId6"/>
    <p:sldId id="262" r:id="rId7"/>
    <p:sldId id="261" r:id="rId8"/>
    <p:sldId id="259" r:id="rId9"/>
    <p:sldId id="263" r:id="rId10"/>
    <p:sldId id="264" r:id="rId11"/>
    <p:sldId id="265"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067" autoAdjust="0"/>
    <p:restoredTop sz="94660"/>
  </p:normalViewPr>
  <p:slideViewPr>
    <p:cSldViewPr snapToGrid="0">
      <p:cViewPr varScale="1">
        <p:scale>
          <a:sx n="128" d="100"/>
          <a:sy n="128" d="100"/>
        </p:scale>
        <p:origin x="7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AA27C-1C46-47E1-8BC9-6BEF24E83A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D0898A-A4E9-F454-405E-A342E21ACC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169319-D811-AF9F-D9F9-4CCC8EC9331F}"/>
              </a:ext>
            </a:extLst>
          </p:cNvPr>
          <p:cNvSpPr>
            <a:spLocks noGrp="1"/>
          </p:cNvSpPr>
          <p:nvPr>
            <p:ph type="dt" sz="half" idx="10"/>
          </p:nvPr>
        </p:nvSpPr>
        <p:spPr/>
        <p:txBody>
          <a:bodyPr/>
          <a:lstStyle/>
          <a:p>
            <a:fld id="{657DBE2E-496A-4400-AC0F-8262BD1DCBEC}" type="datetimeFigureOut">
              <a:rPr lang="en-US" smtClean="0"/>
              <a:t>4/23/23</a:t>
            </a:fld>
            <a:endParaRPr lang="en-US"/>
          </a:p>
        </p:txBody>
      </p:sp>
      <p:sp>
        <p:nvSpPr>
          <p:cNvPr id="5" name="Footer Placeholder 4">
            <a:extLst>
              <a:ext uri="{FF2B5EF4-FFF2-40B4-BE49-F238E27FC236}">
                <a16:creationId xmlns:a16="http://schemas.microsoft.com/office/drawing/2014/main" id="{FE51102B-EDF7-7C27-1CD4-548607DF2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A043B1-0626-1385-8273-2DD4C875B890}"/>
              </a:ext>
            </a:extLst>
          </p:cNvPr>
          <p:cNvSpPr>
            <a:spLocks noGrp="1"/>
          </p:cNvSpPr>
          <p:nvPr>
            <p:ph type="sldNum" sz="quarter" idx="12"/>
          </p:nvPr>
        </p:nvSpPr>
        <p:spPr/>
        <p:txBody>
          <a:bodyPr/>
          <a:lstStyle/>
          <a:p>
            <a:fld id="{CCDC23BF-7337-47BF-BFEF-722597B94EC3}" type="slidenum">
              <a:rPr lang="en-US" smtClean="0"/>
              <a:t>‹#›</a:t>
            </a:fld>
            <a:endParaRPr lang="en-US"/>
          </a:p>
        </p:txBody>
      </p:sp>
    </p:spTree>
    <p:extLst>
      <p:ext uri="{BB962C8B-B14F-4D97-AF65-F5344CB8AC3E}">
        <p14:creationId xmlns:p14="http://schemas.microsoft.com/office/powerpoint/2010/main" val="3795717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8D525-DB90-7469-D125-6CD1A6885E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EFC620-1588-E4A9-C591-35897C687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B24986-A599-02BE-DF4A-F378EFABDB2F}"/>
              </a:ext>
            </a:extLst>
          </p:cNvPr>
          <p:cNvSpPr>
            <a:spLocks noGrp="1"/>
          </p:cNvSpPr>
          <p:nvPr>
            <p:ph type="dt" sz="half" idx="10"/>
          </p:nvPr>
        </p:nvSpPr>
        <p:spPr/>
        <p:txBody>
          <a:bodyPr/>
          <a:lstStyle/>
          <a:p>
            <a:fld id="{657DBE2E-496A-4400-AC0F-8262BD1DCBEC}" type="datetimeFigureOut">
              <a:rPr lang="en-US" smtClean="0"/>
              <a:t>4/23/23</a:t>
            </a:fld>
            <a:endParaRPr lang="en-US"/>
          </a:p>
        </p:txBody>
      </p:sp>
      <p:sp>
        <p:nvSpPr>
          <p:cNvPr id="5" name="Footer Placeholder 4">
            <a:extLst>
              <a:ext uri="{FF2B5EF4-FFF2-40B4-BE49-F238E27FC236}">
                <a16:creationId xmlns:a16="http://schemas.microsoft.com/office/drawing/2014/main" id="{142E304C-E73C-FE1A-E0E3-2CCA96D7FD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5A46AC-A512-3949-384C-68397F14EF25}"/>
              </a:ext>
            </a:extLst>
          </p:cNvPr>
          <p:cNvSpPr>
            <a:spLocks noGrp="1"/>
          </p:cNvSpPr>
          <p:nvPr>
            <p:ph type="sldNum" sz="quarter" idx="12"/>
          </p:nvPr>
        </p:nvSpPr>
        <p:spPr/>
        <p:txBody>
          <a:bodyPr/>
          <a:lstStyle/>
          <a:p>
            <a:fld id="{CCDC23BF-7337-47BF-BFEF-722597B94EC3}" type="slidenum">
              <a:rPr lang="en-US" smtClean="0"/>
              <a:t>‹#›</a:t>
            </a:fld>
            <a:endParaRPr lang="en-US"/>
          </a:p>
        </p:txBody>
      </p:sp>
    </p:spTree>
    <p:extLst>
      <p:ext uri="{BB962C8B-B14F-4D97-AF65-F5344CB8AC3E}">
        <p14:creationId xmlns:p14="http://schemas.microsoft.com/office/powerpoint/2010/main" val="3649055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B7E01F-3C11-C360-A10A-C813E1A2D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82E347-C54D-2012-9223-4BC940BA5A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F56D76-5844-1BB0-D485-70D59D12B684}"/>
              </a:ext>
            </a:extLst>
          </p:cNvPr>
          <p:cNvSpPr>
            <a:spLocks noGrp="1"/>
          </p:cNvSpPr>
          <p:nvPr>
            <p:ph type="dt" sz="half" idx="10"/>
          </p:nvPr>
        </p:nvSpPr>
        <p:spPr/>
        <p:txBody>
          <a:bodyPr/>
          <a:lstStyle/>
          <a:p>
            <a:fld id="{657DBE2E-496A-4400-AC0F-8262BD1DCBEC}" type="datetimeFigureOut">
              <a:rPr lang="en-US" smtClean="0"/>
              <a:t>4/23/23</a:t>
            </a:fld>
            <a:endParaRPr lang="en-US"/>
          </a:p>
        </p:txBody>
      </p:sp>
      <p:sp>
        <p:nvSpPr>
          <p:cNvPr id="5" name="Footer Placeholder 4">
            <a:extLst>
              <a:ext uri="{FF2B5EF4-FFF2-40B4-BE49-F238E27FC236}">
                <a16:creationId xmlns:a16="http://schemas.microsoft.com/office/drawing/2014/main" id="{9458C3E3-9F31-0E33-AC96-F33B13C676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0F5607-1575-675B-7D70-5A81EFEED863}"/>
              </a:ext>
            </a:extLst>
          </p:cNvPr>
          <p:cNvSpPr>
            <a:spLocks noGrp="1"/>
          </p:cNvSpPr>
          <p:nvPr>
            <p:ph type="sldNum" sz="quarter" idx="12"/>
          </p:nvPr>
        </p:nvSpPr>
        <p:spPr/>
        <p:txBody>
          <a:bodyPr/>
          <a:lstStyle/>
          <a:p>
            <a:fld id="{CCDC23BF-7337-47BF-BFEF-722597B94EC3}" type="slidenum">
              <a:rPr lang="en-US" smtClean="0"/>
              <a:t>‹#›</a:t>
            </a:fld>
            <a:endParaRPr lang="en-US"/>
          </a:p>
        </p:txBody>
      </p:sp>
    </p:spTree>
    <p:extLst>
      <p:ext uri="{BB962C8B-B14F-4D97-AF65-F5344CB8AC3E}">
        <p14:creationId xmlns:p14="http://schemas.microsoft.com/office/powerpoint/2010/main" val="2705297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B1A7-3E09-9A1E-27D9-2F89D50958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34CD28-E56E-D5E8-6F61-F4298064D0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23D215-F1EF-682E-7D1B-DB37C890F5B2}"/>
              </a:ext>
            </a:extLst>
          </p:cNvPr>
          <p:cNvSpPr>
            <a:spLocks noGrp="1"/>
          </p:cNvSpPr>
          <p:nvPr>
            <p:ph type="dt" sz="half" idx="10"/>
          </p:nvPr>
        </p:nvSpPr>
        <p:spPr/>
        <p:txBody>
          <a:bodyPr/>
          <a:lstStyle/>
          <a:p>
            <a:fld id="{657DBE2E-496A-4400-AC0F-8262BD1DCBEC}" type="datetimeFigureOut">
              <a:rPr lang="en-US" smtClean="0"/>
              <a:t>4/23/23</a:t>
            </a:fld>
            <a:endParaRPr lang="en-US"/>
          </a:p>
        </p:txBody>
      </p:sp>
      <p:sp>
        <p:nvSpPr>
          <p:cNvPr id="5" name="Footer Placeholder 4">
            <a:extLst>
              <a:ext uri="{FF2B5EF4-FFF2-40B4-BE49-F238E27FC236}">
                <a16:creationId xmlns:a16="http://schemas.microsoft.com/office/drawing/2014/main" id="{4B8EAD30-D73F-2495-5A66-FE4D0C734E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CBB0AB-A590-2CFE-8815-254FB0F33BBC}"/>
              </a:ext>
            </a:extLst>
          </p:cNvPr>
          <p:cNvSpPr>
            <a:spLocks noGrp="1"/>
          </p:cNvSpPr>
          <p:nvPr>
            <p:ph type="sldNum" sz="quarter" idx="12"/>
          </p:nvPr>
        </p:nvSpPr>
        <p:spPr/>
        <p:txBody>
          <a:bodyPr/>
          <a:lstStyle/>
          <a:p>
            <a:fld id="{CCDC23BF-7337-47BF-BFEF-722597B94EC3}" type="slidenum">
              <a:rPr lang="en-US" smtClean="0"/>
              <a:t>‹#›</a:t>
            </a:fld>
            <a:endParaRPr lang="en-US"/>
          </a:p>
        </p:txBody>
      </p:sp>
    </p:spTree>
    <p:extLst>
      <p:ext uri="{BB962C8B-B14F-4D97-AF65-F5344CB8AC3E}">
        <p14:creationId xmlns:p14="http://schemas.microsoft.com/office/powerpoint/2010/main" val="750605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1886B-2E8F-5EFC-7A8B-30A56829A3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095641-E576-7291-BCB1-1AAF762AC8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C7C5BF-DB37-5272-D477-15CA51654545}"/>
              </a:ext>
            </a:extLst>
          </p:cNvPr>
          <p:cNvSpPr>
            <a:spLocks noGrp="1"/>
          </p:cNvSpPr>
          <p:nvPr>
            <p:ph type="dt" sz="half" idx="10"/>
          </p:nvPr>
        </p:nvSpPr>
        <p:spPr/>
        <p:txBody>
          <a:bodyPr/>
          <a:lstStyle/>
          <a:p>
            <a:fld id="{657DBE2E-496A-4400-AC0F-8262BD1DCBEC}" type="datetimeFigureOut">
              <a:rPr lang="en-US" smtClean="0"/>
              <a:t>4/23/23</a:t>
            </a:fld>
            <a:endParaRPr lang="en-US"/>
          </a:p>
        </p:txBody>
      </p:sp>
      <p:sp>
        <p:nvSpPr>
          <p:cNvPr id="5" name="Footer Placeholder 4">
            <a:extLst>
              <a:ext uri="{FF2B5EF4-FFF2-40B4-BE49-F238E27FC236}">
                <a16:creationId xmlns:a16="http://schemas.microsoft.com/office/drawing/2014/main" id="{5C278E62-1321-07BE-61C0-6570B3BC73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A40A2D-F0CB-F587-766D-0F47DFAD715E}"/>
              </a:ext>
            </a:extLst>
          </p:cNvPr>
          <p:cNvSpPr>
            <a:spLocks noGrp="1"/>
          </p:cNvSpPr>
          <p:nvPr>
            <p:ph type="sldNum" sz="quarter" idx="12"/>
          </p:nvPr>
        </p:nvSpPr>
        <p:spPr/>
        <p:txBody>
          <a:bodyPr/>
          <a:lstStyle/>
          <a:p>
            <a:fld id="{CCDC23BF-7337-47BF-BFEF-722597B94EC3}" type="slidenum">
              <a:rPr lang="en-US" smtClean="0"/>
              <a:t>‹#›</a:t>
            </a:fld>
            <a:endParaRPr lang="en-US"/>
          </a:p>
        </p:txBody>
      </p:sp>
    </p:spTree>
    <p:extLst>
      <p:ext uri="{BB962C8B-B14F-4D97-AF65-F5344CB8AC3E}">
        <p14:creationId xmlns:p14="http://schemas.microsoft.com/office/powerpoint/2010/main" val="2947708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747DF-B512-C1A5-44B5-DC899449B7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0FD1BE-B777-2609-A272-52CE17CF37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E92082-75FF-F665-090E-46AFF9F62D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5A7188-4E2E-ECB3-CB4A-C80C626D73D3}"/>
              </a:ext>
            </a:extLst>
          </p:cNvPr>
          <p:cNvSpPr>
            <a:spLocks noGrp="1"/>
          </p:cNvSpPr>
          <p:nvPr>
            <p:ph type="dt" sz="half" idx="10"/>
          </p:nvPr>
        </p:nvSpPr>
        <p:spPr/>
        <p:txBody>
          <a:bodyPr/>
          <a:lstStyle/>
          <a:p>
            <a:fld id="{657DBE2E-496A-4400-AC0F-8262BD1DCBEC}" type="datetimeFigureOut">
              <a:rPr lang="en-US" smtClean="0"/>
              <a:t>4/23/23</a:t>
            </a:fld>
            <a:endParaRPr lang="en-US"/>
          </a:p>
        </p:txBody>
      </p:sp>
      <p:sp>
        <p:nvSpPr>
          <p:cNvPr id="6" name="Footer Placeholder 5">
            <a:extLst>
              <a:ext uri="{FF2B5EF4-FFF2-40B4-BE49-F238E27FC236}">
                <a16:creationId xmlns:a16="http://schemas.microsoft.com/office/drawing/2014/main" id="{5E6F1928-D04C-7718-9858-75EC344FEF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F4628E-D0F8-F356-DDC1-7520B8C4CE8F}"/>
              </a:ext>
            </a:extLst>
          </p:cNvPr>
          <p:cNvSpPr>
            <a:spLocks noGrp="1"/>
          </p:cNvSpPr>
          <p:nvPr>
            <p:ph type="sldNum" sz="quarter" idx="12"/>
          </p:nvPr>
        </p:nvSpPr>
        <p:spPr/>
        <p:txBody>
          <a:bodyPr/>
          <a:lstStyle/>
          <a:p>
            <a:fld id="{CCDC23BF-7337-47BF-BFEF-722597B94EC3}" type="slidenum">
              <a:rPr lang="en-US" smtClean="0"/>
              <a:t>‹#›</a:t>
            </a:fld>
            <a:endParaRPr lang="en-US"/>
          </a:p>
        </p:txBody>
      </p:sp>
    </p:spTree>
    <p:extLst>
      <p:ext uri="{BB962C8B-B14F-4D97-AF65-F5344CB8AC3E}">
        <p14:creationId xmlns:p14="http://schemas.microsoft.com/office/powerpoint/2010/main" val="1928360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17771-3920-7F36-9FC9-547333C189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C3F5EA-7776-EF17-BC4E-DB0C3505F3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7E0371-01DA-6805-734F-65B49ABB16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4238F0-8F45-58A9-E90F-859B015C05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B70FFD-8C4D-FD04-9760-FFAA518BB8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2E7393-AA1D-4209-01AF-D67F365F193B}"/>
              </a:ext>
            </a:extLst>
          </p:cNvPr>
          <p:cNvSpPr>
            <a:spLocks noGrp="1"/>
          </p:cNvSpPr>
          <p:nvPr>
            <p:ph type="dt" sz="half" idx="10"/>
          </p:nvPr>
        </p:nvSpPr>
        <p:spPr/>
        <p:txBody>
          <a:bodyPr/>
          <a:lstStyle/>
          <a:p>
            <a:fld id="{657DBE2E-496A-4400-AC0F-8262BD1DCBEC}" type="datetimeFigureOut">
              <a:rPr lang="en-US" smtClean="0"/>
              <a:t>4/23/23</a:t>
            </a:fld>
            <a:endParaRPr lang="en-US"/>
          </a:p>
        </p:txBody>
      </p:sp>
      <p:sp>
        <p:nvSpPr>
          <p:cNvPr id="8" name="Footer Placeholder 7">
            <a:extLst>
              <a:ext uri="{FF2B5EF4-FFF2-40B4-BE49-F238E27FC236}">
                <a16:creationId xmlns:a16="http://schemas.microsoft.com/office/drawing/2014/main" id="{1880E6DF-C9D1-2931-54A8-696E1151E3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3029D0-2EB5-859A-9998-9F62A05683F0}"/>
              </a:ext>
            </a:extLst>
          </p:cNvPr>
          <p:cNvSpPr>
            <a:spLocks noGrp="1"/>
          </p:cNvSpPr>
          <p:nvPr>
            <p:ph type="sldNum" sz="quarter" idx="12"/>
          </p:nvPr>
        </p:nvSpPr>
        <p:spPr/>
        <p:txBody>
          <a:bodyPr/>
          <a:lstStyle/>
          <a:p>
            <a:fld id="{CCDC23BF-7337-47BF-BFEF-722597B94EC3}" type="slidenum">
              <a:rPr lang="en-US" smtClean="0"/>
              <a:t>‹#›</a:t>
            </a:fld>
            <a:endParaRPr lang="en-US"/>
          </a:p>
        </p:txBody>
      </p:sp>
    </p:spTree>
    <p:extLst>
      <p:ext uri="{BB962C8B-B14F-4D97-AF65-F5344CB8AC3E}">
        <p14:creationId xmlns:p14="http://schemas.microsoft.com/office/powerpoint/2010/main" val="2939246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7BE56-D0B4-89D4-F1FE-09D7B1B8F8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E6B1DE-C219-A2C3-DED5-52FDAE1DDBC9}"/>
              </a:ext>
            </a:extLst>
          </p:cNvPr>
          <p:cNvSpPr>
            <a:spLocks noGrp="1"/>
          </p:cNvSpPr>
          <p:nvPr>
            <p:ph type="dt" sz="half" idx="10"/>
          </p:nvPr>
        </p:nvSpPr>
        <p:spPr/>
        <p:txBody>
          <a:bodyPr/>
          <a:lstStyle/>
          <a:p>
            <a:fld id="{657DBE2E-496A-4400-AC0F-8262BD1DCBEC}" type="datetimeFigureOut">
              <a:rPr lang="en-US" smtClean="0"/>
              <a:t>4/23/23</a:t>
            </a:fld>
            <a:endParaRPr lang="en-US"/>
          </a:p>
        </p:txBody>
      </p:sp>
      <p:sp>
        <p:nvSpPr>
          <p:cNvPr id="4" name="Footer Placeholder 3">
            <a:extLst>
              <a:ext uri="{FF2B5EF4-FFF2-40B4-BE49-F238E27FC236}">
                <a16:creationId xmlns:a16="http://schemas.microsoft.com/office/drawing/2014/main" id="{2F34E6F5-CA95-5AA7-85A2-E04D3B1363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D49249-DDD3-CDE7-851D-EF35B0DEACFA}"/>
              </a:ext>
            </a:extLst>
          </p:cNvPr>
          <p:cNvSpPr>
            <a:spLocks noGrp="1"/>
          </p:cNvSpPr>
          <p:nvPr>
            <p:ph type="sldNum" sz="quarter" idx="12"/>
          </p:nvPr>
        </p:nvSpPr>
        <p:spPr/>
        <p:txBody>
          <a:bodyPr/>
          <a:lstStyle/>
          <a:p>
            <a:fld id="{CCDC23BF-7337-47BF-BFEF-722597B94EC3}" type="slidenum">
              <a:rPr lang="en-US" smtClean="0"/>
              <a:t>‹#›</a:t>
            </a:fld>
            <a:endParaRPr lang="en-US"/>
          </a:p>
        </p:txBody>
      </p:sp>
    </p:spTree>
    <p:extLst>
      <p:ext uri="{BB962C8B-B14F-4D97-AF65-F5344CB8AC3E}">
        <p14:creationId xmlns:p14="http://schemas.microsoft.com/office/powerpoint/2010/main" val="2687678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B39795-518B-60F0-AD3C-7614770C8E19}"/>
              </a:ext>
            </a:extLst>
          </p:cNvPr>
          <p:cNvSpPr>
            <a:spLocks noGrp="1"/>
          </p:cNvSpPr>
          <p:nvPr>
            <p:ph type="dt" sz="half" idx="10"/>
          </p:nvPr>
        </p:nvSpPr>
        <p:spPr/>
        <p:txBody>
          <a:bodyPr/>
          <a:lstStyle/>
          <a:p>
            <a:fld id="{657DBE2E-496A-4400-AC0F-8262BD1DCBEC}" type="datetimeFigureOut">
              <a:rPr lang="en-US" smtClean="0"/>
              <a:t>4/23/23</a:t>
            </a:fld>
            <a:endParaRPr lang="en-US"/>
          </a:p>
        </p:txBody>
      </p:sp>
      <p:sp>
        <p:nvSpPr>
          <p:cNvPr id="3" name="Footer Placeholder 2">
            <a:extLst>
              <a:ext uri="{FF2B5EF4-FFF2-40B4-BE49-F238E27FC236}">
                <a16:creationId xmlns:a16="http://schemas.microsoft.com/office/drawing/2014/main" id="{38E9AD68-656D-2000-9F2F-62064FC060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CCAA65-412F-6137-E013-986556EA6ABE}"/>
              </a:ext>
            </a:extLst>
          </p:cNvPr>
          <p:cNvSpPr>
            <a:spLocks noGrp="1"/>
          </p:cNvSpPr>
          <p:nvPr>
            <p:ph type="sldNum" sz="quarter" idx="12"/>
          </p:nvPr>
        </p:nvSpPr>
        <p:spPr/>
        <p:txBody>
          <a:bodyPr/>
          <a:lstStyle/>
          <a:p>
            <a:fld id="{CCDC23BF-7337-47BF-BFEF-722597B94EC3}" type="slidenum">
              <a:rPr lang="en-US" smtClean="0"/>
              <a:t>‹#›</a:t>
            </a:fld>
            <a:endParaRPr lang="en-US"/>
          </a:p>
        </p:txBody>
      </p:sp>
    </p:spTree>
    <p:extLst>
      <p:ext uri="{BB962C8B-B14F-4D97-AF65-F5344CB8AC3E}">
        <p14:creationId xmlns:p14="http://schemas.microsoft.com/office/powerpoint/2010/main" val="2930779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4A6B3-A00D-EEBA-2325-8342A46552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A3819E-6CF1-AF8D-AD97-8AFE5652FE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BB9749-DC48-2E05-2497-EC0768515E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E5A38E-5F9A-6B5C-BDA1-BE22E96868C5}"/>
              </a:ext>
            </a:extLst>
          </p:cNvPr>
          <p:cNvSpPr>
            <a:spLocks noGrp="1"/>
          </p:cNvSpPr>
          <p:nvPr>
            <p:ph type="dt" sz="half" idx="10"/>
          </p:nvPr>
        </p:nvSpPr>
        <p:spPr/>
        <p:txBody>
          <a:bodyPr/>
          <a:lstStyle/>
          <a:p>
            <a:fld id="{657DBE2E-496A-4400-AC0F-8262BD1DCBEC}" type="datetimeFigureOut">
              <a:rPr lang="en-US" smtClean="0"/>
              <a:t>4/23/23</a:t>
            </a:fld>
            <a:endParaRPr lang="en-US"/>
          </a:p>
        </p:txBody>
      </p:sp>
      <p:sp>
        <p:nvSpPr>
          <p:cNvPr id="6" name="Footer Placeholder 5">
            <a:extLst>
              <a:ext uri="{FF2B5EF4-FFF2-40B4-BE49-F238E27FC236}">
                <a16:creationId xmlns:a16="http://schemas.microsoft.com/office/drawing/2014/main" id="{A690310E-9EB4-2627-6880-7C73C3E6AF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F5C263-69A8-170A-9470-8404DB45BDF4}"/>
              </a:ext>
            </a:extLst>
          </p:cNvPr>
          <p:cNvSpPr>
            <a:spLocks noGrp="1"/>
          </p:cNvSpPr>
          <p:nvPr>
            <p:ph type="sldNum" sz="quarter" idx="12"/>
          </p:nvPr>
        </p:nvSpPr>
        <p:spPr/>
        <p:txBody>
          <a:bodyPr/>
          <a:lstStyle/>
          <a:p>
            <a:fld id="{CCDC23BF-7337-47BF-BFEF-722597B94EC3}" type="slidenum">
              <a:rPr lang="en-US" smtClean="0"/>
              <a:t>‹#›</a:t>
            </a:fld>
            <a:endParaRPr lang="en-US"/>
          </a:p>
        </p:txBody>
      </p:sp>
    </p:spTree>
    <p:extLst>
      <p:ext uri="{BB962C8B-B14F-4D97-AF65-F5344CB8AC3E}">
        <p14:creationId xmlns:p14="http://schemas.microsoft.com/office/powerpoint/2010/main" val="358579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1BC28-8BA0-5D62-DB35-DE0B54D51A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72EC14-E639-39FB-67FA-6AD2AFE47E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65C292-75DA-0D7A-2F74-0EC4DCF51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DBC186-91C5-D8A1-E6E6-D0BE4568153E}"/>
              </a:ext>
            </a:extLst>
          </p:cNvPr>
          <p:cNvSpPr>
            <a:spLocks noGrp="1"/>
          </p:cNvSpPr>
          <p:nvPr>
            <p:ph type="dt" sz="half" idx="10"/>
          </p:nvPr>
        </p:nvSpPr>
        <p:spPr/>
        <p:txBody>
          <a:bodyPr/>
          <a:lstStyle/>
          <a:p>
            <a:fld id="{657DBE2E-496A-4400-AC0F-8262BD1DCBEC}" type="datetimeFigureOut">
              <a:rPr lang="en-US" smtClean="0"/>
              <a:t>4/23/23</a:t>
            </a:fld>
            <a:endParaRPr lang="en-US"/>
          </a:p>
        </p:txBody>
      </p:sp>
      <p:sp>
        <p:nvSpPr>
          <p:cNvPr id="6" name="Footer Placeholder 5">
            <a:extLst>
              <a:ext uri="{FF2B5EF4-FFF2-40B4-BE49-F238E27FC236}">
                <a16:creationId xmlns:a16="http://schemas.microsoft.com/office/drawing/2014/main" id="{11B526B0-2154-1967-D155-0FB1B2A995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27BF1C-45D2-11E5-88D7-2078D7541A46}"/>
              </a:ext>
            </a:extLst>
          </p:cNvPr>
          <p:cNvSpPr>
            <a:spLocks noGrp="1"/>
          </p:cNvSpPr>
          <p:nvPr>
            <p:ph type="sldNum" sz="quarter" idx="12"/>
          </p:nvPr>
        </p:nvSpPr>
        <p:spPr/>
        <p:txBody>
          <a:bodyPr/>
          <a:lstStyle/>
          <a:p>
            <a:fld id="{CCDC23BF-7337-47BF-BFEF-722597B94EC3}" type="slidenum">
              <a:rPr lang="en-US" smtClean="0"/>
              <a:t>‹#›</a:t>
            </a:fld>
            <a:endParaRPr lang="en-US"/>
          </a:p>
        </p:txBody>
      </p:sp>
    </p:spTree>
    <p:extLst>
      <p:ext uri="{BB962C8B-B14F-4D97-AF65-F5344CB8AC3E}">
        <p14:creationId xmlns:p14="http://schemas.microsoft.com/office/powerpoint/2010/main" val="190140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0C28F2-7982-1D8D-CD03-DF4DFAA063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EF915B-7263-7082-D7ED-E7D7A30777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BDC879-51D2-628F-9B29-A4A72DFADE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7DBE2E-496A-4400-AC0F-8262BD1DCBEC}" type="datetimeFigureOut">
              <a:rPr lang="en-US" smtClean="0"/>
              <a:t>4/23/23</a:t>
            </a:fld>
            <a:endParaRPr lang="en-US"/>
          </a:p>
        </p:txBody>
      </p:sp>
      <p:sp>
        <p:nvSpPr>
          <p:cNvPr id="5" name="Footer Placeholder 4">
            <a:extLst>
              <a:ext uri="{FF2B5EF4-FFF2-40B4-BE49-F238E27FC236}">
                <a16:creationId xmlns:a16="http://schemas.microsoft.com/office/drawing/2014/main" id="{1E26CC79-4E39-EDCF-976A-D2CC3E5E54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66D1C0-375F-58F4-8ECD-F94EC5C354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DC23BF-7337-47BF-BFEF-722597B94EC3}" type="slidenum">
              <a:rPr lang="en-US" smtClean="0"/>
              <a:t>‹#›</a:t>
            </a:fld>
            <a:endParaRPr lang="en-US"/>
          </a:p>
        </p:txBody>
      </p:sp>
    </p:spTree>
    <p:extLst>
      <p:ext uri="{BB962C8B-B14F-4D97-AF65-F5344CB8AC3E}">
        <p14:creationId xmlns:p14="http://schemas.microsoft.com/office/powerpoint/2010/main" val="2699589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7344-D490-82A0-2E4E-759D8CB083B1}"/>
              </a:ext>
            </a:extLst>
          </p:cNvPr>
          <p:cNvSpPr>
            <a:spLocks noGrp="1"/>
          </p:cNvSpPr>
          <p:nvPr>
            <p:ph type="ctrTitle"/>
          </p:nvPr>
        </p:nvSpPr>
        <p:spPr/>
        <p:txBody>
          <a:bodyPr/>
          <a:lstStyle/>
          <a:p>
            <a:r>
              <a:rPr lang="en-US" dirty="0" err="1"/>
              <a:t>GoodReads</a:t>
            </a:r>
            <a:r>
              <a:rPr lang="en-US" dirty="0"/>
              <a:t> Books ETL Pipeline project</a:t>
            </a:r>
          </a:p>
        </p:txBody>
      </p:sp>
      <p:sp>
        <p:nvSpPr>
          <p:cNvPr id="3" name="Subtitle 2">
            <a:extLst>
              <a:ext uri="{FF2B5EF4-FFF2-40B4-BE49-F238E27FC236}">
                <a16:creationId xmlns:a16="http://schemas.microsoft.com/office/drawing/2014/main" id="{70711559-9199-82E2-44A6-C81C4C9D2FC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71805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E1FDD-BB6F-2A73-D1B3-C5FE0017FAAB}"/>
              </a:ext>
            </a:extLst>
          </p:cNvPr>
          <p:cNvSpPr>
            <a:spLocks noGrp="1"/>
          </p:cNvSpPr>
          <p:nvPr>
            <p:ph type="title"/>
          </p:nvPr>
        </p:nvSpPr>
        <p:spPr/>
        <p:txBody>
          <a:bodyPr/>
          <a:lstStyle/>
          <a:p>
            <a:r>
              <a:rPr lang="en-IN" dirty="0"/>
              <a:t>Lineage</a:t>
            </a:r>
            <a:endParaRPr lang="en-US" dirty="0"/>
          </a:p>
        </p:txBody>
      </p:sp>
      <p:pic>
        <p:nvPicPr>
          <p:cNvPr id="5" name="Content Placeholder 4">
            <a:extLst>
              <a:ext uri="{FF2B5EF4-FFF2-40B4-BE49-F238E27FC236}">
                <a16:creationId xmlns:a16="http://schemas.microsoft.com/office/drawing/2014/main" id="{42763009-288B-1A77-A7C0-A10F4DB3DB5E}"/>
              </a:ext>
            </a:extLst>
          </p:cNvPr>
          <p:cNvPicPr>
            <a:picLocks noGrp="1" noChangeAspect="1"/>
          </p:cNvPicPr>
          <p:nvPr>
            <p:ph idx="1"/>
          </p:nvPr>
        </p:nvPicPr>
        <p:blipFill>
          <a:blip r:embed="rId2"/>
          <a:stretch>
            <a:fillRect/>
          </a:stretch>
        </p:blipFill>
        <p:spPr>
          <a:xfrm>
            <a:off x="1309687" y="2477294"/>
            <a:ext cx="9572625" cy="3048000"/>
          </a:xfrm>
        </p:spPr>
      </p:pic>
    </p:spTree>
    <p:extLst>
      <p:ext uri="{BB962C8B-B14F-4D97-AF65-F5344CB8AC3E}">
        <p14:creationId xmlns:p14="http://schemas.microsoft.com/office/powerpoint/2010/main" val="1230350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16582-93BD-4B40-9CF2-D7FCD25AB055}"/>
              </a:ext>
            </a:extLst>
          </p:cNvPr>
          <p:cNvSpPr>
            <a:spLocks noGrp="1"/>
          </p:cNvSpPr>
          <p:nvPr>
            <p:ph type="title"/>
          </p:nvPr>
        </p:nvSpPr>
        <p:spPr/>
        <p:txBody>
          <a:bodyPr/>
          <a:lstStyle/>
          <a:p>
            <a:r>
              <a:rPr lang="en-IN" sz="3400" dirty="0"/>
              <a:t>Parquet File format</a:t>
            </a:r>
          </a:p>
        </p:txBody>
      </p:sp>
      <p:sp>
        <p:nvSpPr>
          <p:cNvPr id="3" name="Content Placeholder 2">
            <a:extLst>
              <a:ext uri="{FF2B5EF4-FFF2-40B4-BE49-F238E27FC236}">
                <a16:creationId xmlns:a16="http://schemas.microsoft.com/office/drawing/2014/main" id="{0EC59279-D224-4602-81DB-9C4C01637339}"/>
              </a:ext>
            </a:extLst>
          </p:cNvPr>
          <p:cNvSpPr>
            <a:spLocks noGrp="1"/>
          </p:cNvSpPr>
          <p:nvPr>
            <p:ph idx="1"/>
          </p:nvPr>
        </p:nvSpPr>
        <p:spPr>
          <a:xfrm>
            <a:off x="781236" y="1260629"/>
            <a:ext cx="9268618" cy="4987771"/>
          </a:xfrm>
        </p:spPr>
        <p:txBody>
          <a:bodyPr>
            <a:normAutofit/>
          </a:bodyPr>
          <a:lstStyle/>
          <a:p>
            <a:r>
              <a:rPr lang="en-IN" sz="1600" dirty="0">
                <a:effectLst/>
                <a:ea typeface="Calibri" panose="020F0502020204030204" pitchFamily="34" charset="0"/>
                <a:cs typeface="Arial" panose="020B0604020202020204" pitchFamily="34" charset="0"/>
              </a:rPr>
              <a:t>A columnar storage instead of usual row based storage.</a:t>
            </a:r>
          </a:p>
          <a:p>
            <a:pPr marL="0" indent="0">
              <a:buNone/>
            </a:pPr>
            <a:endParaRPr lang="en-IN" sz="1600" dirty="0"/>
          </a:p>
          <a:p>
            <a:endParaRPr lang="en-IN" sz="1600" dirty="0"/>
          </a:p>
          <a:p>
            <a:pPr marL="0" indent="0">
              <a:buNone/>
            </a:pPr>
            <a:endParaRPr lang="en-IN" sz="1600" dirty="0"/>
          </a:p>
          <a:p>
            <a:endParaRPr lang="en-IN" sz="1600" dirty="0">
              <a:cs typeface="Arial" panose="020B0604020202020204" pitchFamily="34" charset="0"/>
            </a:endParaRPr>
          </a:p>
          <a:p>
            <a:r>
              <a:rPr lang="en-IN" sz="1600" dirty="0">
                <a:cs typeface="Arial" panose="020B0604020202020204" pitchFamily="34" charset="0"/>
              </a:rPr>
              <a:t>Normal Way of storing above data in disk:</a:t>
            </a:r>
          </a:p>
          <a:p>
            <a:endParaRPr lang="en-IN" sz="1600" dirty="0">
              <a:ea typeface="Calibri" panose="020F0502020204030204" pitchFamily="34" charset="0"/>
              <a:cs typeface="Times New Roman" panose="02020603050405020304" pitchFamily="18" charset="0"/>
            </a:endParaRPr>
          </a:p>
          <a:p>
            <a:endParaRPr lang="en-IN" sz="1600" dirty="0">
              <a:effectLst/>
              <a:ea typeface="Calibri" panose="020F0502020204030204" pitchFamily="34" charset="0"/>
              <a:cs typeface="Times New Roman" panose="02020603050405020304" pitchFamily="18" charset="0"/>
            </a:endParaRPr>
          </a:p>
          <a:p>
            <a:r>
              <a:rPr lang="en-IN" sz="1600" dirty="0">
                <a:cs typeface="Arial" panose="020B0604020202020204" pitchFamily="34" charset="0"/>
              </a:rPr>
              <a:t>How parquet file format is saved in disk:</a:t>
            </a:r>
          </a:p>
          <a:p>
            <a:endParaRPr lang="en-IN" sz="1600" dirty="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921A159B-DE8A-4D6E-A590-8A44A41C05F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22207" y="1544240"/>
            <a:ext cx="4991100" cy="1285875"/>
          </a:xfrm>
          <a:prstGeom prst="rect">
            <a:avLst/>
          </a:prstGeom>
          <a:noFill/>
          <a:ln>
            <a:noFill/>
          </a:ln>
        </p:spPr>
      </p:pic>
      <p:pic>
        <p:nvPicPr>
          <p:cNvPr id="11" name="Picture 10">
            <a:extLst>
              <a:ext uri="{FF2B5EF4-FFF2-40B4-BE49-F238E27FC236}">
                <a16:creationId xmlns:a16="http://schemas.microsoft.com/office/drawing/2014/main" id="{448ABCFC-CD3B-429A-ADCA-AD9333C2372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22207" y="3378994"/>
            <a:ext cx="5019675" cy="590550"/>
          </a:xfrm>
          <a:prstGeom prst="rect">
            <a:avLst/>
          </a:prstGeom>
          <a:noFill/>
          <a:ln>
            <a:noFill/>
          </a:ln>
        </p:spPr>
      </p:pic>
      <p:pic>
        <p:nvPicPr>
          <p:cNvPr id="12" name="Picture 11">
            <a:extLst>
              <a:ext uri="{FF2B5EF4-FFF2-40B4-BE49-F238E27FC236}">
                <a16:creationId xmlns:a16="http://schemas.microsoft.com/office/drawing/2014/main" id="{BF6AB2D9-C380-42C7-8FDE-E30E535D764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410843" y="4650337"/>
            <a:ext cx="5267325" cy="1485900"/>
          </a:xfrm>
          <a:prstGeom prst="rect">
            <a:avLst/>
          </a:prstGeom>
          <a:noFill/>
          <a:ln>
            <a:noFill/>
          </a:ln>
        </p:spPr>
      </p:pic>
    </p:spTree>
    <p:extLst>
      <p:ext uri="{BB962C8B-B14F-4D97-AF65-F5344CB8AC3E}">
        <p14:creationId xmlns:p14="http://schemas.microsoft.com/office/powerpoint/2010/main" val="62036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EE651-BD28-4CBD-BCBD-8494F279BCB8}"/>
              </a:ext>
            </a:extLst>
          </p:cNvPr>
          <p:cNvSpPr>
            <a:spLocks noGrp="1"/>
          </p:cNvSpPr>
          <p:nvPr>
            <p:ph type="title"/>
          </p:nvPr>
        </p:nvSpPr>
        <p:spPr>
          <a:xfrm>
            <a:off x="646111" y="452718"/>
            <a:ext cx="9404723" cy="1038731"/>
          </a:xfrm>
        </p:spPr>
        <p:txBody>
          <a:bodyPr/>
          <a:lstStyle/>
          <a:p>
            <a:r>
              <a:rPr lang="en-IN" dirty="0"/>
              <a:t>ORC file format</a:t>
            </a:r>
          </a:p>
        </p:txBody>
      </p:sp>
      <p:sp>
        <p:nvSpPr>
          <p:cNvPr id="3" name="Content Placeholder 2">
            <a:extLst>
              <a:ext uri="{FF2B5EF4-FFF2-40B4-BE49-F238E27FC236}">
                <a16:creationId xmlns:a16="http://schemas.microsoft.com/office/drawing/2014/main" id="{4E4FB1DF-D8E6-4BFA-99A7-517579DA5700}"/>
              </a:ext>
            </a:extLst>
          </p:cNvPr>
          <p:cNvSpPr>
            <a:spLocks noGrp="1"/>
          </p:cNvSpPr>
          <p:nvPr>
            <p:ph idx="1"/>
          </p:nvPr>
        </p:nvSpPr>
        <p:spPr>
          <a:xfrm>
            <a:off x="1103312" y="1651248"/>
            <a:ext cx="8946541" cy="4597152"/>
          </a:xfrm>
        </p:spPr>
        <p:txBody>
          <a:bodyPr>
            <a:normAutofit/>
          </a:bodyPr>
          <a:lstStyle/>
          <a:p>
            <a:r>
              <a:rPr lang="en-IN" sz="1800" dirty="0">
                <a:cs typeface="Arial" panose="020B0604020202020204" pitchFamily="34" charset="0"/>
              </a:rPr>
              <a:t>A columnar file format used mostly in Hive</a:t>
            </a:r>
          </a:p>
          <a:p>
            <a:r>
              <a:rPr lang="en-IN" sz="1800" dirty="0">
                <a:cs typeface="Arial" panose="020B0604020202020204" pitchFamily="34" charset="0"/>
              </a:rPr>
              <a:t>An improved version of RC file</a:t>
            </a:r>
          </a:p>
          <a:p>
            <a:pPr>
              <a:lnSpc>
                <a:spcPct val="107000"/>
              </a:lnSpc>
              <a:spcAft>
                <a:spcPts val="800"/>
              </a:spcAft>
            </a:pPr>
            <a:r>
              <a:rPr lang="en-US" sz="1800" dirty="0">
                <a:effectLst/>
                <a:ea typeface="Calibri" panose="020F0502020204030204" pitchFamily="34" charset="0"/>
                <a:cs typeface="Arial" panose="020B0604020202020204" pitchFamily="34" charset="0"/>
              </a:rPr>
              <a:t>Default stripe size is 256MB rather than 4MB for RC file.</a:t>
            </a:r>
            <a:endParaRPr lang="en-IN" sz="1800" dirty="0">
              <a:effectLst/>
              <a:ea typeface="Calibri" panose="020F0502020204030204" pitchFamily="34" charset="0"/>
              <a:cs typeface="Arial" panose="020B0604020202020204" pitchFamily="34" charset="0"/>
            </a:endParaRPr>
          </a:p>
          <a:p>
            <a:pPr>
              <a:lnSpc>
                <a:spcPct val="107000"/>
              </a:lnSpc>
              <a:spcAft>
                <a:spcPts val="800"/>
              </a:spcAft>
            </a:pPr>
            <a:r>
              <a:rPr lang="en-US" sz="1800" dirty="0">
                <a:effectLst/>
                <a:ea typeface="Calibri" panose="020F0502020204030204" pitchFamily="34" charset="0"/>
                <a:cs typeface="Arial" panose="020B0604020202020204" pitchFamily="34" charset="0"/>
              </a:rPr>
              <a:t>If we read for a single column then we can get more data out of a 256MB stripe than a 4MB size and it fits HDFS need.</a:t>
            </a:r>
            <a:endParaRPr lang="en-IN" sz="1800" dirty="0">
              <a:effectLst/>
              <a:ea typeface="Calibri" panose="020F0502020204030204" pitchFamily="34" charset="0"/>
              <a:cs typeface="Arial" panose="020B0604020202020204" pitchFamily="34" charset="0"/>
            </a:endParaRPr>
          </a:p>
          <a:p>
            <a:pPr>
              <a:lnSpc>
                <a:spcPct val="107000"/>
              </a:lnSpc>
              <a:spcAft>
                <a:spcPts val="800"/>
              </a:spcAft>
            </a:pPr>
            <a:r>
              <a:rPr lang="en-US" sz="1800" dirty="0">
                <a:effectLst/>
                <a:ea typeface="Calibri" panose="020F0502020204030204" pitchFamily="34" charset="0"/>
                <a:cs typeface="Arial" panose="020B0604020202020204" pitchFamily="34" charset="0"/>
              </a:rPr>
              <a:t>Has a footer which contains </a:t>
            </a:r>
            <a:r>
              <a:rPr lang="en-US" sz="1800" dirty="0" err="1">
                <a:effectLst/>
                <a:ea typeface="Calibri" panose="020F0502020204030204" pitchFamily="34" charset="0"/>
                <a:cs typeface="Arial" panose="020B0604020202020204" pitchFamily="34" charset="0"/>
              </a:rPr>
              <a:t>count,min,max</a:t>
            </a:r>
            <a:r>
              <a:rPr lang="en-US" sz="1800" dirty="0">
                <a:effectLst/>
                <a:ea typeface="Calibri" panose="020F0502020204030204" pitchFamily="34" charset="0"/>
                <a:cs typeface="Arial" panose="020B0604020202020204" pitchFamily="34" charset="0"/>
              </a:rPr>
              <a:t> and sum for each column.</a:t>
            </a:r>
          </a:p>
          <a:p>
            <a:pPr>
              <a:lnSpc>
                <a:spcPct val="107000"/>
              </a:lnSpc>
              <a:spcAft>
                <a:spcPts val="800"/>
              </a:spcAft>
            </a:pPr>
            <a:r>
              <a:rPr lang="en-US" sz="1800" dirty="0">
                <a:effectLst/>
                <a:ea typeface="Calibri" panose="020F0502020204030204" pitchFamily="34" charset="0"/>
                <a:cs typeface="Arial" panose="020B0604020202020204" pitchFamily="34" charset="0"/>
              </a:rPr>
              <a:t>With the help of the footer we can easily skip a block while we are reading out of it</a:t>
            </a:r>
            <a:endParaRPr lang="en-IN" sz="1800" dirty="0">
              <a:effectLst/>
              <a:ea typeface="Calibri" panose="020F0502020204030204" pitchFamily="34" charset="0"/>
              <a:cs typeface="Arial" panose="020B0604020202020204" pitchFamily="34" charset="0"/>
            </a:endParaRPr>
          </a:p>
          <a:p>
            <a:endParaRPr lang="en-IN" sz="1800" dirty="0">
              <a:cs typeface="Arial" panose="020B0604020202020204" pitchFamily="34" charset="0"/>
            </a:endParaRPr>
          </a:p>
        </p:txBody>
      </p:sp>
    </p:spTree>
    <p:extLst>
      <p:ext uri="{BB962C8B-B14F-4D97-AF65-F5344CB8AC3E}">
        <p14:creationId xmlns:p14="http://schemas.microsoft.com/office/powerpoint/2010/main" val="170127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C8CF6-2B0B-48C2-928F-EA86C6D86551}"/>
              </a:ext>
            </a:extLst>
          </p:cNvPr>
          <p:cNvSpPr>
            <a:spLocks noGrp="1"/>
          </p:cNvSpPr>
          <p:nvPr>
            <p:ph type="title"/>
          </p:nvPr>
        </p:nvSpPr>
        <p:spPr/>
        <p:txBody>
          <a:bodyPr>
            <a:normAutofit/>
          </a:bodyPr>
          <a:lstStyle/>
          <a:p>
            <a:r>
              <a:rPr lang="en-IN" dirty="0"/>
              <a:t>Advantages of columnar file over row based storage</a:t>
            </a:r>
          </a:p>
        </p:txBody>
      </p:sp>
      <p:sp>
        <p:nvSpPr>
          <p:cNvPr id="3" name="Content Placeholder 2">
            <a:extLst>
              <a:ext uri="{FF2B5EF4-FFF2-40B4-BE49-F238E27FC236}">
                <a16:creationId xmlns:a16="http://schemas.microsoft.com/office/drawing/2014/main" id="{A857859E-2952-44CF-9FA5-592ACA768748}"/>
              </a:ext>
            </a:extLst>
          </p:cNvPr>
          <p:cNvSpPr>
            <a:spLocks noGrp="1"/>
          </p:cNvSpPr>
          <p:nvPr>
            <p:ph idx="1"/>
          </p:nvPr>
        </p:nvSpPr>
        <p:spPr>
          <a:xfrm>
            <a:off x="905522" y="1853248"/>
            <a:ext cx="9144331" cy="4395151"/>
          </a:xfrm>
        </p:spPr>
        <p:txBody>
          <a:bodyPr>
            <a:normAutofit/>
          </a:bodyPr>
          <a:lstStyle/>
          <a:p>
            <a:pPr>
              <a:lnSpc>
                <a:spcPct val="107000"/>
              </a:lnSpc>
            </a:pPr>
            <a:endParaRPr lang="en-IN" sz="1800" dirty="0">
              <a:ea typeface="Calibri" panose="020F0502020204030204" pitchFamily="34" charset="0"/>
              <a:cs typeface="Arial" panose="020B0604020202020204" pitchFamily="34" charset="0"/>
            </a:endParaRPr>
          </a:p>
          <a:p>
            <a:pPr>
              <a:lnSpc>
                <a:spcPct val="107000"/>
              </a:lnSpc>
            </a:pPr>
            <a:r>
              <a:rPr lang="en-IN" sz="1800" dirty="0">
                <a:effectLst/>
                <a:ea typeface="Calibri" panose="020F0502020204030204" pitchFamily="34" charset="0"/>
                <a:cs typeface="Arial" panose="020B0604020202020204" pitchFamily="34" charset="0"/>
              </a:rPr>
              <a:t>If we have to read only one column we can directly pick the column. </a:t>
            </a:r>
            <a:r>
              <a:rPr lang="en-IN" sz="1800" dirty="0">
                <a:ea typeface="Calibri" panose="020F0502020204030204" pitchFamily="34" charset="0"/>
                <a:cs typeface="Arial" panose="020B0604020202020204" pitchFamily="34" charset="0"/>
              </a:rPr>
              <a:t>T</a:t>
            </a:r>
            <a:r>
              <a:rPr lang="en-IN" sz="1800" dirty="0">
                <a:effectLst/>
                <a:ea typeface="Calibri" panose="020F0502020204030204" pitchFamily="34" charset="0"/>
                <a:cs typeface="Arial" panose="020B0604020202020204" pitchFamily="34" charset="0"/>
              </a:rPr>
              <a:t>here is no need to read the entire row.</a:t>
            </a:r>
          </a:p>
          <a:p>
            <a:pPr>
              <a:lnSpc>
                <a:spcPct val="107000"/>
              </a:lnSpc>
            </a:pPr>
            <a:r>
              <a:rPr lang="en-IN" sz="1800" dirty="0">
                <a:effectLst/>
                <a:ea typeface="Calibri" panose="020F0502020204030204" pitchFamily="34" charset="0"/>
                <a:cs typeface="Arial" panose="020B0604020202020204" pitchFamily="34" charset="0"/>
              </a:rPr>
              <a:t>If a dataset has 200 columns usually in any Spark SQL or other computations we would not use all the 200 columns, we would only use 2 or 3 columns for computations.</a:t>
            </a:r>
          </a:p>
          <a:p>
            <a:pPr>
              <a:lnSpc>
                <a:spcPct val="107000"/>
              </a:lnSpc>
            </a:pPr>
            <a:r>
              <a:rPr lang="en-IN" sz="1800" dirty="0">
                <a:effectLst/>
                <a:ea typeface="Calibri" panose="020F0502020204030204" pitchFamily="34" charset="0"/>
                <a:cs typeface="Arial" panose="020B0604020202020204" pitchFamily="34" charset="0"/>
              </a:rPr>
              <a:t>Since the datatypes are together, in the above case we all have String’s next to each other and then int next to each other and so on and that provides better compression.</a:t>
            </a:r>
          </a:p>
          <a:p>
            <a:pPr>
              <a:lnSpc>
                <a:spcPct val="107000"/>
              </a:lnSpc>
            </a:pPr>
            <a:r>
              <a:rPr lang="en-IN" sz="1800" dirty="0">
                <a:ea typeface="Calibri" panose="020F0502020204030204" pitchFamily="34" charset="0"/>
                <a:cs typeface="Arial" panose="020B0604020202020204" pitchFamily="34" charset="0"/>
              </a:rPr>
              <a:t>It is not human readable</a:t>
            </a:r>
            <a:endParaRPr lang="en-IN" sz="1800" dirty="0">
              <a:effectLst/>
              <a:ea typeface="Calibri" panose="020F0502020204030204" pitchFamily="34" charset="0"/>
              <a:cs typeface="Arial" panose="020B0604020202020204" pitchFamily="34" charset="0"/>
            </a:endParaRPr>
          </a:p>
          <a:p>
            <a:endParaRPr lang="en-IN" dirty="0">
              <a:cs typeface="Arial" panose="020B0604020202020204" pitchFamily="34" charset="0"/>
            </a:endParaRPr>
          </a:p>
        </p:txBody>
      </p:sp>
    </p:spTree>
    <p:extLst>
      <p:ext uri="{BB962C8B-B14F-4D97-AF65-F5344CB8AC3E}">
        <p14:creationId xmlns:p14="http://schemas.microsoft.com/office/powerpoint/2010/main" val="1666549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6EDC6-3AC8-D5EF-5228-DD040B96CCEE}"/>
              </a:ext>
            </a:extLst>
          </p:cNvPr>
          <p:cNvSpPr>
            <a:spLocks noGrp="1"/>
          </p:cNvSpPr>
          <p:nvPr>
            <p:ph type="title"/>
          </p:nvPr>
        </p:nvSpPr>
        <p:spPr/>
        <p:txBody>
          <a:bodyPr/>
          <a:lstStyle/>
          <a:p>
            <a:r>
              <a:rPr lang="en-IN" dirty="0"/>
              <a:t>High Level Architecture Diagram</a:t>
            </a:r>
            <a:endParaRPr lang="en-US" dirty="0"/>
          </a:p>
        </p:txBody>
      </p:sp>
      <p:sp>
        <p:nvSpPr>
          <p:cNvPr id="4" name="TextBox 3">
            <a:extLst>
              <a:ext uri="{FF2B5EF4-FFF2-40B4-BE49-F238E27FC236}">
                <a16:creationId xmlns:a16="http://schemas.microsoft.com/office/drawing/2014/main" id="{73D3C4CE-3042-5999-04E7-EBC6E1598C41}"/>
              </a:ext>
            </a:extLst>
          </p:cNvPr>
          <p:cNvSpPr txBox="1"/>
          <p:nvPr/>
        </p:nvSpPr>
        <p:spPr>
          <a:xfrm>
            <a:off x="731637" y="4364463"/>
            <a:ext cx="1435073" cy="646331"/>
          </a:xfrm>
          <a:prstGeom prst="rect">
            <a:avLst/>
          </a:prstGeom>
          <a:noFill/>
        </p:spPr>
        <p:txBody>
          <a:bodyPr wrap="none" rtlCol="0">
            <a:spAutoFit/>
          </a:bodyPr>
          <a:lstStyle/>
          <a:p>
            <a:r>
              <a:rPr lang="en-IN" dirty="0"/>
              <a:t>Book Review </a:t>
            </a:r>
          </a:p>
          <a:p>
            <a:r>
              <a:rPr lang="en-IN" dirty="0"/>
              <a:t>dataset</a:t>
            </a:r>
            <a:endParaRPr lang="en-US" dirty="0"/>
          </a:p>
        </p:txBody>
      </p:sp>
      <p:sp>
        <p:nvSpPr>
          <p:cNvPr id="5" name="Rectangle: Rounded Corners 4">
            <a:extLst>
              <a:ext uri="{FF2B5EF4-FFF2-40B4-BE49-F238E27FC236}">
                <a16:creationId xmlns:a16="http://schemas.microsoft.com/office/drawing/2014/main" id="{C04B4ED8-BCF5-A73E-8053-2436DCD433BD}"/>
              </a:ext>
            </a:extLst>
          </p:cNvPr>
          <p:cNvSpPr/>
          <p:nvPr/>
        </p:nvSpPr>
        <p:spPr>
          <a:xfrm>
            <a:off x="3368351" y="2780522"/>
            <a:ext cx="2649894" cy="167951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a:extLst>
              <a:ext uri="{FF2B5EF4-FFF2-40B4-BE49-F238E27FC236}">
                <a16:creationId xmlns:a16="http://schemas.microsoft.com/office/drawing/2014/main" id="{3EA1E435-76E0-5CD4-7F06-B80C0BE90D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57515" y="3110227"/>
            <a:ext cx="1871565" cy="97177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itHub - delta-io/delta: An open-source storage framework that enables  building a Lakehouse architecture with compute engines including Spark,  PrestoDB, Flink, Trino, and Hive and APIs">
            <a:extLst>
              <a:ext uri="{FF2B5EF4-FFF2-40B4-BE49-F238E27FC236}">
                <a16:creationId xmlns:a16="http://schemas.microsoft.com/office/drawing/2014/main" id="{BDC963B1-BF0D-A05E-0D81-3BBE4EF921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4525" y="2962702"/>
            <a:ext cx="1750765" cy="143308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A4CA324-5A92-54CC-2D50-CF227F959A8C}"/>
              </a:ext>
            </a:extLst>
          </p:cNvPr>
          <p:cNvSpPr txBox="1"/>
          <p:nvPr/>
        </p:nvSpPr>
        <p:spPr>
          <a:xfrm>
            <a:off x="3209731" y="4549130"/>
            <a:ext cx="3151055" cy="369332"/>
          </a:xfrm>
          <a:prstGeom prst="rect">
            <a:avLst/>
          </a:prstGeom>
          <a:noFill/>
        </p:spPr>
        <p:txBody>
          <a:bodyPr wrap="none" rtlCol="0">
            <a:spAutoFit/>
          </a:bodyPr>
          <a:lstStyle/>
          <a:p>
            <a:r>
              <a:rPr lang="en-IN" dirty="0"/>
              <a:t>Clean, Transform and normalize</a:t>
            </a:r>
            <a:endParaRPr lang="en-US" dirty="0"/>
          </a:p>
        </p:txBody>
      </p:sp>
      <p:pic>
        <p:nvPicPr>
          <p:cNvPr id="2056" name="Picture 8" descr="Database view free vector icon - Iconbolt">
            <a:extLst>
              <a:ext uri="{FF2B5EF4-FFF2-40B4-BE49-F238E27FC236}">
                <a16:creationId xmlns:a16="http://schemas.microsoft.com/office/drawing/2014/main" id="{13311ED1-95E6-660D-2629-826870CD6E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4959" y="3026947"/>
            <a:ext cx="1433086" cy="143308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E98E741-5BA5-F535-5AAC-744386F965D1}"/>
              </a:ext>
            </a:extLst>
          </p:cNvPr>
          <p:cNvSpPr txBox="1"/>
          <p:nvPr/>
        </p:nvSpPr>
        <p:spPr>
          <a:xfrm>
            <a:off x="8452789" y="4502963"/>
            <a:ext cx="1635256" cy="369332"/>
          </a:xfrm>
          <a:prstGeom prst="rect">
            <a:avLst/>
          </a:prstGeom>
          <a:noFill/>
        </p:spPr>
        <p:txBody>
          <a:bodyPr wrap="none" rtlCol="0">
            <a:spAutoFit/>
          </a:bodyPr>
          <a:lstStyle/>
          <a:p>
            <a:r>
              <a:rPr lang="en-IN" dirty="0"/>
              <a:t>Database views</a:t>
            </a:r>
            <a:endParaRPr lang="en-US" dirty="0"/>
          </a:p>
        </p:txBody>
      </p:sp>
      <p:pic>
        <p:nvPicPr>
          <p:cNvPr id="2058" name="Picture 10" descr="Azure Data Platform Landscape">
            <a:extLst>
              <a:ext uri="{FF2B5EF4-FFF2-40B4-BE49-F238E27FC236}">
                <a16:creationId xmlns:a16="http://schemas.microsoft.com/office/drawing/2014/main" id="{D40503F7-D195-1ABE-7C9B-A28F40CDBB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42320" y="2481944"/>
            <a:ext cx="1268962" cy="867746"/>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Data visualization - Free networking icons">
            <a:extLst>
              <a:ext uri="{FF2B5EF4-FFF2-40B4-BE49-F238E27FC236}">
                <a16:creationId xmlns:a16="http://schemas.microsoft.com/office/drawing/2014/main" id="{D949B84D-B9C1-C08A-CE4C-A6445ECC20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60993" y="4325655"/>
            <a:ext cx="1185614" cy="1185614"/>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Amazon S3 Online Storage">
            <a:extLst>
              <a:ext uri="{FF2B5EF4-FFF2-40B4-BE49-F238E27FC236}">
                <a16:creationId xmlns:a16="http://schemas.microsoft.com/office/drawing/2014/main" id="{87B54E77-A90C-46F7-5975-1DDD16B92C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1803" y="2933209"/>
            <a:ext cx="1730147" cy="129594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941B9114-19EF-A0E9-459C-6C8CA90265B1}"/>
              </a:ext>
            </a:extLst>
          </p:cNvPr>
          <p:cNvCxnSpPr/>
          <p:nvPr/>
        </p:nvCxnSpPr>
        <p:spPr>
          <a:xfrm>
            <a:off x="2547257" y="3679245"/>
            <a:ext cx="6624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F4D0BDC-0F4A-1288-F744-707166CE1313}"/>
              </a:ext>
            </a:extLst>
          </p:cNvPr>
          <p:cNvCxnSpPr/>
          <p:nvPr/>
        </p:nvCxnSpPr>
        <p:spPr>
          <a:xfrm>
            <a:off x="6167953" y="3598379"/>
            <a:ext cx="6624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B0DB2BE-950C-98F4-555D-F0C8B91278D4}"/>
              </a:ext>
            </a:extLst>
          </p:cNvPr>
          <p:cNvCxnSpPr/>
          <p:nvPr/>
        </p:nvCxnSpPr>
        <p:spPr>
          <a:xfrm>
            <a:off x="7992485" y="3632465"/>
            <a:ext cx="6624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C8D1710-6637-84EB-365B-97F275C4D849}"/>
              </a:ext>
            </a:extLst>
          </p:cNvPr>
          <p:cNvCxnSpPr/>
          <p:nvPr/>
        </p:nvCxnSpPr>
        <p:spPr>
          <a:xfrm flipV="1">
            <a:off x="10088045" y="3110227"/>
            <a:ext cx="390151" cy="239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2F4F46C-377D-DBE7-49F3-3BDC2B6BAC96}"/>
              </a:ext>
            </a:extLst>
          </p:cNvPr>
          <p:cNvCxnSpPr/>
          <p:nvPr/>
        </p:nvCxnSpPr>
        <p:spPr>
          <a:xfrm>
            <a:off x="10021078" y="4364463"/>
            <a:ext cx="457118" cy="507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A732AA3-B0EF-E2E1-4433-B43862D810BF}"/>
              </a:ext>
            </a:extLst>
          </p:cNvPr>
          <p:cNvSpPr txBox="1"/>
          <p:nvPr/>
        </p:nvSpPr>
        <p:spPr>
          <a:xfrm>
            <a:off x="6782602" y="4646370"/>
            <a:ext cx="1209883" cy="369332"/>
          </a:xfrm>
          <a:prstGeom prst="rect">
            <a:avLst/>
          </a:prstGeom>
          <a:noFill/>
        </p:spPr>
        <p:txBody>
          <a:bodyPr wrap="none" rtlCol="0">
            <a:spAutoFit/>
          </a:bodyPr>
          <a:lstStyle/>
          <a:p>
            <a:r>
              <a:rPr lang="en-IN" dirty="0"/>
              <a:t>Silver Zone</a:t>
            </a:r>
            <a:endParaRPr lang="en-US" dirty="0"/>
          </a:p>
        </p:txBody>
      </p:sp>
    </p:spTree>
    <p:extLst>
      <p:ext uri="{BB962C8B-B14F-4D97-AF65-F5344CB8AC3E}">
        <p14:creationId xmlns:p14="http://schemas.microsoft.com/office/powerpoint/2010/main" val="1195649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502A1-8B82-0470-E3BA-AB47BE0EBEC0}"/>
              </a:ext>
            </a:extLst>
          </p:cNvPr>
          <p:cNvSpPr>
            <a:spLocks noGrp="1"/>
          </p:cNvSpPr>
          <p:nvPr>
            <p:ph type="title"/>
          </p:nvPr>
        </p:nvSpPr>
        <p:spPr/>
        <p:txBody>
          <a:bodyPr/>
          <a:lstStyle/>
          <a:p>
            <a:r>
              <a:rPr lang="en-IN" dirty="0"/>
              <a:t>Unity </a:t>
            </a:r>
            <a:r>
              <a:rPr lang="en-IN" dirty="0" err="1"/>
              <a:t>Catalog</a:t>
            </a:r>
            <a:r>
              <a:rPr lang="en-IN" dirty="0"/>
              <a:t> Overview</a:t>
            </a:r>
            <a:endParaRPr lang="en-US" dirty="0"/>
          </a:p>
        </p:txBody>
      </p:sp>
      <p:pic>
        <p:nvPicPr>
          <p:cNvPr id="5" name="Picture 4">
            <a:extLst>
              <a:ext uri="{FF2B5EF4-FFF2-40B4-BE49-F238E27FC236}">
                <a16:creationId xmlns:a16="http://schemas.microsoft.com/office/drawing/2014/main" id="{CAE6F008-2ABB-53F7-0670-7984422EEAD4}"/>
              </a:ext>
            </a:extLst>
          </p:cNvPr>
          <p:cNvPicPr>
            <a:picLocks noChangeAspect="1"/>
          </p:cNvPicPr>
          <p:nvPr/>
        </p:nvPicPr>
        <p:blipFill>
          <a:blip r:embed="rId2"/>
          <a:stretch>
            <a:fillRect/>
          </a:stretch>
        </p:blipFill>
        <p:spPr>
          <a:xfrm>
            <a:off x="3166965" y="1825625"/>
            <a:ext cx="5858069" cy="4027422"/>
          </a:xfrm>
          <a:prstGeom prst="rect">
            <a:avLst/>
          </a:prstGeom>
        </p:spPr>
      </p:pic>
    </p:spTree>
    <p:extLst>
      <p:ext uri="{BB962C8B-B14F-4D97-AF65-F5344CB8AC3E}">
        <p14:creationId xmlns:p14="http://schemas.microsoft.com/office/powerpoint/2010/main" val="3322381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AC83C-4769-65DB-CD74-8087B1260F49}"/>
              </a:ext>
            </a:extLst>
          </p:cNvPr>
          <p:cNvSpPr>
            <a:spLocks noGrp="1"/>
          </p:cNvSpPr>
          <p:nvPr>
            <p:ph type="title"/>
          </p:nvPr>
        </p:nvSpPr>
        <p:spPr/>
        <p:txBody>
          <a:bodyPr/>
          <a:lstStyle/>
          <a:p>
            <a:r>
              <a:rPr lang="en-IN" dirty="0"/>
              <a:t>Unity </a:t>
            </a:r>
            <a:r>
              <a:rPr lang="en-IN" dirty="0" err="1"/>
              <a:t>Catalog</a:t>
            </a:r>
            <a:r>
              <a:rPr lang="en-IN" dirty="0"/>
              <a:t> model</a:t>
            </a:r>
            <a:endParaRPr lang="en-US" dirty="0"/>
          </a:p>
        </p:txBody>
      </p:sp>
      <p:sp>
        <p:nvSpPr>
          <p:cNvPr id="3" name="Content Placeholder 2">
            <a:extLst>
              <a:ext uri="{FF2B5EF4-FFF2-40B4-BE49-F238E27FC236}">
                <a16:creationId xmlns:a16="http://schemas.microsoft.com/office/drawing/2014/main" id="{C8EEE1B6-473D-994D-6967-C7B68389EF98}"/>
              </a:ext>
            </a:extLst>
          </p:cNvPr>
          <p:cNvSpPr>
            <a:spLocks noGrp="1"/>
          </p:cNvSpPr>
          <p:nvPr>
            <p:ph idx="1"/>
          </p:nvPr>
        </p:nvSpPr>
        <p:spPr/>
        <p:txBody>
          <a:bodyPr>
            <a:normAutofit/>
          </a:bodyPr>
          <a:lstStyle/>
          <a:p>
            <a:endParaRPr lang="en-US" sz="1600" b="0" i="0" dirty="0">
              <a:solidFill>
                <a:srgbClr val="161616"/>
              </a:solidFill>
              <a:effectLst/>
            </a:endParaRPr>
          </a:p>
          <a:p>
            <a:r>
              <a:rPr lang="en-US" sz="1600" b="0" i="0" dirty="0">
                <a:solidFill>
                  <a:srgbClr val="161616"/>
                </a:solidFill>
                <a:effectLst/>
              </a:rPr>
              <a:t>A </a:t>
            </a:r>
            <a:r>
              <a:rPr lang="en-US" sz="1600" b="0" i="0" dirty="0" err="1">
                <a:solidFill>
                  <a:srgbClr val="161616"/>
                </a:solidFill>
                <a:effectLst/>
              </a:rPr>
              <a:t>metastore</a:t>
            </a:r>
            <a:r>
              <a:rPr lang="en-US" sz="1600" b="0" i="0" dirty="0">
                <a:solidFill>
                  <a:srgbClr val="161616"/>
                </a:solidFill>
                <a:effectLst/>
              </a:rPr>
              <a:t> is the top-level container of objects in Unity Catalog. It stores data assets (tables and views) and the permissions that govern access to them. Azure Databricks account admins can create a </a:t>
            </a:r>
            <a:r>
              <a:rPr lang="en-US" sz="1600" b="0" i="0" dirty="0" err="1">
                <a:solidFill>
                  <a:srgbClr val="161616"/>
                </a:solidFill>
                <a:effectLst/>
              </a:rPr>
              <a:t>metastore</a:t>
            </a:r>
            <a:r>
              <a:rPr lang="en-US" sz="1600" b="0" i="0" dirty="0">
                <a:solidFill>
                  <a:srgbClr val="161616"/>
                </a:solidFill>
                <a:effectLst/>
              </a:rPr>
              <a:t> for each region in which they operate and assign them to Azure Databricks workspaces in the same region. For a workspace to use Unity Catalog, it must have a Unity Catalog </a:t>
            </a:r>
            <a:r>
              <a:rPr lang="en-US" sz="1600" b="0" i="0" dirty="0" err="1">
                <a:solidFill>
                  <a:srgbClr val="161616"/>
                </a:solidFill>
                <a:effectLst/>
              </a:rPr>
              <a:t>metastore</a:t>
            </a:r>
            <a:r>
              <a:rPr lang="en-US" sz="1600" b="0" i="0" dirty="0">
                <a:solidFill>
                  <a:srgbClr val="161616"/>
                </a:solidFill>
                <a:effectLst/>
              </a:rPr>
              <a:t> attached.</a:t>
            </a:r>
          </a:p>
          <a:p>
            <a:r>
              <a:rPr lang="en-US" sz="1600" dirty="0"/>
              <a:t>A catalog is the first layer of Unity Catalog’s three-level namespace. It’s used to organize your data assets. Users can see all catalogs on which they have been assigned the USE CATALOG data permission.</a:t>
            </a:r>
          </a:p>
          <a:p>
            <a:r>
              <a:rPr lang="en-US" sz="1600" dirty="0"/>
              <a:t>A schema (also called a database) is the second layer of Unity Catalog’s three-level namespace. A schema organizes tables and views. To access (or list) a table or view in a schema, users must have the USE SCEHMA data permission on the schema and its parent catalog, and they must have the SELECT permission on the table or view.</a:t>
            </a:r>
          </a:p>
          <a:p>
            <a:r>
              <a:rPr lang="en-US" sz="1600" dirty="0"/>
              <a:t>A table resides in the third layer of Unity Catalog’s three-level namespace. It contains rows of data. To create a table, users must have CREATE and USE SCHEMA permissions on the schema, and they must have the USE CATALOG permission on its parent catalog. To query a table, users must have the SELECT permission on the table, the USE SCHEMA permission on its parent schema, and the USE CATALOG permission on its parent catalog.</a:t>
            </a:r>
          </a:p>
        </p:txBody>
      </p:sp>
    </p:spTree>
    <p:extLst>
      <p:ext uri="{BB962C8B-B14F-4D97-AF65-F5344CB8AC3E}">
        <p14:creationId xmlns:p14="http://schemas.microsoft.com/office/powerpoint/2010/main" val="3025171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86E9C-9309-3E0D-0A09-BEEF0A17FC3A}"/>
              </a:ext>
            </a:extLst>
          </p:cNvPr>
          <p:cNvSpPr>
            <a:spLocks noGrp="1"/>
          </p:cNvSpPr>
          <p:nvPr>
            <p:ph type="title"/>
          </p:nvPr>
        </p:nvSpPr>
        <p:spPr/>
        <p:txBody>
          <a:bodyPr>
            <a:normAutofit/>
          </a:bodyPr>
          <a:lstStyle/>
          <a:p>
            <a:r>
              <a:rPr lang="en-US" dirty="0"/>
              <a:t>The Unity Catalog object model</a:t>
            </a:r>
          </a:p>
        </p:txBody>
      </p:sp>
      <p:pic>
        <p:nvPicPr>
          <p:cNvPr id="5" name="Picture 4">
            <a:extLst>
              <a:ext uri="{FF2B5EF4-FFF2-40B4-BE49-F238E27FC236}">
                <a16:creationId xmlns:a16="http://schemas.microsoft.com/office/drawing/2014/main" id="{2BE69A5F-F96C-A4CD-7682-7EF70CA0D3D7}"/>
              </a:ext>
            </a:extLst>
          </p:cNvPr>
          <p:cNvPicPr>
            <a:picLocks noChangeAspect="1"/>
          </p:cNvPicPr>
          <p:nvPr/>
        </p:nvPicPr>
        <p:blipFill>
          <a:blip r:embed="rId2"/>
          <a:stretch>
            <a:fillRect/>
          </a:stretch>
        </p:blipFill>
        <p:spPr>
          <a:xfrm>
            <a:off x="1843087" y="2190264"/>
            <a:ext cx="8505825" cy="3895725"/>
          </a:xfrm>
          <a:prstGeom prst="rect">
            <a:avLst/>
          </a:prstGeom>
        </p:spPr>
      </p:pic>
    </p:spTree>
    <p:extLst>
      <p:ext uri="{BB962C8B-B14F-4D97-AF65-F5344CB8AC3E}">
        <p14:creationId xmlns:p14="http://schemas.microsoft.com/office/powerpoint/2010/main" val="3531977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C63B-8F6B-0EF1-D6E6-5AC821E4B763}"/>
              </a:ext>
            </a:extLst>
          </p:cNvPr>
          <p:cNvSpPr>
            <a:spLocks noGrp="1"/>
          </p:cNvSpPr>
          <p:nvPr>
            <p:ph type="title"/>
          </p:nvPr>
        </p:nvSpPr>
        <p:spPr/>
        <p:txBody>
          <a:bodyPr/>
          <a:lstStyle/>
          <a:p>
            <a:r>
              <a:rPr lang="en-IN" dirty="0"/>
              <a:t>Audit access</a:t>
            </a:r>
            <a:endParaRPr lang="en-US" dirty="0"/>
          </a:p>
        </p:txBody>
      </p:sp>
      <p:sp>
        <p:nvSpPr>
          <p:cNvPr id="3" name="Content Placeholder 2">
            <a:extLst>
              <a:ext uri="{FF2B5EF4-FFF2-40B4-BE49-F238E27FC236}">
                <a16:creationId xmlns:a16="http://schemas.microsoft.com/office/drawing/2014/main" id="{04DDBB72-2BBF-791C-A6FD-64D6701CD97E}"/>
              </a:ext>
            </a:extLst>
          </p:cNvPr>
          <p:cNvSpPr>
            <a:spLocks noGrp="1"/>
          </p:cNvSpPr>
          <p:nvPr>
            <p:ph idx="1"/>
          </p:nvPr>
        </p:nvSpPr>
        <p:spPr/>
        <p:txBody>
          <a:bodyPr>
            <a:normAutofit/>
          </a:bodyPr>
          <a:lstStyle/>
          <a:p>
            <a:endParaRPr lang="en-US" sz="1800" dirty="0"/>
          </a:p>
          <a:p>
            <a:endParaRPr lang="en-US" sz="1800" dirty="0"/>
          </a:p>
          <a:p>
            <a:endParaRPr lang="en-US" sz="1800" dirty="0"/>
          </a:p>
          <a:p>
            <a:r>
              <a:rPr lang="en-US" sz="1800" dirty="0"/>
              <a:t>A complete data governance solution requires auditing access to data and providing alerting and monitoring capabilities. Unity Catalog captures an audit log of actions performed against the </a:t>
            </a:r>
            <a:r>
              <a:rPr lang="en-US" sz="1800" dirty="0" err="1"/>
              <a:t>metastore</a:t>
            </a:r>
            <a:r>
              <a:rPr lang="en-US" sz="1800" dirty="0"/>
              <a:t> and these logs are delivered as part of AWS Databricks audit logs.</a:t>
            </a:r>
          </a:p>
        </p:txBody>
      </p:sp>
    </p:spTree>
    <p:extLst>
      <p:ext uri="{BB962C8B-B14F-4D97-AF65-F5344CB8AC3E}">
        <p14:creationId xmlns:p14="http://schemas.microsoft.com/office/powerpoint/2010/main" val="1440910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C2AC6-4ADB-3A7F-DE08-87FFE1682216}"/>
              </a:ext>
            </a:extLst>
          </p:cNvPr>
          <p:cNvSpPr>
            <a:spLocks noGrp="1"/>
          </p:cNvSpPr>
          <p:nvPr>
            <p:ph type="title"/>
          </p:nvPr>
        </p:nvSpPr>
        <p:spPr/>
        <p:txBody>
          <a:bodyPr>
            <a:normAutofit/>
          </a:bodyPr>
          <a:lstStyle/>
          <a:p>
            <a:r>
              <a:rPr lang="en-US" dirty="0"/>
              <a:t>Organize your data</a:t>
            </a:r>
          </a:p>
        </p:txBody>
      </p:sp>
      <p:pic>
        <p:nvPicPr>
          <p:cNvPr id="5" name="Picture 4">
            <a:extLst>
              <a:ext uri="{FF2B5EF4-FFF2-40B4-BE49-F238E27FC236}">
                <a16:creationId xmlns:a16="http://schemas.microsoft.com/office/drawing/2014/main" id="{04B92E01-9837-3A60-71B0-87F66150C774}"/>
              </a:ext>
            </a:extLst>
          </p:cNvPr>
          <p:cNvPicPr>
            <a:picLocks noChangeAspect="1"/>
          </p:cNvPicPr>
          <p:nvPr/>
        </p:nvPicPr>
        <p:blipFill>
          <a:blip r:embed="rId2"/>
          <a:stretch>
            <a:fillRect/>
          </a:stretch>
        </p:blipFill>
        <p:spPr>
          <a:xfrm>
            <a:off x="2458074" y="1269716"/>
            <a:ext cx="6036880" cy="5428796"/>
          </a:xfrm>
          <a:prstGeom prst="rect">
            <a:avLst/>
          </a:prstGeom>
        </p:spPr>
      </p:pic>
    </p:spTree>
    <p:extLst>
      <p:ext uri="{BB962C8B-B14F-4D97-AF65-F5344CB8AC3E}">
        <p14:creationId xmlns:p14="http://schemas.microsoft.com/office/powerpoint/2010/main" val="2275852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53C4B-55A1-0E9E-E8A7-0930637B2082}"/>
              </a:ext>
            </a:extLst>
          </p:cNvPr>
          <p:cNvSpPr>
            <a:spLocks noGrp="1"/>
          </p:cNvSpPr>
          <p:nvPr>
            <p:ph type="title"/>
          </p:nvPr>
        </p:nvSpPr>
        <p:spPr/>
        <p:txBody>
          <a:bodyPr/>
          <a:lstStyle/>
          <a:p>
            <a:r>
              <a:rPr lang="en-IN" dirty="0"/>
              <a:t>Problems without Unity </a:t>
            </a:r>
            <a:r>
              <a:rPr lang="en-IN" dirty="0" err="1"/>
              <a:t>Catalog</a:t>
            </a:r>
            <a:endParaRPr lang="en-US" dirty="0"/>
          </a:p>
        </p:txBody>
      </p:sp>
      <p:sp>
        <p:nvSpPr>
          <p:cNvPr id="3" name="Content Placeholder 2">
            <a:extLst>
              <a:ext uri="{FF2B5EF4-FFF2-40B4-BE49-F238E27FC236}">
                <a16:creationId xmlns:a16="http://schemas.microsoft.com/office/drawing/2014/main" id="{D3E2B072-CA1E-7E5A-0A37-80754F19EAC5}"/>
              </a:ext>
            </a:extLst>
          </p:cNvPr>
          <p:cNvSpPr>
            <a:spLocks noGrp="1"/>
          </p:cNvSpPr>
          <p:nvPr>
            <p:ph idx="1"/>
          </p:nvPr>
        </p:nvSpPr>
        <p:spPr/>
        <p:txBody>
          <a:bodyPr/>
          <a:lstStyle/>
          <a:p>
            <a:pPr lvl="1"/>
            <a:endParaRPr lang="en-IN" dirty="0"/>
          </a:p>
          <a:p>
            <a:pPr lvl="1"/>
            <a:endParaRPr lang="en-IN" dirty="0"/>
          </a:p>
          <a:p>
            <a:pPr lvl="1"/>
            <a:r>
              <a:rPr lang="en-IN" dirty="0"/>
              <a:t>There is no way to control ACL across workspaces</a:t>
            </a:r>
          </a:p>
          <a:p>
            <a:pPr lvl="1"/>
            <a:r>
              <a:rPr lang="en-IN" dirty="0"/>
              <a:t>Tracking Lineage is difficult</a:t>
            </a:r>
          </a:p>
          <a:p>
            <a:pPr lvl="1"/>
            <a:r>
              <a:rPr lang="en-IN" dirty="0"/>
              <a:t>No way to group resources belonging to an environment under same head and control access</a:t>
            </a:r>
            <a:endParaRPr lang="en-US" dirty="0"/>
          </a:p>
        </p:txBody>
      </p:sp>
    </p:spTree>
    <p:extLst>
      <p:ext uri="{BB962C8B-B14F-4D97-AF65-F5344CB8AC3E}">
        <p14:creationId xmlns:p14="http://schemas.microsoft.com/office/powerpoint/2010/main" val="1325658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3E206-8025-60F2-C974-30BB1B1C4984}"/>
              </a:ext>
            </a:extLst>
          </p:cNvPr>
          <p:cNvSpPr>
            <a:spLocks noGrp="1"/>
          </p:cNvSpPr>
          <p:nvPr>
            <p:ph type="title"/>
          </p:nvPr>
        </p:nvSpPr>
        <p:spPr/>
        <p:txBody>
          <a:bodyPr/>
          <a:lstStyle/>
          <a:p>
            <a:r>
              <a:rPr lang="en-IN" dirty="0"/>
              <a:t>Delta Sharing</a:t>
            </a:r>
            <a:endParaRPr lang="en-US" dirty="0"/>
          </a:p>
        </p:txBody>
      </p:sp>
      <p:sp>
        <p:nvSpPr>
          <p:cNvPr id="3" name="Content Placeholder 2">
            <a:extLst>
              <a:ext uri="{FF2B5EF4-FFF2-40B4-BE49-F238E27FC236}">
                <a16:creationId xmlns:a16="http://schemas.microsoft.com/office/drawing/2014/main" id="{792FC114-B0D5-B4DB-AADA-6C85E838A68A}"/>
              </a:ext>
            </a:extLst>
          </p:cNvPr>
          <p:cNvSpPr>
            <a:spLocks noGrp="1"/>
          </p:cNvSpPr>
          <p:nvPr>
            <p:ph idx="1"/>
          </p:nvPr>
        </p:nvSpPr>
        <p:spPr/>
        <p:txBody>
          <a:bodyPr>
            <a:normAutofit/>
          </a:bodyPr>
          <a:lstStyle/>
          <a:p>
            <a:endParaRPr lang="en-US" sz="1800" dirty="0"/>
          </a:p>
          <a:p>
            <a:endParaRPr lang="en-US" sz="1800" dirty="0"/>
          </a:p>
          <a:p>
            <a:endParaRPr lang="en-US" sz="1800" dirty="0"/>
          </a:p>
          <a:p>
            <a:r>
              <a:rPr lang="en-US" sz="1800" dirty="0"/>
              <a:t>Delta Sharing is an open protocol developed by Databricks for secure data sharing with other organizations or other departments within your organization, regardless of which computing platforms they use. When Delta Sharing is enabled on a </a:t>
            </a:r>
            <a:r>
              <a:rPr lang="en-US" sz="1800" dirty="0" err="1"/>
              <a:t>metastore</a:t>
            </a:r>
            <a:r>
              <a:rPr lang="en-US" sz="1800" dirty="0"/>
              <a:t>, Unity Catalog runs a Delta Sharing server.</a:t>
            </a:r>
          </a:p>
          <a:p>
            <a:endParaRPr lang="en-US" sz="1800" dirty="0"/>
          </a:p>
          <a:p>
            <a:r>
              <a:rPr lang="en-US" sz="1800" dirty="0"/>
              <a:t>To share data between </a:t>
            </a:r>
            <a:r>
              <a:rPr lang="en-US" sz="1800" dirty="0" err="1"/>
              <a:t>metastores</a:t>
            </a:r>
            <a:r>
              <a:rPr lang="en-US" sz="1800" dirty="0"/>
              <a:t>, you can leverage Databricks-to-Databricks Delta Sharing. This allows you to register tables from </a:t>
            </a:r>
            <a:r>
              <a:rPr lang="en-US" sz="1800" dirty="0" err="1"/>
              <a:t>metastores</a:t>
            </a:r>
            <a:r>
              <a:rPr lang="en-US" sz="1800" dirty="0"/>
              <a:t> in different regions. These tables will appear as read-only objects in the consuming </a:t>
            </a:r>
            <a:r>
              <a:rPr lang="en-US" sz="1800" dirty="0" err="1"/>
              <a:t>metastore</a:t>
            </a:r>
            <a:r>
              <a:rPr lang="en-US" sz="1800" dirty="0"/>
              <a:t>. These tables can be granted access like any other object within Unity Catalog.</a:t>
            </a:r>
          </a:p>
        </p:txBody>
      </p:sp>
    </p:spTree>
    <p:extLst>
      <p:ext uri="{BB962C8B-B14F-4D97-AF65-F5344CB8AC3E}">
        <p14:creationId xmlns:p14="http://schemas.microsoft.com/office/powerpoint/2010/main" val="475112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6053</TotalTime>
  <Words>704</Words>
  <Application>Microsoft Macintosh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GoodReads Books ETL Pipeline project</vt:lpstr>
      <vt:lpstr>High Level Architecture Diagram</vt:lpstr>
      <vt:lpstr>Unity Catalog Overview</vt:lpstr>
      <vt:lpstr>Unity Catalog model</vt:lpstr>
      <vt:lpstr>The Unity Catalog object model</vt:lpstr>
      <vt:lpstr>Audit access</vt:lpstr>
      <vt:lpstr>Organize your data</vt:lpstr>
      <vt:lpstr>Problems without Unity Catalog</vt:lpstr>
      <vt:lpstr>Delta Sharing</vt:lpstr>
      <vt:lpstr>Lineage</vt:lpstr>
      <vt:lpstr>Parquet File format</vt:lpstr>
      <vt:lpstr>ORC file format</vt:lpstr>
      <vt:lpstr>Advantages of columnar file over row based storage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Harnishad Kaur Binner</cp:lastModifiedBy>
  <cp:revision>5</cp:revision>
  <dcterms:created xsi:type="dcterms:W3CDTF">2023-03-21T18:09:22Z</dcterms:created>
  <dcterms:modified xsi:type="dcterms:W3CDTF">2023-04-24T02:54:40Z</dcterms:modified>
</cp:coreProperties>
</file>