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81febc34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81febc34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581febc34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581febc34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581febc34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581febc34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81febc3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581febc3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581febc34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581febc34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581febc34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581febc3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81febc34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81febc34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581febc34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581febc34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581febc34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581febc34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581febc34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581febc34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81febc34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581febc34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55128" y="1096950"/>
            <a:ext cx="5877300" cy="17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690925" y="2127100"/>
            <a:ext cx="34707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Amardeep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Bartholomew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Sobona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00" y="152400"/>
            <a:ext cx="50101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392775" y="20031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Inventory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453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 - Data Structure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Demographics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Product Performance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Sales Website Activity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5" y="1067950"/>
            <a:ext cx="8243324" cy="38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52200" y="250150"/>
            <a:ext cx="8052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Scheme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55250" y="1489825"/>
            <a:ext cx="3595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Demographics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8327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75" y="152400"/>
            <a:ext cx="4128000" cy="4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17500" y="1943475"/>
            <a:ext cx="425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50" y="152400"/>
            <a:ext cx="66773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25" y="152400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17500" y="1943475"/>
            <a:ext cx="42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Sales Website Activity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