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30CF7-1A1A-4D1C-BF90-533D6A316DB1}" v="931" dt="2020-03-04T10:20:15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A582D8-4510-46E2-9C2D-9A64B7B742B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A42C676-DE44-4C61-9722-B953BDDD1178}">
      <dgm:prSet/>
      <dgm:spPr/>
      <dgm:t>
        <a:bodyPr/>
        <a:lstStyle/>
        <a:p>
          <a:r>
            <a:rPr lang="en-US"/>
            <a:t>Product Owner</a:t>
          </a:r>
        </a:p>
      </dgm:t>
    </dgm:pt>
    <dgm:pt modelId="{88191A6D-26C0-41ED-9DE4-B561636A0FD4}" type="parTrans" cxnId="{F438D17A-0233-464D-BCA0-3336EC9DDAED}">
      <dgm:prSet/>
      <dgm:spPr/>
      <dgm:t>
        <a:bodyPr/>
        <a:lstStyle/>
        <a:p>
          <a:endParaRPr lang="en-US"/>
        </a:p>
      </dgm:t>
    </dgm:pt>
    <dgm:pt modelId="{DD68D0A4-A7AA-49F2-BF97-D194B3C73E2E}" type="sibTrans" cxnId="{F438D17A-0233-464D-BCA0-3336EC9DDAED}">
      <dgm:prSet/>
      <dgm:spPr/>
      <dgm:t>
        <a:bodyPr/>
        <a:lstStyle/>
        <a:p>
          <a:endParaRPr lang="en-US"/>
        </a:p>
      </dgm:t>
    </dgm:pt>
    <dgm:pt modelId="{65BAB3FE-E881-464A-B8A6-460EFE0AE6AE}">
      <dgm:prSet/>
      <dgm:spPr/>
      <dgm:t>
        <a:bodyPr/>
        <a:lstStyle/>
        <a:p>
          <a:r>
            <a:rPr lang="en-US"/>
            <a:t>Scrum Master</a:t>
          </a:r>
        </a:p>
      </dgm:t>
    </dgm:pt>
    <dgm:pt modelId="{27C110B3-873E-4128-AD0B-37A3C16D5514}" type="parTrans" cxnId="{183BDA3C-5E89-4197-B45B-BD58ECFF1CDC}">
      <dgm:prSet/>
      <dgm:spPr/>
      <dgm:t>
        <a:bodyPr/>
        <a:lstStyle/>
        <a:p>
          <a:endParaRPr lang="en-US"/>
        </a:p>
      </dgm:t>
    </dgm:pt>
    <dgm:pt modelId="{CC0D0144-014F-4B80-A74D-CD8BF3B59864}" type="sibTrans" cxnId="{183BDA3C-5E89-4197-B45B-BD58ECFF1CDC}">
      <dgm:prSet/>
      <dgm:spPr/>
      <dgm:t>
        <a:bodyPr/>
        <a:lstStyle/>
        <a:p>
          <a:endParaRPr lang="en-US"/>
        </a:p>
      </dgm:t>
    </dgm:pt>
    <dgm:pt modelId="{76E1203A-84D1-4D15-9275-82DAEB3E392C}">
      <dgm:prSet/>
      <dgm:spPr/>
      <dgm:t>
        <a:bodyPr/>
        <a:lstStyle/>
        <a:p>
          <a:r>
            <a:rPr lang="en-US"/>
            <a:t>Team</a:t>
          </a:r>
        </a:p>
      </dgm:t>
    </dgm:pt>
    <dgm:pt modelId="{B7D3FC7A-88C3-4756-BE90-266071315F03}" type="parTrans" cxnId="{1588C585-1887-43D1-A2EB-07F8CE52C544}">
      <dgm:prSet/>
      <dgm:spPr/>
      <dgm:t>
        <a:bodyPr/>
        <a:lstStyle/>
        <a:p>
          <a:endParaRPr lang="en-US"/>
        </a:p>
      </dgm:t>
    </dgm:pt>
    <dgm:pt modelId="{45E30530-E0D7-43C8-B0C7-4590AC5A56F3}" type="sibTrans" cxnId="{1588C585-1887-43D1-A2EB-07F8CE52C544}">
      <dgm:prSet/>
      <dgm:spPr/>
      <dgm:t>
        <a:bodyPr/>
        <a:lstStyle/>
        <a:p>
          <a:endParaRPr lang="en-US"/>
        </a:p>
      </dgm:t>
    </dgm:pt>
    <dgm:pt modelId="{9E3E3D0A-DD54-4F8F-8726-A2BAE25ABB1A}" type="pres">
      <dgm:prSet presAssocID="{9AA582D8-4510-46E2-9C2D-9A64B7B742BD}" presName="root" presStyleCnt="0">
        <dgm:presLayoutVars>
          <dgm:dir/>
          <dgm:resizeHandles val="exact"/>
        </dgm:presLayoutVars>
      </dgm:prSet>
      <dgm:spPr/>
    </dgm:pt>
    <dgm:pt modelId="{CDDEA863-0751-447B-B2F5-7A1631EA68D7}" type="pres">
      <dgm:prSet presAssocID="{1A42C676-DE44-4C61-9722-B953BDDD1178}" presName="compNode" presStyleCnt="0"/>
      <dgm:spPr/>
    </dgm:pt>
    <dgm:pt modelId="{A379A203-CA1C-4BFE-AACF-45983C0FA73C}" type="pres">
      <dgm:prSet presAssocID="{1A42C676-DE44-4C61-9722-B953BDDD11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7EA7100-E61C-4E4E-B81F-25F4635A01B7}" type="pres">
      <dgm:prSet presAssocID="{1A42C676-DE44-4C61-9722-B953BDDD1178}" presName="spaceRect" presStyleCnt="0"/>
      <dgm:spPr/>
    </dgm:pt>
    <dgm:pt modelId="{B2C9E4A3-66DE-492F-9FEE-AD327976E7AF}" type="pres">
      <dgm:prSet presAssocID="{1A42C676-DE44-4C61-9722-B953BDDD1178}" presName="textRect" presStyleLbl="revTx" presStyleIdx="0" presStyleCnt="3">
        <dgm:presLayoutVars>
          <dgm:chMax val="1"/>
          <dgm:chPref val="1"/>
        </dgm:presLayoutVars>
      </dgm:prSet>
      <dgm:spPr/>
    </dgm:pt>
    <dgm:pt modelId="{06881C8D-0800-469B-B5A9-456127F969DE}" type="pres">
      <dgm:prSet presAssocID="{DD68D0A4-A7AA-49F2-BF97-D194B3C73E2E}" presName="sibTrans" presStyleCnt="0"/>
      <dgm:spPr/>
    </dgm:pt>
    <dgm:pt modelId="{AD952392-F949-42FA-86EF-966F561CF912}" type="pres">
      <dgm:prSet presAssocID="{65BAB3FE-E881-464A-B8A6-460EFE0AE6AE}" presName="compNode" presStyleCnt="0"/>
      <dgm:spPr/>
    </dgm:pt>
    <dgm:pt modelId="{F8569B48-94BA-410A-8ED4-6544901D0A2D}" type="pres">
      <dgm:prSet presAssocID="{65BAB3FE-E881-464A-B8A6-460EFE0AE6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814F413-8ECC-47D7-9114-CDD357D2ADF0}" type="pres">
      <dgm:prSet presAssocID="{65BAB3FE-E881-464A-B8A6-460EFE0AE6AE}" presName="spaceRect" presStyleCnt="0"/>
      <dgm:spPr/>
    </dgm:pt>
    <dgm:pt modelId="{8A0085DE-346F-4708-A781-2CEF9257CDB8}" type="pres">
      <dgm:prSet presAssocID="{65BAB3FE-E881-464A-B8A6-460EFE0AE6AE}" presName="textRect" presStyleLbl="revTx" presStyleIdx="1" presStyleCnt="3">
        <dgm:presLayoutVars>
          <dgm:chMax val="1"/>
          <dgm:chPref val="1"/>
        </dgm:presLayoutVars>
      </dgm:prSet>
      <dgm:spPr/>
    </dgm:pt>
    <dgm:pt modelId="{1DF57C72-A237-42B8-9B9E-E50BBBD9F5F4}" type="pres">
      <dgm:prSet presAssocID="{CC0D0144-014F-4B80-A74D-CD8BF3B59864}" presName="sibTrans" presStyleCnt="0"/>
      <dgm:spPr/>
    </dgm:pt>
    <dgm:pt modelId="{7675EB90-952C-4C77-9986-E12082E78879}" type="pres">
      <dgm:prSet presAssocID="{76E1203A-84D1-4D15-9275-82DAEB3E392C}" presName="compNode" presStyleCnt="0"/>
      <dgm:spPr/>
    </dgm:pt>
    <dgm:pt modelId="{EC061F28-606C-4425-AE93-C2E5D441A259}" type="pres">
      <dgm:prSet presAssocID="{76E1203A-84D1-4D15-9275-82DAEB3E392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8FB7B567-6CAF-443A-8395-3F4C690877D9}" type="pres">
      <dgm:prSet presAssocID="{76E1203A-84D1-4D15-9275-82DAEB3E392C}" presName="spaceRect" presStyleCnt="0"/>
      <dgm:spPr/>
    </dgm:pt>
    <dgm:pt modelId="{2A6ED369-5623-410B-ABBD-CC5BDBD5F002}" type="pres">
      <dgm:prSet presAssocID="{76E1203A-84D1-4D15-9275-82DAEB3E392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83BDA3C-5E89-4197-B45B-BD58ECFF1CDC}" srcId="{9AA582D8-4510-46E2-9C2D-9A64B7B742BD}" destId="{65BAB3FE-E881-464A-B8A6-460EFE0AE6AE}" srcOrd="1" destOrd="0" parTransId="{27C110B3-873E-4128-AD0B-37A3C16D5514}" sibTransId="{CC0D0144-014F-4B80-A74D-CD8BF3B59864}"/>
    <dgm:cxn modelId="{EAA05975-ED5A-4C42-82FC-0300E09E43FF}" type="presOf" srcId="{65BAB3FE-E881-464A-B8A6-460EFE0AE6AE}" destId="{8A0085DE-346F-4708-A781-2CEF9257CDB8}" srcOrd="0" destOrd="0" presId="urn:microsoft.com/office/officeart/2018/2/layout/IconLabelList"/>
    <dgm:cxn modelId="{8096E756-018F-49F4-A837-7B3E4B2407AD}" type="presOf" srcId="{76E1203A-84D1-4D15-9275-82DAEB3E392C}" destId="{2A6ED369-5623-410B-ABBD-CC5BDBD5F002}" srcOrd="0" destOrd="0" presId="urn:microsoft.com/office/officeart/2018/2/layout/IconLabelList"/>
    <dgm:cxn modelId="{F438D17A-0233-464D-BCA0-3336EC9DDAED}" srcId="{9AA582D8-4510-46E2-9C2D-9A64B7B742BD}" destId="{1A42C676-DE44-4C61-9722-B953BDDD1178}" srcOrd="0" destOrd="0" parTransId="{88191A6D-26C0-41ED-9DE4-B561636A0FD4}" sibTransId="{DD68D0A4-A7AA-49F2-BF97-D194B3C73E2E}"/>
    <dgm:cxn modelId="{1228FE7C-14E9-4859-97C8-CD0A2421C27A}" type="presOf" srcId="{1A42C676-DE44-4C61-9722-B953BDDD1178}" destId="{B2C9E4A3-66DE-492F-9FEE-AD327976E7AF}" srcOrd="0" destOrd="0" presId="urn:microsoft.com/office/officeart/2018/2/layout/IconLabelList"/>
    <dgm:cxn modelId="{1588C585-1887-43D1-A2EB-07F8CE52C544}" srcId="{9AA582D8-4510-46E2-9C2D-9A64B7B742BD}" destId="{76E1203A-84D1-4D15-9275-82DAEB3E392C}" srcOrd="2" destOrd="0" parTransId="{B7D3FC7A-88C3-4756-BE90-266071315F03}" sibTransId="{45E30530-E0D7-43C8-B0C7-4590AC5A56F3}"/>
    <dgm:cxn modelId="{969A4FA5-063F-4B0B-80F7-B0856008E0F8}" type="presOf" srcId="{9AA582D8-4510-46E2-9C2D-9A64B7B742BD}" destId="{9E3E3D0A-DD54-4F8F-8726-A2BAE25ABB1A}" srcOrd="0" destOrd="0" presId="urn:microsoft.com/office/officeart/2018/2/layout/IconLabelList"/>
    <dgm:cxn modelId="{82381214-2EA4-43CA-BC8D-F9733B4E8F31}" type="presParOf" srcId="{9E3E3D0A-DD54-4F8F-8726-A2BAE25ABB1A}" destId="{CDDEA863-0751-447B-B2F5-7A1631EA68D7}" srcOrd="0" destOrd="0" presId="urn:microsoft.com/office/officeart/2018/2/layout/IconLabelList"/>
    <dgm:cxn modelId="{6C309667-E263-46C9-A7D7-BD5C918C0760}" type="presParOf" srcId="{CDDEA863-0751-447B-B2F5-7A1631EA68D7}" destId="{A379A203-CA1C-4BFE-AACF-45983C0FA73C}" srcOrd="0" destOrd="0" presId="urn:microsoft.com/office/officeart/2018/2/layout/IconLabelList"/>
    <dgm:cxn modelId="{873D0BB7-D107-47AF-B9E5-1898EBDF02F0}" type="presParOf" srcId="{CDDEA863-0751-447B-B2F5-7A1631EA68D7}" destId="{17EA7100-E61C-4E4E-B81F-25F4635A01B7}" srcOrd="1" destOrd="0" presId="urn:microsoft.com/office/officeart/2018/2/layout/IconLabelList"/>
    <dgm:cxn modelId="{4DEE2FB6-D298-4B95-91B7-D6D53D87BAAB}" type="presParOf" srcId="{CDDEA863-0751-447B-B2F5-7A1631EA68D7}" destId="{B2C9E4A3-66DE-492F-9FEE-AD327976E7AF}" srcOrd="2" destOrd="0" presId="urn:microsoft.com/office/officeart/2018/2/layout/IconLabelList"/>
    <dgm:cxn modelId="{FBE83892-4217-48B9-B146-AE4077774F1A}" type="presParOf" srcId="{9E3E3D0A-DD54-4F8F-8726-A2BAE25ABB1A}" destId="{06881C8D-0800-469B-B5A9-456127F969DE}" srcOrd="1" destOrd="0" presId="urn:microsoft.com/office/officeart/2018/2/layout/IconLabelList"/>
    <dgm:cxn modelId="{F418C392-7F80-447D-929A-0DFE1CACBB06}" type="presParOf" srcId="{9E3E3D0A-DD54-4F8F-8726-A2BAE25ABB1A}" destId="{AD952392-F949-42FA-86EF-966F561CF912}" srcOrd="2" destOrd="0" presId="urn:microsoft.com/office/officeart/2018/2/layout/IconLabelList"/>
    <dgm:cxn modelId="{C8ACEF6C-0922-4C6F-9DC5-CFF98EA8FB35}" type="presParOf" srcId="{AD952392-F949-42FA-86EF-966F561CF912}" destId="{F8569B48-94BA-410A-8ED4-6544901D0A2D}" srcOrd="0" destOrd="0" presId="urn:microsoft.com/office/officeart/2018/2/layout/IconLabelList"/>
    <dgm:cxn modelId="{5222DA2B-EB0D-41D2-9B03-108E84507A59}" type="presParOf" srcId="{AD952392-F949-42FA-86EF-966F561CF912}" destId="{D814F413-8ECC-47D7-9114-CDD357D2ADF0}" srcOrd="1" destOrd="0" presId="urn:microsoft.com/office/officeart/2018/2/layout/IconLabelList"/>
    <dgm:cxn modelId="{186FF421-02CC-43AE-9DEA-77BD4506F803}" type="presParOf" srcId="{AD952392-F949-42FA-86EF-966F561CF912}" destId="{8A0085DE-346F-4708-A781-2CEF9257CDB8}" srcOrd="2" destOrd="0" presId="urn:microsoft.com/office/officeart/2018/2/layout/IconLabelList"/>
    <dgm:cxn modelId="{9603BC9A-4265-4348-9CCB-D7A9EAEE5407}" type="presParOf" srcId="{9E3E3D0A-DD54-4F8F-8726-A2BAE25ABB1A}" destId="{1DF57C72-A237-42B8-9B9E-E50BBBD9F5F4}" srcOrd="3" destOrd="0" presId="urn:microsoft.com/office/officeart/2018/2/layout/IconLabelList"/>
    <dgm:cxn modelId="{F0D7DC13-F341-48B5-834B-E84D6AD72805}" type="presParOf" srcId="{9E3E3D0A-DD54-4F8F-8726-A2BAE25ABB1A}" destId="{7675EB90-952C-4C77-9986-E12082E78879}" srcOrd="4" destOrd="0" presId="urn:microsoft.com/office/officeart/2018/2/layout/IconLabelList"/>
    <dgm:cxn modelId="{9417892F-D328-45E0-A8ED-E3CEE53ABD1F}" type="presParOf" srcId="{7675EB90-952C-4C77-9986-E12082E78879}" destId="{EC061F28-606C-4425-AE93-C2E5D441A259}" srcOrd="0" destOrd="0" presId="urn:microsoft.com/office/officeart/2018/2/layout/IconLabelList"/>
    <dgm:cxn modelId="{24D63E96-937F-4733-8EB6-9D05C1FD7E29}" type="presParOf" srcId="{7675EB90-952C-4C77-9986-E12082E78879}" destId="{8FB7B567-6CAF-443A-8395-3F4C690877D9}" srcOrd="1" destOrd="0" presId="urn:microsoft.com/office/officeart/2018/2/layout/IconLabelList"/>
    <dgm:cxn modelId="{C6195DD8-4EC0-484F-88D3-0885B25AD0CF}" type="presParOf" srcId="{7675EB90-952C-4C77-9986-E12082E78879}" destId="{2A6ED369-5623-410B-ABBD-CC5BDBD5F0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9F0630-50BD-447D-B90C-CE394942F51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86A70AC-AFC4-4192-B293-99A58892826B}">
      <dgm:prSet/>
      <dgm:spPr/>
      <dgm:t>
        <a:bodyPr/>
        <a:lstStyle/>
        <a:p>
          <a:r>
            <a:rPr lang="en-US" b="1" u="sng"/>
            <a:t>SPRINT PROCESS IN CHRONOLOGICAL ORDER</a:t>
          </a:r>
          <a:r>
            <a:rPr lang="en-US" b="1"/>
            <a:t> </a:t>
          </a:r>
          <a:endParaRPr lang="en-US"/>
        </a:p>
      </dgm:t>
    </dgm:pt>
    <dgm:pt modelId="{846443C5-209E-4B00-B1C9-B9357C8C5625}" type="parTrans" cxnId="{C743B4C2-6D1E-4EBC-9030-DDFFC3FD8721}">
      <dgm:prSet/>
      <dgm:spPr/>
      <dgm:t>
        <a:bodyPr/>
        <a:lstStyle/>
        <a:p>
          <a:endParaRPr lang="en-US"/>
        </a:p>
      </dgm:t>
    </dgm:pt>
    <dgm:pt modelId="{664F905C-8030-472A-96ED-3246B6801CB8}" type="sibTrans" cxnId="{C743B4C2-6D1E-4EBC-9030-DDFFC3FD8721}">
      <dgm:prSet/>
      <dgm:spPr/>
      <dgm:t>
        <a:bodyPr/>
        <a:lstStyle/>
        <a:p>
          <a:endParaRPr lang="en-US"/>
        </a:p>
      </dgm:t>
    </dgm:pt>
    <dgm:pt modelId="{D0F5B8BD-51F1-449C-B935-01C75050EA27}">
      <dgm:prSet/>
      <dgm:spPr/>
      <dgm:t>
        <a:bodyPr/>
        <a:lstStyle/>
        <a:p>
          <a:r>
            <a:rPr lang="en-US" b="1"/>
            <a:t>Sprint Planning</a:t>
          </a:r>
          <a:endParaRPr lang="en-US"/>
        </a:p>
      </dgm:t>
    </dgm:pt>
    <dgm:pt modelId="{A3A7F930-6C06-4151-ACA7-04EEF3291433}" type="parTrans" cxnId="{480F924B-E93C-4C8E-9E9D-39BE58BADE16}">
      <dgm:prSet/>
      <dgm:spPr/>
      <dgm:t>
        <a:bodyPr/>
        <a:lstStyle/>
        <a:p>
          <a:endParaRPr lang="en-US"/>
        </a:p>
      </dgm:t>
    </dgm:pt>
    <dgm:pt modelId="{CFACAF56-2179-4997-A62B-899E3BBB11BE}" type="sibTrans" cxnId="{480F924B-E93C-4C8E-9E9D-39BE58BADE16}">
      <dgm:prSet/>
      <dgm:spPr/>
      <dgm:t>
        <a:bodyPr/>
        <a:lstStyle/>
        <a:p>
          <a:endParaRPr lang="en-US"/>
        </a:p>
      </dgm:t>
    </dgm:pt>
    <dgm:pt modelId="{67886718-B5D4-4B46-B318-F2536A164928}">
      <dgm:prSet/>
      <dgm:spPr/>
      <dgm:t>
        <a:bodyPr/>
        <a:lstStyle/>
        <a:p>
          <a:r>
            <a:rPr lang="en-US" b="1"/>
            <a:t>Sprint Retrospective</a:t>
          </a:r>
          <a:endParaRPr lang="en-US"/>
        </a:p>
      </dgm:t>
    </dgm:pt>
    <dgm:pt modelId="{2545C4E5-729F-4E73-AC8C-C2DAAEE58F3C}" type="parTrans" cxnId="{3468E4B2-D4EC-4C5F-81A0-AAE58F43C07F}">
      <dgm:prSet/>
      <dgm:spPr/>
      <dgm:t>
        <a:bodyPr/>
        <a:lstStyle/>
        <a:p>
          <a:endParaRPr lang="en-US"/>
        </a:p>
      </dgm:t>
    </dgm:pt>
    <dgm:pt modelId="{7A9BAB8C-E60B-46ED-ADDB-30C10DDBD56D}" type="sibTrans" cxnId="{3468E4B2-D4EC-4C5F-81A0-AAE58F43C07F}">
      <dgm:prSet/>
      <dgm:spPr/>
      <dgm:t>
        <a:bodyPr/>
        <a:lstStyle/>
        <a:p>
          <a:endParaRPr lang="en-US"/>
        </a:p>
      </dgm:t>
    </dgm:pt>
    <dgm:pt modelId="{548DF917-A61A-49FE-ADA4-D34D27EBC122}">
      <dgm:prSet/>
      <dgm:spPr/>
      <dgm:t>
        <a:bodyPr/>
        <a:lstStyle/>
        <a:p>
          <a:r>
            <a:rPr lang="en-US" b="1"/>
            <a:t>Daily Scrum Meeting</a:t>
          </a:r>
          <a:endParaRPr lang="en-US"/>
        </a:p>
      </dgm:t>
    </dgm:pt>
    <dgm:pt modelId="{74218827-3CFD-4AB4-A0B4-53A4923686B6}" type="parTrans" cxnId="{998D2DB2-2A50-421D-BD5A-FC12562268F9}">
      <dgm:prSet/>
      <dgm:spPr/>
      <dgm:t>
        <a:bodyPr/>
        <a:lstStyle/>
        <a:p>
          <a:endParaRPr lang="en-US"/>
        </a:p>
      </dgm:t>
    </dgm:pt>
    <dgm:pt modelId="{DEF2BF5E-3F7B-43C6-8821-49808EE1E0E0}" type="sibTrans" cxnId="{998D2DB2-2A50-421D-BD5A-FC12562268F9}">
      <dgm:prSet/>
      <dgm:spPr/>
      <dgm:t>
        <a:bodyPr/>
        <a:lstStyle/>
        <a:p>
          <a:endParaRPr lang="en-US"/>
        </a:p>
      </dgm:t>
    </dgm:pt>
    <dgm:pt modelId="{E3FDB9E3-318E-4AFC-84C7-FDBDD83330F0}">
      <dgm:prSet/>
      <dgm:spPr/>
      <dgm:t>
        <a:bodyPr/>
        <a:lstStyle/>
        <a:p>
          <a:r>
            <a:rPr lang="en-US" b="1"/>
            <a:t>Sprint Review</a:t>
          </a:r>
          <a:endParaRPr lang="en-US"/>
        </a:p>
      </dgm:t>
    </dgm:pt>
    <dgm:pt modelId="{E9A635B4-D018-4F4D-834E-CBF8947880AC}" type="parTrans" cxnId="{EA60EA09-6093-4823-9249-08F0C9C25BBD}">
      <dgm:prSet/>
      <dgm:spPr/>
      <dgm:t>
        <a:bodyPr/>
        <a:lstStyle/>
        <a:p>
          <a:endParaRPr lang="en-US"/>
        </a:p>
      </dgm:t>
    </dgm:pt>
    <dgm:pt modelId="{DF73A346-0F94-4EA2-9D62-D45BF036E1A7}" type="sibTrans" cxnId="{EA60EA09-6093-4823-9249-08F0C9C25BBD}">
      <dgm:prSet/>
      <dgm:spPr/>
      <dgm:t>
        <a:bodyPr/>
        <a:lstStyle/>
        <a:p>
          <a:endParaRPr lang="en-US"/>
        </a:p>
      </dgm:t>
    </dgm:pt>
    <dgm:pt modelId="{7FEB62E7-B5D5-4C7F-83F8-79CBBD6691BD}">
      <dgm:prSet/>
      <dgm:spPr/>
      <dgm:t>
        <a:bodyPr/>
        <a:lstStyle/>
        <a:p>
          <a:r>
            <a:rPr lang="en-US" b="1"/>
            <a:t>Sprint</a:t>
          </a:r>
          <a:endParaRPr lang="en-US"/>
        </a:p>
      </dgm:t>
    </dgm:pt>
    <dgm:pt modelId="{C5FB4324-9A03-451B-B48D-D892373BFD1E}" type="parTrans" cxnId="{06697768-6579-481C-A641-C06519DD77A6}">
      <dgm:prSet/>
      <dgm:spPr/>
      <dgm:t>
        <a:bodyPr/>
        <a:lstStyle/>
        <a:p>
          <a:endParaRPr lang="en-US"/>
        </a:p>
      </dgm:t>
    </dgm:pt>
    <dgm:pt modelId="{C6941202-3776-4067-9BC7-25BC85A9D424}" type="sibTrans" cxnId="{06697768-6579-481C-A641-C06519DD77A6}">
      <dgm:prSet/>
      <dgm:spPr/>
      <dgm:t>
        <a:bodyPr/>
        <a:lstStyle/>
        <a:p>
          <a:endParaRPr lang="en-US"/>
        </a:p>
      </dgm:t>
    </dgm:pt>
    <dgm:pt modelId="{13C63D47-1D30-4E3A-B7ED-2D7AAE47C140}" type="pres">
      <dgm:prSet presAssocID="{209F0630-50BD-447D-B90C-CE394942F517}" presName="diagram" presStyleCnt="0">
        <dgm:presLayoutVars>
          <dgm:dir/>
          <dgm:resizeHandles val="exact"/>
        </dgm:presLayoutVars>
      </dgm:prSet>
      <dgm:spPr/>
    </dgm:pt>
    <dgm:pt modelId="{8D496FF4-C6E8-4801-BC01-B4764ADB4044}" type="pres">
      <dgm:prSet presAssocID="{486A70AC-AFC4-4192-B293-99A58892826B}" presName="node" presStyleLbl="node1" presStyleIdx="0" presStyleCnt="1">
        <dgm:presLayoutVars>
          <dgm:bulletEnabled val="1"/>
        </dgm:presLayoutVars>
      </dgm:prSet>
      <dgm:spPr/>
    </dgm:pt>
  </dgm:ptLst>
  <dgm:cxnLst>
    <dgm:cxn modelId="{EA60EA09-6093-4823-9249-08F0C9C25BBD}" srcId="{486A70AC-AFC4-4192-B293-99A58892826B}" destId="{E3FDB9E3-318E-4AFC-84C7-FDBDD83330F0}" srcOrd="3" destOrd="0" parTransId="{E9A635B4-D018-4F4D-834E-CBF8947880AC}" sibTransId="{DF73A346-0F94-4EA2-9D62-D45BF036E1A7}"/>
    <dgm:cxn modelId="{9D329A64-BD30-410C-992F-08FEB9E5CD1C}" type="presOf" srcId="{D0F5B8BD-51F1-449C-B935-01C75050EA27}" destId="{8D496FF4-C6E8-4801-BC01-B4764ADB4044}" srcOrd="0" destOrd="1" presId="urn:microsoft.com/office/officeart/2005/8/layout/default"/>
    <dgm:cxn modelId="{06697768-6579-481C-A641-C06519DD77A6}" srcId="{486A70AC-AFC4-4192-B293-99A58892826B}" destId="{7FEB62E7-B5D5-4C7F-83F8-79CBBD6691BD}" srcOrd="4" destOrd="0" parTransId="{C5FB4324-9A03-451B-B48D-D892373BFD1E}" sibTransId="{C6941202-3776-4067-9BC7-25BC85A9D424}"/>
    <dgm:cxn modelId="{480F924B-E93C-4C8E-9E9D-39BE58BADE16}" srcId="{486A70AC-AFC4-4192-B293-99A58892826B}" destId="{D0F5B8BD-51F1-449C-B935-01C75050EA27}" srcOrd="0" destOrd="0" parTransId="{A3A7F930-6C06-4151-ACA7-04EEF3291433}" sibTransId="{CFACAF56-2179-4997-A62B-899E3BBB11BE}"/>
    <dgm:cxn modelId="{93AB9588-1A06-4087-BE98-16857312DB52}" type="presOf" srcId="{E3FDB9E3-318E-4AFC-84C7-FDBDD83330F0}" destId="{8D496FF4-C6E8-4801-BC01-B4764ADB4044}" srcOrd="0" destOrd="4" presId="urn:microsoft.com/office/officeart/2005/8/layout/default"/>
    <dgm:cxn modelId="{C2260C92-3D06-4DC6-9DC8-4F98159A9F86}" type="presOf" srcId="{67886718-B5D4-4B46-B318-F2536A164928}" destId="{8D496FF4-C6E8-4801-BC01-B4764ADB4044}" srcOrd="0" destOrd="2" presId="urn:microsoft.com/office/officeart/2005/8/layout/default"/>
    <dgm:cxn modelId="{998D2DB2-2A50-421D-BD5A-FC12562268F9}" srcId="{486A70AC-AFC4-4192-B293-99A58892826B}" destId="{548DF917-A61A-49FE-ADA4-D34D27EBC122}" srcOrd="2" destOrd="0" parTransId="{74218827-3CFD-4AB4-A0B4-53A4923686B6}" sibTransId="{DEF2BF5E-3F7B-43C6-8821-49808EE1E0E0}"/>
    <dgm:cxn modelId="{3468E4B2-D4EC-4C5F-81A0-AAE58F43C07F}" srcId="{486A70AC-AFC4-4192-B293-99A58892826B}" destId="{67886718-B5D4-4B46-B318-F2536A164928}" srcOrd="1" destOrd="0" parTransId="{2545C4E5-729F-4E73-AC8C-C2DAAEE58F3C}" sibTransId="{7A9BAB8C-E60B-46ED-ADDB-30C10DDBD56D}"/>
    <dgm:cxn modelId="{32D726BD-D529-4529-A862-9A57C5871266}" type="presOf" srcId="{486A70AC-AFC4-4192-B293-99A58892826B}" destId="{8D496FF4-C6E8-4801-BC01-B4764ADB4044}" srcOrd="0" destOrd="0" presId="urn:microsoft.com/office/officeart/2005/8/layout/default"/>
    <dgm:cxn modelId="{C743B4C2-6D1E-4EBC-9030-DDFFC3FD8721}" srcId="{209F0630-50BD-447D-B90C-CE394942F517}" destId="{486A70AC-AFC4-4192-B293-99A58892826B}" srcOrd="0" destOrd="0" parTransId="{846443C5-209E-4B00-B1C9-B9357C8C5625}" sibTransId="{664F905C-8030-472A-96ED-3246B6801CB8}"/>
    <dgm:cxn modelId="{9938F4D2-8BA0-401D-9F6B-F9D190B7A7C9}" type="presOf" srcId="{209F0630-50BD-447D-B90C-CE394942F517}" destId="{13C63D47-1D30-4E3A-B7ED-2D7AAE47C140}" srcOrd="0" destOrd="0" presId="urn:microsoft.com/office/officeart/2005/8/layout/default"/>
    <dgm:cxn modelId="{7D9361DC-12EB-49D0-8F78-9DB1A8145E25}" type="presOf" srcId="{7FEB62E7-B5D5-4C7F-83F8-79CBBD6691BD}" destId="{8D496FF4-C6E8-4801-BC01-B4764ADB4044}" srcOrd="0" destOrd="5" presId="urn:microsoft.com/office/officeart/2005/8/layout/default"/>
    <dgm:cxn modelId="{CDF0E1FB-B6EA-4643-BD84-3041D3F21ED4}" type="presOf" srcId="{548DF917-A61A-49FE-ADA4-D34D27EBC122}" destId="{8D496FF4-C6E8-4801-BC01-B4764ADB4044}" srcOrd="0" destOrd="3" presId="urn:microsoft.com/office/officeart/2005/8/layout/default"/>
    <dgm:cxn modelId="{8C6436B1-E6EE-4416-8D9C-2E9C2B327D61}" type="presParOf" srcId="{13C63D47-1D30-4E3A-B7ED-2D7AAE47C140}" destId="{8D496FF4-C6E8-4801-BC01-B4764ADB404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AF51B3-70D1-46FB-8C66-3B4285B6FAC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3AE9778-F10F-4133-ABA1-A08DAD69BDD4}">
      <dgm:prSet/>
      <dgm:spPr/>
      <dgm:t>
        <a:bodyPr/>
        <a:lstStyle/>
        <a:p>
          <a:pPr>
            <a:defRPr cap="all"/>
          </a:pPr>
          <a:r>
            <a:rPr lang="en-US" b="1" u="sng"/>
            <a:t>KEY FEATURES</a:t>
          </a:r>
          <a:r>
            <a:rPr lang="en-US" b="1"/>
            <a:t> </a:t>
          </a:r>
          <a:endParaRPr lang="en-US"/>
        </a:p>
      </dgm:t>
    </dgm:pt>
    <dgm:pt modelId="{148537D7-9304-4D78-A2D9-2EB022F48A3E}" type="parTrans" cxnId="{0AEB299D-D610-453A-853D-EE2CAC7FC3AE}">
      <dgm:prSet/>
      <dgm:spPr/>
      <dgm:t>
        <a:bodyPr/>
        <a:lstStyle/>
        <a:p>
          <a:endParaRPr lang="en-US"/>
        </a:p>
      </dgm:t>
    </dgm:pt>
    <dgm:pt modelId="{322B2B54-4C21-43B8-849B-FAE7B11CC807}" type="sibTrans" cxnId="{0AEB299D-D610-453A-853D-EE2CAC7FC3AE}">
      <dgm:prSet/>
      <dgm:spPr/>
      <dgm:t>
        <a:bodyPr/>
        <a:lstStyle/>
        <a:p>
          <a:endParaRPr lang="en-US"/>
        </a:p>
      </dgm:t>
    </dgm:pt>
    <dgm:pt modelId="{439E8F49-C06B-4481-985F-868099249355}">
      <dgm:prSet/>
      <dgm:spPr/>
      <dgm:t>
        <a:bodyPr/>
        <a:lstStyle/>
        <a:p>
          <a:pPr>
            <a:defRPr cap="all"/>
          </a:pPr>
          <a:r>
            <a:rPr lang="en-US"/>
            <a:t>Develop an overall model</a:t>
          </a:r>
        </a:p>
      </dgm:t>
    </dgm:pt>
    <dgm:pt modelId="{80EF273D-24C3-4E95-890C-8626EB0FF757}" type="parTrans" cxnId="{A5F41F5C-E505-419E-881C-8F61D3681F71}">
      <dgm:prSet/>
      <dgm:spPr/>
      <dgm:t>
        <a:bodyPr/>
        <a:lstStyle/>
        <a:p>
          <a:endParaRPr lang="en-US"/>
        </a:p>
      </dgm:t>
    </dgm:pt>
    <dgm:pt modelId="{F4456FE8-DBA0-4582-BD13-17BC9E845650}" type="sibTrans" cxnId="{A5F41F5C-E505-419E-881C-8F61D3681F71}">
      <dgm:prSet/>
      <dgm:spPr/>
      <dgm:t>
        <a:bodyPr/>
        <a:lstStyle/>
        <a:p>
          <a:endParaRPr lang="en-US"/>
        </a:p>
      </dgm:t>
    </dgm:pt>
    <dgm:pt modelId="{39967190-5321-4EBC-86A6-3D4AA071F9AB}">
      <dgm:prSet/>
      <dgm:spPr/>
      <dgm:t>
        <a:bodyPr/>
        <a:lstStyle/>
        <a:p>
          <a:pPr>
            <a:defRPr cap="all"/>
          </a:pPr>
          <a:r>
            <a:rPr lang="en-US"/>
            <a:t>Build a features list</a:t>
          </a:r>
        </a:p>
      </dgm:t>
    </dgm:pt>
    <dgm:pt modelId="{DBDA23E7-BD2A-4F6C-BFFB-A21F8231822A}" type="parTrans" cxnId="{8DD4CBB7-80F2-4795-98EB-7F39380B819A}">
      <dgm:prSet/>
      <dgm:spPr/>
      <dgm:t>
        <a:bodyPr/>
        <a:lstStyle/>
        <a:p>
          <a:endParaRPr lang="en-US"/>
        </a:p>
      </dgm:t>
    </dgm:pt>
    <dgm:pt modelId="{EF0DAD34-41FE-4005-B89B-B3493A2873C0}" type="sibTrans" cxnId="{8DD4CBB7-80F2-4795-98EB-7F39380B819A}">
      <dgm:prSet/>
      <dgm:spPr/>
      <dgm:t>
        <a:bodyPr/>
        <a:lstStyle/>
        <a:p>
          <a:endParaRPr lang="en-US"/>
        </a:p>
      </dgm:t>
    </dgm:pt>
    <dgm:pt modelId="{BBC7EF14-2313-4B49-8134-741E002B5EA5}">
      <dgm:prSet/>
      <dgm:spPr/>
      <dgm:t>
        <a:bodyPr/>
        <a:lstStyle/>
        <a:p>
          <a:pPr>
            <a:defRPr cap="all"/>
          </a:pPr>
          <a:r>
            <a:rPr lang="en-US"/>
            <a:t>Plan by feature</a:t>
          </a:r>
        </a:p>
      </dgm:t>
    </dgm:pt>
    <dgm:pt modelId="{9A00CCEC-42A2-4580-9022-91E06C948540}" type="parTrans" cxnId="{0D8766D5-1D0B-48A6-BAD2-66375EA84507}">
      <dgm:prSet/>
      <dgm:spPr/>
      <dgm:t>
        <a:bodyPr/>
        <a:lstStyle/>
        <a:p>
          <a:endParaRPr lang="en-US"/>
        </a:p>
      </dgm:t>
    </dgm:pt>
    <dgm:pt modelId="{BF805F65-3308-449C-884D-2483FB15B7F3}" type="sibTrans" cxnId="{0D8766D5-1D0B-48A6-BAD2-66375EA84507}">
      <dgm:prSet/>
      <dgm:spPr/>
      <dgm:t>
        <a:bodyPr/>
        <a:lstStyle/>
        <a:p>
          <a:endParaRPr lang="en-US"/>
        </a:p>
      </dgm:t>
    </dgm:pt>
    <dgm:pt modelId="{2CDACC11-E487-45F1-840C-212C844A75DA}">
      <dgm:prSet/>
      <dgm:spPr/>
      <dgm:t>
        <a:bodyPr/>
        <a:lstStyle/>
        <a:p>
          <a:pPr>
            <a:defRPr cap="all"/>
          </a:pPr>
          <a:r>
            <a:rPr lang="en-US"/>
            <a:t>Design by feature</a:t>
          </a:r>
        </a:p>
      </dgm:t>
    </dgm:pt>
    <dgm:pt modelId="{B22C79F3-633B-47AF-93F1-3D75A78ECEF0}" type="parTrans" cxnId="{B9C6A87A-5F7C-48D1-93E9-DA37F3E19B76}">
      <dgm:prSet/>
      <dgm:spPr/>
      <dgm:t>
        <a:bodyPr/>
        <a:lstStyle/>
        <a:p>
          <a:endParaRPr lang="en-US"/>
        </a:p>
      </dgm:t>
    </dgm:pt>
    <dgm:pt modelId="{E986650E-E36F-492A-9585-33E23EF534E2}" type="sibTrans" cxnId="{B9C6A87A-5F7C-48D1-93E9-DA37F3E19B76}">
      <dgm:prSet/>
      <dgm:spPr/>
      <dgm:t>
        <a:bodyPr/>
        <a:lstStyle/>
        <a:p>
          <a:endParaRPr lang="en-US"/>
        </a:p>
      </dgm:t>
    </dgm:pt>
    <dgm:pt modelId="{72096A24-1EB6-47E1-8971-08D5D5BE14D7}">
      <dgm:prSet/>
      <dgm:spPr/>
      <dgm:t>
        <a:bodyPr/>
        <a:lstStyle/>
        <a:p>
          <a:pPr>
            <a:defRPr cap="all"/>
          </a:pPr>
          <a:r>
            <a:rPr lang="en-US"/>
            <a:t>Build by feature</a:t>
          </a:r>
        </a:p>
      </dgm:t>
    </dgm:pt>
    <dgm:pt modelId="{ADAB6D0C-1C56-451C-8038-9FA3C85BD42A}" type="parTrans" cxnId="{13569C90-700E-48E4-B9A5-D2B3419B9668}">
      <dgm:prSet/>
      <dgm:spPr/>
      <dgm:t>
        <a:bodyPr/>
        <a:lstStyle/>
        <a:p>
          <a:endParaRPr lang="en-US"/>
        </a:p>
      </dgm:t>
    </dgm:pt>
    <dgm:pt modelId="{EAB0DC1D-BA7B-40E7-B9D8-876C05EAC8A7}" type="sibTrans" cxnId="{13569C90-700E-48E4-B9A5-D2B3419B9668}">
      <dgm:prSet/>
      <dgm:spPr/>
      <dgm:t>
        <a:bodyPr/>
        <a:lstStyle/>
        <a:p>
          <a:endParaRPr lang="en-US"/>
        </a:p>
      </dgm:t>
    </dgm:pt>
    <dgm:pt modelId="{38608B4A-C084-4C84-A732-E2E999A57268}" type="pres">
      <dgm:prSet presAssocID="{76AF51B3-70D1-46FB-8C66-3B4285B6FACD}" presName="root" presStyleCnt="0">
        <dgm:presLayoutVars>
          <dgm:dir/>
          <dgm:resizeHandles val="exact"/>
        </dgm:presLayoutVars>
      </dgm:prSet>
      <dgm:spPr/>
    </dgm:pt>
    <dgm:pt modelId="{435D36F4-4916-4281-9E32-4928215AC854}" type="pres">
      <dgm:prSet presAssocID="{53AE9778-F10F-4133-ABA1-A08DAD69BDD4}" presName="compNode" presStyleCnt="0"/>
      <dgm:spPr/>
    </dgm:pt>
    <dgm:pt modelId="{57A76949-BEBD-47FB-9FDC-2B050FF333B9}" type="pres">
      <dgm:prSet presAssocID="{53AE9778-F10F-4133-ABA1-A08DAD69BDD4}" presName="iconBgRect" presStyleLbl="bgShp" presStyleIdx="0" presStyleCnt="6"/>
      <dgm:spPr/>
    </dgm:pt>
    <dgm:pt modelId="{0ECD8DA2-6E81-4738-9A12-728EDC96F03B}" type="pres">
      <dgm:prSet presAssocID="{53AE9778-F10F-4133-ABA1-A08DAD69BDD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99D11F64-3722-4F0E-A63F-599A9659C275}" type="pres">
      <dgm:prSet presAssocID="{53AE9778-F10F-4133-ABA1-A08DAD69BDD4}" presName="spaceRect" presStyleCnt="0"/>
      <dgm:spPr/>
    </dgm:pt>
    <dgm:pt modelId="{5772FF62-5112-483C-BA9A-C1361129C8DC}" type="pres">
      <dgm:prSet presAssocID="{53AE9778-F10F-4133-ABA1-A08DAD69BDD4}" presName="textRect" presStyleLbl="revTx" presStyleIdx="0" presStyleCnt="6">
        <dgm:presLayoutVars>
          <dgm:chMax val="1"/>
          <dgm:chPref val="1"/>
        </dgm:presLayoutVars>
      </dgm:prSet>
      <dgm:spPr/>
    </dgm:pt>
    <dgm:pt modelId="{0358EC81-D740-42AF-8DF1-D06DFADE6065}" type="pres">
      <dgm:prSet presAssocID="{322B2B54-4C21-43B8-849B-FAE7B11CC807}" presName="sibTrans" presStyleCnt="0"/>
      <dgm:spPr/>
    </dgm:pt>
    <dgm:pt modelId="{503469A4-6275-4E03-A225-036B4F52A473}" type="pres">
      <dgm:prSet presAssocID="{439E8F49-C06B-4481-985F-868099249355}" presName="compNode" presStyleCnt="0"/>
      <dgm:spPr/>
    </dgm:pt>
    <dgm:pt modelId="{34D6B1AD-8111-4B62-A892-46D3BCF1279F}" type="pres">
      <dgm:prSet presAssocID="{439E8F49-C06B-4481-985F-868099249355}" presName="iconBgRect" presStyleLbl="bgShp" presStyleIdx="1" presStyleCnt="6"/>
      <dgm:spPr/>
    </dgm:pt>
    <dgm:pt modelId="{F7FF9A58-FE40-47AF-B3CD-CFE2CA6061EC}" type="pres">
      <dgm:prSet presAssocID="{439E8F49-C06B-4481-985F-86809924935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newableEnergy"/>
        </a:ext>
      </dgm:extLst>
    </dgm:pt>
    <dgm:pt modelId="{8CB88474-E64A-4256-987C-BB3C09908CAA}" type="pres">
      <dgm:prSet presAssocID="{439E8F49-C06B-4481-985F-868099249355}" presName="spaceRect" presStyleCnt="0"/>
      <dgm:spPr/>
    </dgm:pt>
    <dgm:pt modelId="{3AA3B4DC-DD22-4F32-B28E-DC7F29E20381}" type="pres">
      <dgm:prSet presAssocID="{439E8F49-C06B-4481-985F-868099249355}" presName="textRect" presStyleLbl="revTx" presStyleIdx="1" presStyleCnt="6">
        <dgm:presLayoutVars>
          <dgm:chMax val="1"/>
          <dgm:chPref val="1"/>
        </dgm:presLayoutVars>
      </dgm:prSet>
      <dgm:spPr/>
    </dgm:pt>
    <dgm:pt modelId="{3BE8517F-9D00-4749-9B09-AA1462F98FEE}" type="pres">
      <dgm:prSet presAssocID="{F4456FE8-DBA0-4582-BD13-17BC9E845650}" presName="sibTrans" presStyleCnt="0"/>
      <dgm:spPr/>
    </dgm:pt>
    <dgm:pt modelId="{925BC187-245D-4C59-8487-B0D74ADDBA56}" type="pres">
      <dgm:prSet presAssocID="{39967190-5321-4EBC-86A6-3D4AA071F9AB}" presName="compNode" presStyleCnt="0"/>
      <dgm:spPr/>
    </dgm:pt>
    <dgm:pt modelId="{5B019A0D-1B8C-45E3-AF16-9E0DCE8D4361}" type="pres">
      <dgm:prSet presAssocID="{39967190-5321-4EBC-86A6-3D4AA071F9AB}" presName="iconBgRect" presStyleLbl="bgShp" presStyleIdx="2" presStyleCnt="6"/>
      <dgm:spPr/>
    </dgm:pt>
    <dgm:pt modelId="{52F84A38-DEC4-40B6-903A-E4BDC2F82B63}" type="pres">
      <dgm:prSet presAssocID="{39967190-5321-4EBC-86A6-3D4AA071F9A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5AF40C4-5BD9-4F09-AB6C-268EECE24752}" type="pres">
      <dgm:prSet presAssocID="{39967190-5321-4EBC-86A6-3D4AA071F9AB}" presName="spaceRect" presStyleCnt="0"/>
      <dgm:spPr/>
    </dgm:pt>
    <dgm:pt modelId="{AE51DBB6-220F-4C68-8F74-A8251522DB41}" type="pres">
      <dgm:prSet presAssocID="{39967190-5321-4EBC-86A6-3D4AA071F9AB}" presName="textRect" presStyleLbl="revTx" presStyleIdx="2" presStyleCnt="6">
        <dgm:presLayoutVars>
          <dgm:chMax val="1"/>
          <dgm:chPref val="1"/>
        </dgm:presLayoutVars>
      </dgm:prSet>
      <dgm:spPr/>
    </dgm:pt>
    <dgm:pt modelId="{12FF45AE-F253-47A7-82E9-C5F538C2C988}" type="pres">
      <dgm:prSet presAssocID="{EF0DAD34-41FE-4005-B89B-B3493A2873C0}" presName="sibTrans" presStyleCnt="0"/>
      <dgm:spPr/>
    </dgm:pt>
    <dgm:pt modelId="{E5CBCE42-DB6B-41BC-807C-1163FFE8B6D1}" type="pres">
      <dgm:prSet presAssocID="{BBC7EF14-2313-4B49-8134-741E002B5EA5}" presName="compNode" presStyleCnt="0"/>
      <dgm:spPr/>
    </dgm:pt>
    <dgm:pt modelId="{24318DB2-B884-4532-B520-4B72E92B3943}" type="pres">
      <dgm:prSet presAssocID="{BBC7EF14-2313-4B49-8134-741E002B5EA5}" presName="iconBgRect" presStyleLbl="bgShp" presStyleIdx="3" presStyleCnt="6"/>
      <dgm:spPr/>
    </dgm:pt>
    <dgm:pt modelId="{6D15E5D8-33ED-48B5-A890-8825BA4A3F29}" type="pres">
      <dgm:prSet presAssocID="{BBC7EF14-2313-4B49-8134-741E002B5EA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9A2CB645-BD87-4BB7-AA59-F1F6D33DC90F}" type="pres">
      <dgm:prSet presAssocID="{BBC7EF14-2313-4B49-8134-741E002B5EA5}" presName="spaceRect" presStyleCnt="0"/>
      <dgm:spPr/>
    </dgm:pt>
    <dgm:pt modelId="{CF51AD79-01B1-4129-87F3-F9C35220AFF4}" type="pres">
      <dgm:prSet presAssocID="{BBC7EF14-2313-4B49-8134-741E002B5EA5}" presName="textRect" presStyleLbl="revTx" presStyleIdx="3" presStyleCnt="6">
        <dgm:presLayoutVars>
          <dgm:chMax val="1"/>
          <dgm:chPref val="1"/>
        </dgm:presLayoutVars>
      </dgm:prSet>
      <dgm:spPr/>
    </dgm:pt>
    <dgm:pt modelId="{67E4C97A-23FE-40F0-B42D-34B24303FB61}" type="pres">
      <dgm:prSet presAssocID="{BF805F65-3308-449C-884D-2483FB15B7F3}" presName="sibTrans" presStyleCnt="0"/>
      <dgm:spPr/>
    </dgm:pt>
    <dgm:pt modelId="{6B5CBF0B-40D2-4173-9B92-78CDDA76D506}" type="pres">
      <dgm:prSet presAssocID="{2CDACC11-E487-45F1-840C-212C844A75DA}" presName="compNode" presStyleCnt="0"/>
      <dgm:spPr/>
    </dgm:pt>
    <dgm:pt modelId="{CBE3683D-DE89-41E8-BBBF-4FD010D7A0EF}" type="pres">
      <dgm:prSet presAssocID="{2CDACC11-E487-45F1-840C-212C844A75DA}" presName="iconBgRect" presStyleLbl="bgShp" presStyleIdx="4" presStyleCnt="6"/>
      <dgm:spPr/>
    </dgm:pt>
    <dgm:pt modelId="{3873FD29-DD25-4F59-A707-D0EA609DF308}" type="pres">
      <dgm:prSet presAssocID="{2CDACC11-E487-45F1-840C-212C844A75D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93CDA26-3686-4AB3-A6FC-6FACED40F156}" type="pres">
      <dgm:prSet presAssocID="{2CDACC11-E487-45F1-840C-212C844A75DA}" presName="spaceRect" presStyleCnt="0"/>
      <dgm:spPr/>
    </dgm:pt>
    <dgm:pt modelId="{39FFCF46-EB93-4666-A460-580943E20383}" type="pres">
      <dgm:prSet presAssocID="{2CDACC11-E487-45F1-840C-212C844A75DA}" presName="textRect" presStyleLbl="revTx" presStyleIdx="4" presStyleCnt="6">
        <dgm:presLayoutVars>
          <dgm:chMax val="1"/>
          <dgm:chPref val="1"/>
        </dgm:presLayoutVars>
      </dgm:prSet>
      <dgm:spPr/>
    </dgm:pt>
    <dgm:pt modelId="{D09BE8AB-103D-4A80-AA02-63720F96C8ED}" type="pres">
      <dgm:prSet presAssocID="{E986650E-E36F-492A-9585-33E23EF534E2}" presName="sibTrans" presStyleCnt="0"/>
      <dgm:spPr/>
    </dgm:pt>
    <dgm:pt modelId="{EC2D0203-31E1-4F78-9181-7E9A1501CAFF}" type="pres">
      <dgm:prSet presAssocID="{72096A24-1EB6-47E1-8971-08D5D5BE14D7}" presName="compNode" presStyleCnt="0"/>
      <dgm:spPr/>
    </dgm:pt>
    <dgm:pt modelId="{1C0EB97D-7713-44D1-8B34-0AAA138A9D7C}" type="pres">
      <dgm:prSet presAssocID="{72096A24-1EB6-47E1-8971-08D5D5BE14D7}" presName="iconBgRect" presStyleLbl="bgShp" presStyleIdx="5" presStyleCnt="6"/>
      <dgm:spPr/>
    </dgm:pt>
    <dgm:pt modelId="{E5548E3B-1464-45AC-AD9E-DE63E83F9059}" type="pres">
      <dgm:prSet presAssocID="{72096A24-1EB6-47E1-8971-08D5D5BE14D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63E794F-0D28-4A83-BE4D-B6B09E2F4644}" type="pres">
      <dgm:prSet presAssocID="{72096A24-1EB6-47E1-8971-08D5D5BE14D7}" presName="spaceRect" presStyleCnt="0"/>
      <dgm:spPr/>
    </dgm:pt>
    <dgm:pt modelId="{72771C8F-5F67-4F40-A23B-AB3EDFBBD0A3}" type="pres">
      <dgm:prSet presAssocID="{72096A24-1EB6-47E1-8971-08D5D5BE14D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AD62F28-7EB7-40DE-804B-A6E14E0A4510}" type="presOf" srcId="{439E8F49-C06B-4481-985F-868099249355}" destId="{3AA3B4DC-DD22-4F32-B28E-DC7F29E20381}" srcOrd="0" destOrd="0" presId="urn:microsoft.com/office/officeart/2018/5/layout/IconCircleLabelList"/>
    <dgm:cxn modelId="{A5F41F5C-E505-419E-881C-8F61D3681F71}" srcId="{76AF51B3-70D1-46FB-8C66-3B4285B6FACD}" destId="{439E8F49-C06B-4481-985F-868099249355}" srcOrd="1" destOrd="0" parTransId="{80EF273D-24C3-4E95-890C-8626EB0FF757}" sibTransId="{F4456FE8-DBA0-4582-BD13-17BC9E845650}"/>
    <dgm:cxn modelId="{8D91CC59-18EF-4EC4-A118-71F6B0A2F675}" type="presOf" srcId="{72096A24-1EB6-47E1-8971-08D5D5BE14D7}" destId="{72771C8F-5F67-4F40-A23B-AB3EDFBBD0A3}" srcOrd="0" destOrd="0" presId="urn:microsoft.com/office/officeart/2018/5/layout/IconCircleLabelList"/>
    <dgm:cxn modelId="{B9C6A87A-5F7C-48D1-93E9-DA37F3E19B76}" srcId="{76AF51B3-70D1-46FB-8C66-3B4285B6FACD}" destId="{2CDACC11-E487-45F1-840C-212C844A75DA}" srcOrd="4" destOrd="0" parTransId="{B22C79F3-633B-47AF-93F1-3D75A78ECEF0}" sibTransId="{E986650E-E36F-492A-9585-33E23EF534E2}"/>
    <dgm:cxn modelId="{13569C90-700E-48E4-B9A5-D2B3419B9668}" srcId="{76AF51B3-70D1-46FB-8C66-3B4285B6FACD}" destId="{72096A24-1EB6-47E1-8971-08D5D5BE14D7}" srcOrd="5" destOrd="0" parTransId="{ADAB6D0C-1C56-451C-8038-9FA3C85BD42A}" sibTransId="{EAB0DC1D-BA7B-40E7-B9D8-876C05EAC8A7}"/>
    <dgm:cxn modelId="{0AEB299D-D610-453A-853D-EE2CAC7FC3AE}" srcId="{76AF51B3-70D1-46FB-8C66-3B4285B6FACD}" destId="{53AE9778-F10F-4133-ABA1-A08DAD69BDD4}" srcOrd="0" destOrd="0" parTransId="{148537D7-9304-4D78-A2D9-2EB022F48A3E}" sibTransId="{322B2B54-4C21-43B8-849B-FAE7B11CC807}"/>
    <dgm:cxn modelId="{E19A93B2-CB04-4C8E-B33B-43898CDCCC96}" type="presOf" srcId="{53AE9778-F10F-4133-ABA1-A08DAD69BDD4}" destId="{5772FF62-5112-483C-BA9A-C1361129C8DC}" srcOrd="0" destOrd="0" presId="urn:microsoft.com/office/officeart/2018/5/layout/IconCircleLabelList"/>
    <dgm:cxn modelId="{8DD4CBB7-80F2-4795-98EB-7F39380B819A}" srcId="{76AF51B3-70D1-46FB-8C66-3B4285B6FACD}" destId="{39967190-5321-4EBC-86A6-3D4AA071F9AB}" srcOrd="2" destOrd="0" parTransId="{DBDA23E7-BD2A-4F6C-BFFB-A21F8231822A}" sibTransId="{EF0DAD34-41FE-4005-B89B-B3493A2873C0}"/>
    <dgm:cxn modelId="{73CA24BB-3A64-42DC-9B3F-9E33FD31C5B4}" type="presOf" srcId="{39967190-5321-4EBC-86A6-3D4AA071F9AB}" destId="{AE51DBB6-220F-4C68-8F74-A8251522DB41}" srcOrd="0" destOrd="0" presId="urn:microsoft.com/office/officeart/2018/5/layout/IconCircleLabelList"/>
    <dgm:cxn modelId="{0D8766D5-1D0B-48A6-BAD2-66375EA84507}" srcId="{76AF51B3-70D1-46FB-8C66-3B4285B6FACD}" destId="{BBC7EF14-2313-4B49-8134-741E002B5EA5}" srcOrd="3" destOrd="0" parTransId="{9A00CCEC-42A2-4580-9022-91E06C948540}" sibTransId="{BF805F65-3308-449C-884D-2483FB15B7F3}"/>
    <dgm:cxn modelId="{C189CFE7-AB13-4434-9236-14C6097FA063}" type="presOf" srcId="{BBC7EF14-2313-4B49-8134-741E002B5EA5}" destId="{CF51AD79-01B1-4129-87F3-F9C35220AFF4}" srcOrd="0" destOrd="0" presId="urn:microsoft.com/office/officeart/2018/5/layout/IconCircleLabelList"/>
    <dgm:cxn modelId="{08E054EB-CCD4-4EF7-BD87-6239C2C3FDF6}" type="presOf" srcId="{76AF51B3-70D1-46FB-8C66-3B4285B6FACD}" destId="{38608B4A-C084-4C84-A732-E2E999A57268}" srcOrd="0" destOrd="0" presId="urn:microsoft.com/office/officeart/2018/5/layout/IconCircleLabelList"/>
    <dgm:cxn modelId="{9806A0ED-8877-406F-9589-5CE177332A7F}" type="presOf" srcId="{2CDACC11-E487-45F1-840C-212C844A75DA}" destId="{39FFCF46-EB93-4666-A460-580943E20383}" srcOrd="0" destOrd="0" presId="urn:microsoft.com/office/officeart/2018/5/layout/IconCircleLabelList"/>
    <dgm:cxn modelId="{90AC4057-1BE0-4A8D-BF8F-DC2221C70F60}" type="presParOf" srcId="{38608B4A-C084-4C84-A732-E2E999A57268}" destId="{435D36F4-4916-4281-9E32-4928215AC854}" srcOrd="0" destOrd="0" presId="urn:microsoft.com/office/officeart/2018/5/layout/IconCircleLabelList"/>
    <dgm:cxn modelId="{783639E2-311F-4501-8CDB-3D48A65360C1}" type="presParOf" srcId="{435D36F4-4916-4281-9E32-4928215AC854}" destId="{57A76949-BEBD-47FB-9FDC-2B050FF333B9}" srcOrd="0" destOrd="0" presId="urn:microsoft.com/office/officeart/2018/5/layout/IconCircleLabelList"/>
    <dgm:cxn modelId="{09A06143-7B48-4F54-BDD5-8BCC3E6627C8}" type="presParOf" srcId="{435D36F4-4916-4281-9E32-4928215AC854}" destId="{0ECD8DA2-6E81-4738-9A12-728EDC96F03B}" srcOrd="1" destOrd="0" presId="urn:microsoft.com/office/officeart/2018/5/layout/IconCircleLabelList"/>
    <dgm:cxn modelId="{5922504C-F377-4356-9416-8357D0239B2A}" type="presParOf" srcId="{435D36F4-4916-4281-9E32-4928215AC854}" destId="{99D11F64-3722-4F0E-A63F-599A9659C275}" srcOrd="2" destOrd="0" presId="urn:microsoft.com/office/officeart/2018/5/layout/IconCircleLabelList"/>
    <dgm:cxn modelId="{2439FAD1-A5F9-4C31-B074-2546284602CC}" type="presParOf" srcId="{435D36F4-4916-4281-9E32-4928215AC854}" destId="{5772FF62-5112-483C-BA9A-C1361129C8DC}" srcOrd="3" destOrd="0" presId="urn:microsoft.com/office/officeart/2018/5/layout/IconCircleLabelList"/>
    <dgm:cxn modelId="{59AA5132-12C3-4EE0-B9BD-9B43297A45E8}" type="presParOf" srcId="{38608B4A-C084-4C84-A732-E2E999A57268}" destId="{0358EC81-D740-42AF-8DF1-D06DFADE6065}" srcOrd="1" destOrd="0" presId="urn:microsoft.com/office/officeart/2018/5/layout/IconCircleLabelList"/>
    <dgm:cxn modelId="{6A29EDE7-6FA7-4928-AE28-F2B630BC6FB6}" type="presParOf" srcId="{38608B4A-C084-4C84-A732-E2E999A57268}" destId="{503469A4-6275-4E03-A225-036B4F52A473}" srcOrd="2" destOrd="0" presId="urn:microsoft.com/office/officeart/2018/5/layout/IconCircleLabelList"/>
    <dgm:cxn modelId="{57E8D460-84D6-4C56-9CB0-8FB791537D3E}" type="presParOf" srcId="{503469A4-6275-4E03-A225-036B4F52A473}" destId="{34D6B1AD-8111-4B62-A892-46D3BCF1279F}" srcOrd="0" destOrd="0" presId="urn:microsoft.com/office/officeart/2018/5/layout/IconCircleLabelList"/>
    <dgm:cxn modelId="{3ABB876B-8ED5-401C-BA63-6C1E2412E110}" type="presParOf" srcId="{503469A4-6275-4E03-A225-036B4F52A473}" destId="{F7FF9A58-FE40-47AF-B3CD-CFE2CA6061EC}" srcOrd="1" destOrd="0" presId="urn:microsoft.com/office/officeart/2018/5/layout/IconCircleLabelList"/>
    <dgm:cxn modelId="{32A74384-CF8D-412B-B856-C678584D8859}" type="presParOf" srcId="{503469A4-6275-4E03-A225-036B4F52A473}" destId="{8CB88474-E64A-4256-987C-BB3C09908CAA}" srcOrd="2" destOrd="0" presId="urn:microsoft.com/office/officeart/2018/5/layout/IconCircleLabelList"/>
    <dgm:cxn modelId="{3C151CA0-EC04-4AD5-9014-0102E20088DE}" type="presParOf" srcId="{503469A4-6275-4E03-A225-036B4F52A473}" destId="{3AA3B4DC-DD22-4F32-B28E-DC7F29E20381}" srcOrd="3" destOrd="0" presId="urn:microsoft.com/office/officeart/2018/5/layout/IconCircleLabelList"/>
    <dgm:cxn modelId="{2C948447-C130-4368-A1DF-DB2B54FCB1C4}" type="presParOf" srcId="{38608B4A-C084-4C84-A732-E2E999A57268}" destId="{3BE8517F-9D00-4749-9B09-AA1462F98FEE}" srcOrd="3" destOrd="0" presId="urn:microsoft.com/office/officeart/2018/5/layout/IconCircleLabelList"/>
    <dgm:cxn modelId="{2E9B182C-41B2-4880-BC73-DBFC42AA2EF9}" type="presParOf" srcId="{38608B4A-C084-4C84-A732-E2E999A57268}" destId="{925BC187-245D-4C59-8487-B0D74ADDBA56}" srcOrd="4" destOrd="0" presId="urn:microsoft.com/office/officeart/2018/5/layout/IconCircleLabelList"/>
    <dgm:cxn modelId="{E7FC80B4-48AC-4309-851C-061D88562EC2}" type="presParOf" srcId="{925BC187-245D-4C59-8487-B0D74ADDBA56}" destId="{5B019A0D-1B8C-45E3-AF16-9E0DCE8D4361}" srcOrd="0" destOrd="0" presId="urn:microsoft.com/office/officeart/2018/5/layout/IconCircleLabelList"/>
    <dgm:cxn modelId="{A23EF750-E2E8-4721-9A6A-02B335511E4D}" type="presParOf" srcId="{925BC187-245D-4C59-8487-B0D74ADDBA56}" destId="{52F84A38-DEC4-40B6-903A-E4BDC2F82B63}" srcOrd="1" destOrd="0" presId="urn:microsoft.com/office/officeart/2018/5/layout/IconCircleLabelList"/>
    <dgm:cxn modelId="{C3891F23-1873-43F5-BA79-4B6B4BB8BB75}" type="presParOf" srcId="{925BC187-245D-4C59-8487-B0D74ADDBA56}" destId="{75AF40C4-5BD9-4F09-AB6C-268EECE24752}" srcOrd="2" destOrd="0" presId="urn:microsoft.com/office/officeart/2018/5/layout/IconCircleLabelList"/>
    <dgm:cxn modelId="{BDB8F0CB-A1B4-485D-B085-209C40E36E4D}" type="presParOf" srcId="{925BC187-245D-4C59-8487-B0D74ADDBA56}" destId="{AE51DBB6-220F-4C68-8F74-A8251522DB41}" srcOrd="3" destOrd="0" presId="urn:microsoft.com/office/officeart/2018/5/layout/IconCircleLabelList"/>
    <dgm:cxn modelId="{CB1D6922-2088-4733-99D5-18216F54E7BB}" type="presParOf" srcId="{38608B4A-C084-4C84-A732-E2E999A57268}" destId="{12FF45AE-F253-47A7-82E9-C5F538C2C988}" srcOrd="5" destOrd="0" presId="urn:microsoft.com/office/officeart/2018/5/layout/IconCircleLabelList"/>
    <dgm:cxn modelId="{EEBD2E79-9AC5-4F10-A586-A88EE9CB9C86}" type="presParOf" srcId="{38608B4A-C084-4C84-A732-E2E999A57268}" destId="{E5CBCE42-DB6B-41BC-807C-1163FFE8B6D1}" srcOrd="6" destOrd="0" presId="urn:microsoft.com/office/officeart/2018/5/layout/IconCircleLabelList"/>
    <dgm:cxn modelId="{6F9CAEE7-674C-46C4-82CB-48C400D75935}" type="presParOf" srcId="{E5CBCE42-DB6B-41BC-807C-1163FFE8B6D1}" destId="{24318DB2-B884-4532-B520-4B72E92B3943}" srcOrd="0" destOrd="0" presId="urn:microsoft.com/office/officeart/2018/5/layout/IconCircleLabelList"/>
    <dgm:cxn modelId="{EB75CCB5-8984-4D15-B91D-69B68549A28A}" type="presParOf" srcId="{E5CBCE42-DB6B-41BC-807C-1163FFE8B6D1}" destId="{6D15E5D8-33ED-48B5-A890-8825BA4A3F29}" srcOrd="1" destOrd="0" presId="urn:microsoft.com/office/officeart/2018/5/layout/IconCircleLabelList"/>
    <dgm:cxn modelId="{892CE8EE-4B3A-4E19-9A55-51767F55827E}" type="presParOf" srcId="{E5CBCE42-DB6B-41BC-807C-1163FFE8B6D1}" destId="{9A2CB645-BD87-4BB7-AA59-F1F6D33DC90F}" srcOrd="2" destOrd="0" presId="urn:microsoft.com/office/officeart/2018/5/layout/IconCircleLabelList"/>
    <dgm:cxn modelId="{9888AD36-D741-4CB0-B595-88706C8001F2}" type="presParOf" srcId="{E5CBCE42-DB6B-41BC-807C-1163FFE8B6D1}" destId="{CF51AD79-01B1-4129-87F3-F9C35220AFF4}" srcOrd="3" destOrd="0" presId="urn:microsoft.com/office/officeart/2018/5/layout/IconCircleLabelList"/>
    <dgm:cxn modelId="{5473D795-01B0-4B81-8118-9C5361C491B8}" type="presParOf" srcId="{38608B4A-C084-4C84-A732-E2E999A57268}" destId="{67E4C97A-23FE-40F0-B42D-34B24303FB61}" srcOrd="7" destOrd="0" presId="urn:microsoft.com/office/officeart/2018/5/layout/IconCircleLabelList"/>
    <dgm:cxn modelId="{6198B9BF-1F2C-4DD4-A2C1-8C47460CD273}" type="presParOf" srcId="{38608B4A-C084-4C84-A732-E2E999A57268}" destId="{6B5CBF0B-40D2-4173-9B92-78CDDA76D506}" srcOrd="8" destOrd="0" presId="urn:microsoft.com/office/officeart/2018/5/layout/IconCircleLabelList"/>
    <dgm:cxn modelId="{176CBEC0-8BA7-41DD-A43D-791E2480383F}" type="presParOf" srcId="{6B5CBF0B-40D2-4173-9B92-78CDDA76D506}" destId="{CBE3683D-DE89-41E8-BBBF-4FD010D7A0EF}" srcOrd="0" destOrd="0" presId="urn:microsoft.com/office/officeart/2018/5/layout/IconCircleLabelList"/>
    <dgm:cxn modelId="{843EA4B2-94A5-4D0F-840E-AD7E15909D05}" type="presParOf" srcId="{6B5CBF0B-40D2-4173-9B92-78CDDA76D506}" destId="{3873FD29-DD25-4F59-A707-D0EA609DF308}" srcOrd="1" destOrd="0" presId="urn:microsoft.com/office/officeart/2018/5/layout/IconCircleLabelList"/>
    <dgm:cxn modelId="{37C60EE8-28D4-4ED6-A19F-BC150B45193B}" type="presParOf" srcId="{6B5CBF0B-40D2-4173-9B92-78CDDA76D506}" destId="{393CDA26-3686-4AB3-A6FC-6FACED40F156}" srcOrd="2" destOrd="0" presId="urn:microsoft.com/office/officeart/2018/5/layout/IconCircleLabelList"/>
    <dgm:cxn modelId="{91C8CD8B-AEB2-45EF-BB51-52D7E0559BCE}" type="presParOf" srcId="{6B5CBF0B-40D2-4173-9B92-78CDDA76D506}" destId="{39FFCF46-EB93-4666-A460-580943E20383}" srcOrd="3" destOrd="0" presId="urn:microsoft.com/office/officeart/2018/5/layout/IconCircleLabelList"/>
    <dgm:cxn modelId="{DAB86AFC-2FE4-44BB-9365-8FBD2D0A70BA}" type="presParOf" srcId="{38608B4A-C084-4C84-A732-E2E999A57268}" destId="{D09BE8AB-103D-4A80-AA02-63720F96C8ED}" srcOrd="9" destOrd="0" presId="urn:microsoft.com/office/officeart/2018/5/layout/IconCircleLabelList"/>
    <dgm:cxn modelId="{D128299C-59CF-4291-93AE-84B659B91BFA}" type="presParOf" srcId="{38608B4A-C084-4C84-A732-E2E999A57268}" destId="{EC2D0203-31E1-4F78-9181-7E9A1501CAFF}" srcOrd="10" destOrd="0" presId="urn:microsoft.com/office/officeart/2018/5/layout/IconCircleLabelList"/>
    <dgm:cxn modelId="{1374041B-3AAF-4ED0-BFD0-C31A7B3A422E}" type="presParOf" srcId="{EC2D0203-31E1-4F78-9181-7E9A1501CAFF}" destId="{1C0EB97D-7713-44D1-8B34-0AAA138A9D7C}" srcOrd="0" destOrd="0" presId="urn:microsoft.com/office/officeart/2018/5/layout/IconCircleLabelList"/>
    <dgm:cxn modelId="{4406AE94-A64B-4DD1-99BD-43D774C0FAF6}" type="presParOf" srcId="{EC2D0203-31E1-4F78-9181-7E9A1501CAFF}" destId="{E5548E3B-1464-45AC-AD9E-DE63E83F9059}" srcOrd="1" destOrd="0" presId="urn:microsoft.com/office/officeart/2018/5/layout/IconCircleLabelList"/>
    <dgm:cxn modelId="{ECA04A11-677B-4AA3-8F33-BD99A448A7E2}" type="presParOf" srcId="{EC2D0203-31E1-4F78-9181-7E9A1501CAFF}" destId="{D63E794F-0D28-4A83-BE4D-B6B09E2F4644}" srcOrd="2" destOrd="0" presId="urn:microsoft.com/office/officeart/2018/5/layout/IconCircleLabelList"/>
    <dgm:cxn modelId="{AA125321-8C58-427B-BE72-B796E1066E27}" type="presParOf" srcId="{EC2D0203-31E1-4F78-9181-7E9A1501CAFF}" destId="{72771C8F-5F67-4F40-A23B-AB3EDFBBD0A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55C5B0-C385-413A-9857-C4D9864CE20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709B6B-81BA-405A-A01A-40925DA539E8}">
      <dgm:prSet/>
      <dgm:spPr/>
      <dgm:t>
        <a:bodyPr/>
        <a:lstStyle/>
        <a:p>
          <a:r>
            <a:rPr lang="en-US"/>
            <a:t>Adaptive to changing environment (Flexible)</a:t>
          </a:r>
        </a:p>
      </dgm:t>
    </dgm:pt>
    <dgm:pt modelId="{CE4BCEA5-E26A-4240-9915-320F2E37BEB2}" type="parTrans" cxnId="{304F6B6F-DA37-4620-B384-6C2F8930B177}">
      <dgm:prSet/>
      <dgm:spPr/>
      <dgm:t>
        <a:bodyPr/>
        <a:lstStyle/>
        <a:p>
          <a:endParaRPr lang="en-US"/>
        </a:p>
      </dgm:t>
    </dgm:pt>
    <dgm:pt modelId="{ED0FD0A3-8298-4E61-AA24-81E6E9DA7ECA}" type="sibTrans" cxnId="{304F6B6F-DA37-4620-B384-6C2F8930B177}">
      <dgm:prSet/>
      <dgm:spPr/>
      <dgm:t>
        <a:bodyPr/>
        <a:lstStyle/>
        <a:p>
          <a:endParaRPr lang="en-US"/>
        </a:p>
      </dgm:t>
    </dgm:pt>
    <dgm:pt modelId="{28CADC18-37B3-42C1-A646-D4AB91462FF4}">
      <dgm:prSet/>
      <dgm:spPr/>
      <dgm:t>
        <a:bodyPr/>
        <a:lstStyle/>
        <a:p>
          <a:r>
            <a:rPr lang="en-US"/>
            <a:t>FDD ensures customer satisfaction through active involvement of users.</a:t>
          </a:r>
        </a:p>
      </dgm:t>
    </dgm:pt>
    <dgm:pt modelId="{D107EB8B-6890-4ADB-9ACE-862FC3720E77}" type="parTrans" cxnId="{25401AE3-A306-4A6E-A0D5-EA83D00DFF82}">
      <dgm:prSet/>
      <dgm:spPr/>
      <dgm:t>
        <a:bodyPr/>
        <a:lstStyle/>
        <a:p>
          <a:endParaRPr lang="en-US"/>
        </a:p>
      </dgm:t>
    </dgm:pt>
    <dgm:pt modelId="{6625BDE3-AB0F-44A3-B098-FC5FDD85F3EE}" type="sibTrans" cxnId="{25401AE3-A306-4A6E-A0D5-EA83D00DFF82}">
      <dgm:prSet/>
      <dgm:spPr/>
      <dgm:t>
        <a:bodyPr/>
        <a:lstStyle/>
        <a:p>
          <a:endParaRPr lang="en-US"/>
        </a:p>
      </dgm:t>
    </dgm:pt>
    <dgm:pt modelId="{CAAFBD84-256D-4EFA-9561-442EA6DD1E14}">
      <dgm:prSet/>
      <dgm:spPr/>
      <dgm:t>
        <a:bodyPr/>
        <a:lstStyle/>
        <a:p>
          <a:r>
            <a:rPr lang="en-US"/>
            <a:t>Least documentation</a:t>
          </a:r>
        </a:p>
      </dgm:t>
    </dgm:pt>
    <dgm:pt modelId="{87CE41AE-68D5-4DC9-8989-A48D41B55AEF}" type="parTrans" cxnId="{80E1CBB0-9511-431F-9386-B6D823678A66}">
      <dgm:prSet/>
      <dgm:spPr/>
      <dgm:t>
        <a:bodyPr/>
        <a:lstStyle/>
        <a:p>
          <a:endParaRPr lang="en-US"/>
        </a:p>
      </dgm:t>
    </dgm:pt>
    <dgm:pt modelId="{FC2A3982-3DBE-4B55-B960-1738B94C11E7}" type="sibTrans" cxnId="{80E1CBB0-9511-431F-9386-B6D823678A66}">
      <dgm:prSet/>
      <dgm:spPr/>
      <dgm:t>
        <a:bodyPr/>
        <a:lstStyle/>
        <a:p>
          <a:endParaRPr lang="en-US"/>
        </a:p>
      </dgm:t>
    </dgm:pt>
    <dgm:pt modelId="{98B3DEC3-2DE8-43DD-A660-E1C8D4BF1E62}">
      <dgm:prSet/>
      <dgm:spPr/>
      <dgm:t>
        <a:bodyPr/>
        <a:lstStyle/>
        <a:p>
          <a:r>
            <a:rPr lang="en-US"/>
            <a:t>Reduces risks of development since reviews are done regularly</a:t>
          </a:r>
        </a:p>
      </dgm:t>
    </dgm:pt>
    <dgm:pt modelId="{F933278D-FCBD-4AA1-81B5-4F175F32AA37}" type="parTrans" cxnId="{2550C955-41F9-4C89-B028-B3BE4084FF7B}">
      <dgm:prSet/>
      <dgm:spPr/>
      <dgm:t>
        <a:bodyPr/>
        <a:lstStyle/>
        <a:p>
          <a:endParaRPr lang="en-US"/>
        </a:p>
      </dgm:t>
    </dgm:pt>
    <dgm:pt modelId="{60ECBFD2-5712-4185-B196-661CB9177CEA}" type="sibTrans" cxnId="{2550C955-41F9-4C89-B028-B3BE4084FF7B}">
      <dgm:prSet/>
      <dgm:spPr/>
      <dgm:t>
        <a:bodyPr/>
        <a:lstStyle/>
        <a:p>
          <a:endParaRPr lang="en-US"/>
        </a:p>
      </dgm:t>
    </dgm:pt>
    <dgm:pt modelId="{28D3A983-B12F-4DBF-BFA2-DBC41D429EDF}" type="pres">
      <dgm:prSet presAssocID="{AC55C5B0-C385-413A-9857-C4D9864CE20A}" presName="root" presStyleCnt="0">
        <dgm:presLayoutVars>
          <dgm:dir/>
          <dgm:resizeHandles val="exact"/>
        </dgm:presLayoutVars>
      </dgm:prSet>
      <dgm:spPr/>
    </dgm:pt>
    <dgm:pt modelId="{1D5AC571-C9E8-4380-94DF-851A291FAA55}" type="pres">
      <dgm:prSet presAssocID="{AC55C5B0-C385-413A-9857-C4D9864CE20A}" presName="container" presStyleCnt="0">
        <dgm:presLayoutVars>
          <dgm:dir/>
          <dgm:resizeHandles val="exact"/>
        </dgm:presLayoutVars>
      </dgm:prSet>
      <dgm:spPr/>
    </dgm:pt>
    <dgm:pt modelId="{A6739EB0-7000-46C6-8947-AEA7B0C92383}" type="pres">
      <dgm:prSet presAssocID="{05709B6B-81BA-405A-A01A-40925DA539E8}" presName="compNode" presStyleCnt="0"/>
      <dgm:spPr/>
    </dgm:pt>
    <dgm:pt modelId="{2046F1AE-AAF4-4176-9B82-E503D01DF5B2}" type="pres">
      <dgm:prSet presAssocID="{05709B6B-81BA-405A-A01A-40925DA539E8}" presName="iconBgRect" presStyleLbl="bgShp" presStyleIdx="0" presStyleCnt="4"/>
      <dgm:spPr/>
    </dgm:pt>
    <dgm:pt modelId="{CC5BE2FE-0988-4BF6-80C9-6E4C1A7ACFCF}" type="pres">
      <dgm:prSet presAssocID="{05709B6B-81BA-405A-A01A-40925DA539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70416A34-8141-489E-953C-48270D445E72}" type="pres">
      <dgm:prSet presAssocID="{05709B6B-81BA-405A-A01A-40925DA539E8}" presName="spaceRect" presStyleCnt="0"/>
      <dgm:spPr/>
    </dgm:pt>
    <dgm:pt modelId="{F5D77890-D028-4789-ACEF-065550E3646A}" type="pres">
      <dgm:prSet presAssocID="{05709B6B-81BA-405A-A01A-40925DA539E8}" presName="textRect" presStyleLbl="revTx" presStyleIdx="0" presStyleCnt="4">
        <dgm:presLayoutVars>
          <dgm:chMax val="1"/>
          <dgm:chPref val="1"/>
        </dgm:presLayoutVars>
      </dgm:prSet>
      <dgm:spPr/>
    </dgm:pt>
    <dgm:pt modelId="{027F27AA-9669-4441-A768-D7C579CDC36D}" type="pres">
      <dgm:prSet presAssocID="{ED0FD0A3-8298-4E61-AA24-81E6E9DA7ECA}" presName="sibTrans" presStyleLbl="sibTrans2D1" presStyleIdx="0" presStyleCnt="0"/>
      <dgm:spPr/>
    </dgm:pt>
    <dgm:pt modelId="{15BAFBC7-2FEB-4CC1-A53C-B7D39D3308A8}" type="pres">
      <dgm:prSet presAssocID="{28CADC18-37B3-42C1-A646-D4AB91462FF4}" presName="compNode" presStyleCnt="0"/>
      <dgm:spPr/>
    </dgm:pt>
    <dgm:pt modelId="{A747B397-A286-4677-B7E8-553253C706FD}" type="pres">
      <dgm:prSet presAssocID="{28CADC18-37B3-42C1-A646-D4AB91462FF4}" presName="iconBgRect" presStyleLbl="bgShp" presStyleIdx="1" presStyleCnt="4"/>
      <dgm:spPr/>
    </dgm:pt>
    <dgm:pt modelId="{473185B1-C62D-41E5-8B4E-D5AA976F3753}" type="pres">
      <dgm:prSet presAssocID="{28CADC18-37B3-42C1-A646-D4AB91462FF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73DA688E-897C-4092-A603-87F9ED02BBB7}" type="pres">
      <dgm:prSet presAssocID="{28CADC18-37B3-42C1-A646-D4AB91462FF4}" presName="spaceRect" presStyleCnt="0"/>
      <dgm:spPr/>
    </dgm:pt>
    <dgm:pt modelId="{11DA427A-151A-42EF-981C-CB976BF1236A}" type="pres">
      <dgm:prSet presAssocID="{28CADC18-37B3-42C1-A646-D4AB91462FF4}" presName="textRect" presStyleLbl="revTx" presStyleIdx="1" presStyleCnt="4">
        <dgm:presLayoutVars>
          <dgm:chMax val="1"/>
          <dgm:chPref val="1"/>
        </dgm:presLayoutVars>
      </dgm:prSet>
      <dgm:spPr/>
    </dgm:pt>
    <dgm:pt modelId="{61CEAEEB-63B0-4FF1-B8D4-06283FCE28DF}" type="pres">
      <dgm:prSet presAssocID="{6625BDE3-AB0F-44A3-B098-FC5FDD85F3EE}" presName="sibTrans" presStyleLbl="sibTrans2D1" presStyleIdx="0" presStyleCnt="0"/>
      <dgm:spPr/>
    </dgm:pt>
    <dgm:pt modelId="{92C60E56-5E48-45D4-B9B4-07192ED63314}" type="pres">
      <dgm:prSet presAssocID="{CAAFBD84-256D-4EFA-9561-442EA6DD1E14}" presName="compNode" presStyleCnt="0"/>
      <dgm:spPr/>
    </dgm:pt>
    <dgm:pt modelId="{BE183948-8E7E-4E9F-B6DE-7114C6FFD6F1}" type="pres">
      <dgm:prSet presAssocID="{CAAFBD84-256D-4EFA-9561-442EA6DD1E14}" presName="iconBgRect" presStyleLbl="bgShp" presStyleIdx="2" presStyleCnt="4"/>
      <dgm:spPr/>
    </dgm:pt>
    <dgm:pt modelId="{D94D0710-D759-4194-8EE0-6B78C7BD3918}" type="pres">
      <dgm:prSet presAssocID="{CAAFBD84-256D-4EFA-9561-442EA6DD1E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DA2D9C8-6F08-4577-8B10-8A79A2C102A8}" type="pres">
      <dgm:prSet presAssocID="{CAAFBD84-256D-4EFA-9561-442EA6DD1E14}" presName="spaceRect" presStyleCnt="0"/>
      <dgm:spPr/>
    </dgm:pt>
    <dgm:pt modelId="{D562EAA2-C448-4555-AEE3-E591E41697FC}" type="pres">
      <dgm:prSet presAssocID="{CAAFBD84-256D-4EFA-9561-442EA6DD1E14}" presName="textRect" presStyleLbl="revTx" presStyleIdx="2" presStyleCnt="4">
        <dgm:presLayoutVars>
          <dgm:chMax val="1"/>
          <dgm:chPref val="1"/>
        </dgm:presLayoutVars>
      </dgm:prSet>
      <dgm:spPr/>
    </dgm:pt>
    <dgm:pt modelId="{AD4A718B-E68C-439A-A33B-3DD126919CAC}" type="pres">
      <dgm:prSet presAssocID="{FC2A3982-3DBE-4B55-B960-1738B94C11E7}" presName="sibTrans" presStyleLbl="sibTrans2D1" presStyleIdx="0" presStyleCnt="0"/>
      <dgm:spPr/>
    </dgm:pt>
    <dgm:pt modelId="{34D2A7BE-BF25-42F7-B689-374E7948D3C2}" type="pres">
      <dgm:prSet presAssocID="{98B3DEC3-2DE8-43DD-A660-E1C8D4BF1E62}" presName="compNode" presStyleCnt="0"/>
      <dgm:spPr/>
    </dgm:pt>
    <dgm:pt modelId="{F8F0DAE1-EC16-4F9A-B7CC-C3FD1C454E78}" type="pres">
      <dgm:prSet presAssocID="{98B3DEC3-2DE8-43DD-A660-E1C8D4BF1E62}" presName="iconBgRect" presStyleLbl="bgShp" presStyleIdx="3" presStyleCnt="4"/>
      <dgm:spPr/>
    </dgm:pt>
    <dgm:pt modelId="{551E4A56-48F1-4191-890A-4ADF6621C791}" type="pres">
      <dgm:prSet presAssocID="{98B3DEC3-2DE8-43DD-A660-E1C8D4BF1E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2C05C59-5B9E-4FDC-8898-14176DBF2D8A}" type="pres">
      <dgm:prSet presAssocID="{98B3DEC3-2DE8-43DD-A660-E1C8D4BF1E62}" presName="spaceRect" presStyleCnt="0"/>
      <dgm:spPr/>
    </dgm:pt>
    <dgm:pt modelId="{9AAA25E3-0BAF-4CFD-A047-7434A3D1D3A1}" type="pres">
      <dgm:prSet presAssocID="{98B3DEC3-2DE8-43DD-A660-E1C8D4BF1E6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561B15B-343B-442C-A181-58BF6E8EC72D}" type="presOf" srcId="{CAAFBD84-256D-4EFA-9561-442EA6DD1E14}" destId="{D562EAA2-C448-4555-AEE3-E591E41697FC}" srcOrd="0" destOrd="0" presId="urn:microsoft.com/office/officeart/2018/2/layout/IconCircleList"/>
    <dgm:cxn modelId="{8F5D7A43-E872-425D-A564-C1A06BBE0B77}" type="presOf" srcId="{28CADC18-37B3-42C1-A646-D4AB91462FF4}" destId="{11DA427A-151A-42EF-981C-CB976BF1236A}" srcOrd="0" destOrd="0" presId="urn:microsoft.com/office/officeart/2018/2/layout/IconCircleList"/>
    <dgm:cxn modelId="{304F6B6F-DA37-4620-B384-6C2F8930B177}" srcId="{AC55C5B0-C385-413A-9857-C4D9864CE20A}" destId="{05709B6B-81BA-405A-A01A-40925DA539E8}" srcOrd="0" destOrd="0" parTransId="{CE4BCEA5-E26A-4240-9915-320F2E37BEB2}" sibTransId="{ED0FD0A3-8298-4E61-AA24-81E6E9DA7ECA}"/>
    <dgm:cxn modelId="{2550C955-41F9-4C89-B028-B3BE4084FF7B}" srcId="{AC55C5B0-C385-413A-9857-C4D9864CE20A}" destId="{98B3DEC3-2DE8-43DD-A660-E1C8D4BF1E62}" srcOrd="3" destOrd="0" parTransId="{F933278D-FCBD-4AA1-81B5-4F175F32AA37}" sibTransId="{60ECBFD2-5712-4185-B196-661CB9177CEA}"/>
    <dgm:cxn modelId="{5B886858-B458-4FF5-8248-BA1A544A9B1A}" type="presOf" srcId="{98B3DEC3-2DE8-43DD-A660-E1C8D4BF1E62}" destId="{9AAA25E3-0BAF-4CFD-A047-7434A3D1D3A1}" srcOrd="0" destOrd="0" presId="urn:microsoft.com/office/officeart/2018/2/layout/IconCircleList"/>
    <dgm:cxn modelId="{99D9227C-9151-4061-A7DB-12826CFC0613}" type="presOf" srcId="{FC2A3982-3DBE-4B55-B960-1738B94C11E7}" destId="{AD4A718B-E68C-439A-A33B-3DD126919CAC}" srcOrd="0" destOrd="0" presId="urn:microsoft.com/office/officeart/2018/2/layout/IconCircleList"/>
    <dgm:cxn modelId="{4E3D889C-A410-4D70-BCC6-C2B24AE5A184}" type="presOf" srcId="{6625BDE3-AB0F-44A3-B098-FC5FDD85F3EE}" destId="{61CEAEEB-63B0-4FF1-B8D4-06283FCE28DF}" srcOrd="0" destOrd="0" presId="urn:microsoft.com/office/officeart/2018/2/layout/IconCircleList"/>
    <dgm:cxn modelId="{80E1CBB0-9511-431F-9386-B6D823678A66}" srcId="{AC55C5B0-C385-413A-9857-C4D9864CE20A}" destId="{CAAFBD84-256D-4EFA-9561-442EA6DD1E14}" srcOrd="2" destOrd="0" parTransId="{87CE41AE-68D5-4DC9-8989-A48D41B55AEF}" sibTransId="{FC2A3982-3DBE-4B55-B960-1738B94C11E7}"/>
    <dgm:cxn modelId="{2BF7F9BD-5429-4A85-A9FC-8000FF16640F}" type="presOf" srcId="{ED0FD0A3-8298-4E61-AA24-81E6E9DA7ECA}" destId="{027F27AA-9669-4441-A768-D7C579CDC36D}" srcOrd="0" destOrd="0" presId="urn:microsoft.com/office/officeart/2018/2/layout/IconCircleList"/>
    <dgm:cxn modelId="{3266E3C1-F9D6-4DB1-90F0-4A716CE5E327}" type="presOf" srcId="{AC55C5B0-C385-413A-9857-C4D9864CE20A}" destId="{28D3A983-B12F-4DBF-BFA2-DBC41D429EDF}" srcOrd="0" destOrd="0" presId="urn:microsoft.com/office/officeart/2018/2/layout/IconCircleList"/>
    <dgm:cxn modelId="{25401AE3-A306-4A6E-A0D5-EA83D00DFF82}" srcId="{AC55C5B0-C385-413A-9857-C4D9864CE20A}" destId="{28CADC18-37B3-42C1-A646-D4AB91462FF4}" srcOrd="1" destOrd="0" parTransId="{D107EB8B-6890-4ADB-9ACE-862FC3720E77}" sibTransId="{6625BDE3-AB0F-44A3-B098-FC5FDD85F3EE}"/>
    <dgm:cxn modelId="{A0016AFF-EE3F-4FB3-B7A0-0BEA00363BD4}" type="presOf" srcId="{05709B6B-81BA-405A-A01A-40925DA539E8}" destId="{F5D77890-D028-4789-ACEF-065550E3646A}" srcOrd="0" destOrd="0" presId="urn:microsoft.com/office/officeart/2018/2/layout/IconCircleList"/>
    <dgm:cxn modelId="{1FBACEFE-B5F8-46D3-A0CD-C4D629AC8364}" type="presParOf" srcId="{28D3A983-B12F-4DBF-BFA2-DBC41D429EDF}" destId="{1D5AC571-C9E8-4380-94DF-851A291FAA55}" srcOrd="0" destOrd="0" presId="urn:microsoft.com/office/officeart/2018/2/layout/IconCircleList"/>
    <dgm:cxn modelId="{7AD94E2D-49E5-4DF0-8237-713B1EE18E77}" type="presParOf" srcId="{1D5AC571-C9E8-4380-94DF-851A291FAA55}" destId="{A6739EB0-7000-46C6-8947-AEA7B0C92383}" srcOrd="0" destOrd="0" presId="urn:microsoft.com/office/officeart/2018/2/layout/IconCircleList"/>
    <dgm:cxn modelId="{9FAA6D22-D6F2-4A14-8755-9AD6E0978D1C}" type="presParOf" srcId="{A6739EB0-7000-46C6-8947-AEA7B0C92383}" destId="{2046F1AE-AAF4-4176-9B82-E503D01DF5B2}" srcOrd="0" destOrd="0" presId="urn:microsoft.com/office/officeart/2018/2/layout/IconCircleList"/>
    <dgm:cxn modelId="{1C9BFB44-5E10-46C9-9D14-0259F40A75B0}" type="presParOf" srcId="{A6739EB0-7000-46C6-8947-AEA7B0C92383}" destId="{CC5BE2FE-0988-4BF6-80C9-6E4C1A7ACFCF}" srcOrd="1" destOrd="0" presId="urn:microsoft.com/office/officeart/2018/2/layout/IconCircleList"/>
    <dgm:cxn modelId="{FE3A4613-FEC2-4412-B5EE-FE269420662F}" type="presParOf" srcId="{A6739EB0-7000-46C6-8947-AEA7B0C92383}" destId="{70416A34-8141-489E-953C-48270D445E72}" srcOrd="2" destOrd="0" presId="urn:microsoft.com/office/officeart/2018/2/layout/IconCircleList"/>
    <dgm:cxn modelId="{94CCAE2F-1846-4EE0-BED1-CDAF671EEE77}" type="presParOf" srcId="{A6739EB0-7000-46C6-8947-AEA7B0C92383}" destId="{F5D77890-D028-4789-ACEF-065550E3646A}" srcOrd="3" destOrd="0" presId="urn:microsoft.com/office/officeart/2018/2/layout/IconCircleList"/>
    <dgm:cxn modelId="{B9DD3873-40E1-4838-AD71-D315CCC9AE18}" type="presParOf" srcId="{1D5AC571-C9E8-4380-94DF-851A291FAA55}" destId="{027F27AA-9669-4441-A768-D7C579CDC36D}" srcOrd="1" destOrd="0" presId="urn:microsoft.com/office/officeart/2018/2/layout/IconCircleList"/>
    <dgm:cxn modelId="{EBCD6FF3-0A5E-436E-B67A-04ACB24D0AA1}" type="presParOf" srcId="{1D5AC571-C9E8-4380-94DF-851A291FAA55}" destId="{15BAFBC7-2FEB-4CC1-A53C-B7D39D3308A8}" srcOrd="2" destOrd="0" presId="urn:microsoft.com/office/officeart/2018/2/layout/IconCircleList"/>
    <dgm:cxn modelId="{E59E9CBD-6804-4D4A-9C95-C45621DCA9E8}" type="presParOf" srcId="{15BAFBC7-2FEB-4CC1-A53C-B7D39D3308A8}" destId="{A747B397-A286-4677-B7E8-553253C706FD}" srcOrd="0" destOrd="0" presId="urn:microsoft.com/office/officeart/2018/2/layout/IconCircleList"/>
    <dgm:cxn modelId="{8154D4CB-F137-4292-A09B-AD8BB623B645}" type="presParOf" srcId="{15BAFBC7-2FEB-4CC1-A53C-B7D39D3308A8}" destId="{473185B1-C62D-41E5-8B4E-D5AA976F3753}" srcOrd="1" destOrd="0" presId="urn:microsoft.com/office/officeart/2018/2/layout/IconCircleList"/>
    <dgm:cxn modelId="{4CD646B6-C843-4609-99AD-C0605F908263}" type="presParOf" srcId="{15BAFBC7-2FEB-4CC1-A53C-B7D39D3308A8}" destId="{73DA688E-897C-4092-A603-87F9ED02BBB7}" srcOrd="2" destOrd="0" presId="urn:microsoft.com/office/officeart/2018/2/layout/IconCircleList"/>
    <dgm:cxn modelId="{83F4ECF3-6CA7-44A3-8301-4A399E7FD9E8}" type="presParOf" srcId="{15BAFBC7-2FEB-4CC1-A53C-B7D39D3308A8}" destId="{11DA427A-151A-42EF-981C-CB976BF1236A}" srcOrd="3" destOrd="0" presId="urn:microsoft.com/office/officeart/2018/2/layout/IconCircleList"/>
    <dgm:cxn modelId="{DD297F64-2167-4FC4-827E-D6B5CDA6D793}" type="presParOf" srcId="{1D5AC571-C9E8-4380-94DF-851A291FAA55}" destId="{61CEAEEB-63B0-4FF1-B8D4-06283FCE28DF}" srcOrd="3" destOrd="0" presId="urn:microsoft.com/office/officeart/2018/2/layout/IconCircleList"/>
    <dgm:cxn modelId="{3F9C92F4-62CD-4F6C-83C8-CBA93CB39572}" type="presParOf" srcId="{1D5AC571-C9E8-4380-94DF-851A291FAA55}" destId="{92C60E56-5E48-45D4-B9B4-07192ED63314}" srcOrd="4" destOrd="0" presId="urn:microsoft.com/office/officeart/2018/2/layout/IconCircleList"/>
    <dgm:cxn modelId="{37B19609-C250-4152-AD12-664A415CD260}" type="presParOf" srcId="{92C60E56-5E48-45D4-B9B4-07192ED63314}" destId="{BE183948-8E7E-4E9F-B6DE-7114C6FFD6F1}" srcOrd="0" destOrd="0" presId="urn:microsoft.com/office/officeart/2018/2/layout/IconCircleList"/>
    <dgm:cxn modelId="{8D59F110-55AC-4768-AEDF-D6D7569C921F}" type="presParOf" srcId="{92C60E56-5E48-45D4-B9B4-07192ED63314}" destId="{D94D0710-D759-4194-8EE0-6B78C7BD3918}" srcOrd="1" destOrd="0" presId="urn:microsoft.com/office/officeart/2018/2/layout/IconCircleList"/>
    <dgm:cxn modelId="{5F2A83BE-2514-4EF9-9017-D154E7CA37BA}" type="presParOf" srcId="{92C60E56-5E48-45D4-B9B4-07192ED63314}" destId="{0DA2D9C8-6F08-4577-8B10-8A79A2C102A8}" srcOrd="2" destOrd="0" presId="urn:microsoft.com/office/officeart/2018/2/layout/IconCircleList"/>
    <dgm:cxn modelId="{193AB717-A5B5-4DDF-84C3-A646C5E1D7BD}" type="presParOf" srcId="{92C60E56-5E48-45D4-B9B4-07192ED63314}" destId="{D562EAA2-C448-4555-AEE3-E591E41697FC}" srcOrd="3" destOrd="0" presId="urn:microsoft.com/office/officeart/2018/2/layout/IconCircleList"/>
    <dgm:cxn modelId="{01930D40-382D-4E33-8ECB-6329E3076E71}" type="presParOf" srcId="{1D5AC571-C9E8-4380-94DF-851A291FAA55}" destId="{AD4A718B-E68C-439A-A33B-3DD126919CAC}" srcOrd="5" destOrd="0" presId="urn:microsoft.com/office/officeart/2018/2/layout/IconCircleList"/>
    <dgm:cxn modelId="{C61A26AC-4755-44EC-81B3-A55F24249712}" type="presParOf" srcId="{1D5AC571-C9E8-4380-94DF-851A291FAA55}" destId="{34D2A7BE-BF25-42F7-B689-374E7948D3C2}" srcOrd="6" destOrd="0" presId="urn:microsoft.com/office/officeart/2018/2/layout/IconCircleList"/>
    <dgm:cxn modelId="{6895EEA7-EB67-4D32-A225-001F13D80A22}" type="presParOf" srcId="{34D2A7BE-BF25-42F7-B689-374E7948D3C2}" destId="{F8F0DAE1-EC16-4F9A-B7CC-C3FD1C454E78}" srcOrd="0" destOrd="0" presId="urn:microsoft.com/office/officeart/2018/2/layout/IconCircleList"/>
    <dgm:cxn modelId="{870C2770-5F84-463F-ADA6-A4D36093F623}" type="presParOf" srcId="{34D2A7BE-BF25-42F7-B689-374E7948D3C2}" destId="{551E4A56-48F1-4191-890A-4ADF6621C791}" srcOrd="1" destOrd="0" presId="urn:microsoft.com/office/officeart/2018/2/layout/IconCircleList"/>
    <dgm:cxn modelId="{541D3BBF-5A11-4CBF-B25E-CF4DF142E4B0}" type="presParOf" srcId="{34D2A7BE-BF25-42F7-B689-374E7948D3C2}" destId="{B2C05C59-5B9E-4FDC-8898-14176DBF2D8A}" srcOrd="2" destOrd="0" presId="urn:microsoft.com/office/officeart/2018/2/layout/IconCircleList"/>
    <dgm:cxn modelId="{9C92502E-D4BB-402C-956D-B433181B4658}" type="presParOf" srcId="{34D2A7BE-BF25-42F7-B689-374E7948D3C2}" destId="{9AAA25E3-0BAF-4CFD-A047-7434A3D1D3A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6883F4-9634-49A9-9FD4-B51AB1D779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E6EC5A9-B6A4-40D1-99F0-67AF29167ABF}">
      <dgm:prSet/>
      <dgm:spPr/>
      <dgm:t>
        <a:bodyPr/>
        <a:lstStyle/>
        <a:p>
          <a:r>
            <a:rPr lang="en-US"/>
            <a:t>So if the customer representative is not clear about the product features, the development process will go out of the track.</a:t>
          </a:r>
        </a:p>
      </dgm:t>
    </dgm:pt>
    <dgm:pt modelId="{6C202352-BFD0-47B5-A62A-1317BAAD8A49}" type="parTrans" cxnId="{8C7DB3D9-04C1-474B-802C-FC05421DD0AF}">
      <dgm:prSet/>
      <dgm:spPr/>
      <dgm:t>
        <a:bodyPr/>
        <a:lstStyle/>
        <a:p>
          <a:endParaRPr lang="en-US"/>
        </a:p>
      </dgm:t>
    </dgm:pt>
    <dgm:pt modelId="{973C4D15-EF18-4C82-B248-96B93C531D0C}" type="sibTrans" cxnId="{8C7DB3D9-04C1-474B-802C-FC05421DD0AF}">
      <dgm:prSet/>
      <dgm:spPr/>
      <dgm:t>
        <a:bodyPr/>
        <a:lstStyle/>
        <a:p>
          <a:endParaRPr lang="en-US"/>
        </a:p>
      </dgm:t>
    </dgm:pt>
    <dgm:pt modelId="{5C1AD2EC-AF91-4A37-8083-B1E540578C5D}">
      <dgm:prSet/>
      <dgm:spPr/>
      <dgm:t>
        <a:bodyPr/>
        <a:lstStyle/>
        <a:p>
          <a:r>
            <a:rPr lang="en-US"/>
            <a:t>Lack of documentation can be a disadvantage if some new members join in the middle of the launch.</a:t>
          </a:r>
        </a:p>
      </dgm:t>
    </dgm:pt>
    <dgm:pt modelId="{4E59BF32-680A-436D-9086-D27F87FE2B50}" type="parTrans" cxnId="{4AB889BC-D9E8-4D06-962E-28A0920D2F73}">
      <dgm:prSet/>
      <dgm:spPr/>
      <dgm:t>
        <a:bodyPr/>
        <a:lstStyle/>
        <a:p>
          <a:endParaRPr lang="en-US"/>
        </a:p>
      </dgm:t>
    </dgm:pt>
    <dgm:pt modelId="{3680F4FD-F58D-4799-9EAD-CE61CDEF9548}" type="sibTrans" cxnId="{4AB889BC-D9E8-4D06-962E-28A0920D2F73}">
      <dgm:prSet/>
      <dgm:spPr/>
      <dgm:t>
        <a:bodyPr/>
        <a:lstStyle/>
        <a:p>
          <a:endParaRPr lang="en-US"/>
        </a:p>
      </dgm:t>
    </dgm:pt>
    <dgm:pt modelId="{A3F7AD97-96E0-4AEB-816A-B3EBDCDCED9D}">
      <dgm:prSet/>
      <dgm:spPr/>
      <dgm:t>
        <a:bodyPr/>
        <a:lstStyle/>
        <a:p>
          <a:r>
            <a:rPr lang="en-US"/>
            <a:t>Time consuming and wastage of resources because of constant change of requirements</a:t>
          </a:r>
        </a:p>
      </dgm:t>
    </dgm:pt>
    <dgm:pt modelId="{A4C2923D-1422-47C1-AD04-34BF323FF955}" type="parTrans" cxnId="{CE211A5D-153D-4195-B114-ABAE1198799D}">
      <dgm:prSet/>
      <dgm:spPr/>
      <dgm:t>
        <a:bodyPr/>
        <a:lstStyle/>
        <a:p>
          <a:endParaRPr lang="en-US"/>
        </a:p>
      </dgm:t>
    </dgm:pt>
    <dgm:pt modelId="{00D50CB8-9691-4709-B149-BD902330DB09}" type="sibTrans" cxnId="{CE211A5D-153D-4195-B114-ABAE1198799D}">
      <dgm:prSet/>
      <dgm:spPr/>
      <dgm:t>
        <a:bodyPr/>
        <a:lstStyle/>
        <a:p>
          <a:endParaRPr lang="en-US"/>
        </a:p>
      </dgm:t>
    </dgm:pt>
    <dgm:pt modelId="{353DFFF9-1F57-429A-9AC6-6B0AB027E6FB}">
      <dgm:prSet/>
      <dgm:spPr/>
      <dgm:t>
        <a:bodyPr/>
        <a:lstStyle/>
        <a:p>
          <a:r>
            <a:rPr lang="en-US"/>
            <a:t>More helpful for management than developer than developers who have to cope with ever changing requirements</a:t>
          </a:r>
        </a:p>
      </dgm:t>
    </dgm:pt>
    <dgm:pt modelId="{2F7884C3-09EA-4369-AB6A-8F9E74E77FA0}" type="parTrans" cxnId="{9B413C61-0644-41A3-A70D-21A85607E56C}">
      <dgm:prSet/>
      <dgm:spPr/>
      <dgm:t>
        <a:bodyPr/>
        <a:lstStyle/>
        <a:p>
          <a:endParaRPr lang="en-US"/>
        </a:p>
      </dgm:t>
    </dgm:pt>
    <dgm:pt modelId="{9090BE3A-3691-49EE-8AFF-4B5D75FBEAE2}" type="sibTrans" cxnId="{9B413C61-0644-41A3-A70D-21A85607E56C}">
      <dgm:prSet/>
      <dgm:spPr/>
      <dgm:t>
        <a:bodyPr/>
        <a:lstStyle/>
        <a:p>
          <a:endParaRPr lang="en-US"/>
        </a:p>
      </dgm:t>
    </dgm:pt>
    <dgm:pt modelId="{60AA7CCE-1B41-44DD-8C2F-22EA0B6E21D5}" type="pres">
      <dgm:prSet presAssocID="{076883F4-9634-49A9-9FD4-B51AB1D77906}" presName="root" presStyleCnt="0">
        <dgm:presLayoutVars>
          <dgm:dir/>
          <dgm:resizeHandles val="exact"/>
        </dgm:presLayoutVars>
      </dgm:prSet>
      <dgm:spPr/>
    </dgm:pt>
    <dgm:pt modelId="{19DCC57B-5234-4B24-A9F0-3C5B5772655D}" type="pres">
      <dgm:prSet presAssocID="{7E6EC5A9-B6A4-40D1-99F0-67AF29167ABF}" presName="compNode" presStyleCnt="0"/>
      <dgm:spPr/>
    </dgm:pt>
    <dgm:pt modelId="{A367C2CA-8763-4AC0-9006-DA513F7B4189}" type="pres">
      <dgm:prSet presAssocID="{7E6EC5A9-B6A4-40D1-99F0-67AF29167ABF}" presName="bgRect" presStyleLbl="bgShp" presStyleIdx="0" presStyleCnt="4"/>
      <dgm:spPr/>
    </dgm:pt>
    <dgm:pt modelId="{1598DFE0-4A5B-42AF-9C1C-3F5C4DBD167F}" type="pres">
      <dgm:prSet presAssocID="{7E6EC5A9-B6A4-40D1-99F0-67AF29167A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DC9FD90-BDF0-4D30-BEB2-D4523F961D41}" type="pres">
      <dgm:prSet presAssocID="{7E6EC5A9-B6A4-40D1-99F0-67AF29167ABF}" presName="spaceRect" presStyleCnt="0"/>
      <dgm:spPr/>
    </dgm:pt>
    <dgm:pt modelId="{0B2EA7CA-7650-46A7-93E9-967C0EE87CB4}" type="pres">
      <dgm:prSet presAssocID="{7E6EC5A9-B6A4-40D1-99F0-67AF29167ABF}" presName="parTx" presStyleLbl="revTx" presStyleIdx="0" presStyleCnt="4">
        <dgm:presLayoutVars>
          <dgm:chMax val="0"/>
          <dgm:chPref val="0"/>
        </dgm:presLayoutVars>
      </dgm:prSet>
      <dgm:spPr/>
    </dgm:pt>
    <dgm:pt modelId="{20261CE8-DD7F-4AE1-A51C-8CC22A4186AF}" type="pres">
      <dgm:prSet presAssocID="{973C4D15-EF18-4C82-B248-96B93C531D0C}" presName="sibTrans" presStyleCnt="0"/>
      <dgm:spPr/>
    </dgm:pt>
    <dgm:pt modelId="{5D8A1EC8-593F-4170-B394-A39F9586333E}" type="pres">
      <dgm:prSet presAssocID="{5C1AD2EC-AF91-4A37-8083-B1E540578C5D}" presName="compNode" presStyleCnt="0"/>
      <dgm:spPr/>
    </dgm:pt>
    <dgm:pt modelId="{490026E5-FD55-43BD-A306-F5481174182B}" type="pres">
      <dgm:prSet presAssocID="{5C1AD2EC-AF91-4A37-8083-B1E540578C5D}" presName="bgRect" presStyleLbl="bgShp" presStyleIdx="1" presStyleCnt="4"/>
      <dgm:spPr/>
    </dgm:pt>
    <dgm:pt modelId="{A68B4264-2C52-4F64-82AD-FA348A4AFF36}" type="pres">
      <dgm:prSet presAssocID="{5C1AD2EC-AF91-4A37-8083-B1E540578C5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2A53801C-31F3-46F8-87AB-69E52CFC2767}" type="pres">
      <dgm:prSet presAssocID="{5C1AD2EC-AF91-4A37-8083-B1E540578C5D}" presName="spaceRect" presStyleCnt="0"/>
      <dgm:spPr/>
    </dgm:pt>
    <dgm:pt modelId="{C9B6C193-C031-4AE4-9E8C-97AF292E2CF2}" type="pres">
      <dgm:prSet presAssocID="{5C1AD2EC-AF91-4A37-8083-B1E540578C5D}" presName="parTx" presStyleLbl="revTx" presStyleIdx="1" presStyleCnt="4">
        <dgm:presLayoutVars>
          <dgm:chMax val="0"/>
          <dgm:chPref val="0"/>
        </dgm:presLayoutVars>
      </dgm:prSet>
      <dgm:spPr/>
    </dgm:pt>
    <dgm:pt modelId="{CC0FFB5F-1DDC-4DB5-A7F1-7A0D98635BAD}" type="pres">
      <dgm:prSet presAssocID="{3680F4FD-F58D-4799-9EAD-CE61CDEF9548}" presName="sibTrans" presStyleCnt="0"/>
      <dgm:spPr/>
    </dgm:pt>
    <dgm:pt modelId="{FB436ABA-ACB3-40E6-B75C-677874D0E170}" type="pres">
      <dgm:prSet presAssocID="{A3F7AD97-96E0-4AEB-816A-B3EBDCDCED9D}" presName="compNode" presStyleCnt="0"/>
      <dgm:spPr/>
    </dgm:pt>
    <dgm:pt modelId="{7E46A524-8704-4D44-AE0A-531D6174E143}" type="pres">
      <dgm:prSet presAssocID="{A3F7AD97-96E0-4AEB-816A-B3EBDCDCED9D}" presName="bgRect" presStyleLbl="bgShp" presStyleIdx="2" presStyleCnt="4"/>
      <dgm:spPr/>
    </dgm:pt>
    <dgm:pt modelId="{458052E9-0A47-406A-880C-03881FD911CA}" type="pres">
      <dgm:prSet presAssocID="{A3F7AD97-96E0-4AEB-816A-B3EBDCDCED9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8F54A3C9-6A33-46A5-B449-5ED84FB57E56}" type="pres">
      <dgm:prSet presAssocID="{A3F7AD97-96E0-4AEB-816A-B3EBDCDCED9D}" presName="spaceRect" presStyleCnt="0"/>
      <dgm:spPr/>
    </dgm:pt>
    <dgm:pt modelId="{A9B10E70-F0EF-43F8-83BA-EA951E434281}" type="pres">
      <dgm:prSet presAssocID="{A3F7AD97-96E0-4AEB-816A-B3EBDCDCED9D}" presName="parTx" presStyleLbl="revTx" presStyleIdx="2" presStyleCnt="4">
        <dgm:presLayoutVars>
          <dgm:chMax val="0"/>
          <dgm:chPref val="0"/>
        </dgm:presLayoutVars>
      </dgm:prSet>
      <dgm:spPr/>
    </dgm:pt>
    <dgm:pt modelId="{C715B99B-8386-4BC7-8032-E0DDBC9A50F0}" type="pres">
      <dgm:prSet presAssocID="{00D50CB8-9691-4709-B149-BD902330DB09}" presName="sibTrans" presStyleCnt="0"/>
      <dgm:spPr/>
    </dgm:pt>
    <dgm:pt modelId="{266D13F6-0698-4141-A7DF-D7B28ACC644F}" type="pres">
      <dgm:prSet presAssocID="{353DFFF9-1F57-429A-9AC6-6B0AB027E6FB}" presName="compNode" presStyleCnt="0"/>
      <dgm:spPr/>
    </dgm:pt>
    <dgm:pt modelId="{5710A7D8-9A74-41F8-9159-EE4F86B94F89}" type="pres">
      <dgm:prSet presAssocID="{353DFFF9-1F57-429A-9AC6-6B0AB027E6FB}" presName="bgRect" presStyleLbl="bgShp" presStyleIdx="3" presStyleCnt="4"/>
      <dgm:spPr/>
    </dgm:pt>
    <dgm:pt modelId="{41E7B362-FB94-438B-9B6B-7D477AE5CFFA}" type="pres">
      <dgm:prSet presAssocID="{353DFFF9-1F57-429A-9AC6-6B0AB027E6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B7C37950-8F93-4391-8FB4-2C46AF1463F7}" type="pres">
      <dgm:prSet presAssocID="{353DFFF9-1F57-429A-9AC6-6B0AB027E6FB}" presName="spaceRect" presStyleCnt="0"/>
      <dgm:spPr/>
    </dgm:pt>
    <dgm:pt modelId="{D1FB5705-D4B9-40ED-979D-595BF3E8C991}" type="pres">
      <dgm:prSet presAssocID="{353DFFF9-1F57-429A-9AC6-6B0AB027E6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8669526-371C-4E08-94CB-07046D0B0526}" type="presOf" srcId="{353DFFF9-1F57-429A-9AC6-6B0AB027E6FB}" destId="{D1FB5705-D4B9-40ED-979D-595BF3E8C991}" srcOrd="0" destOrd="0" presId="urn:microsoft.com/office/officeart/2018/2/layout/IconVerticalSolidList"/>
    <dgm:cxn modelId="{CE211A5D-153D-4195-B114-ABAE1198799D}" srcId="{076883F4-9634-49A9-9FD4-B51AB1D77906}" destId="{A3F7AD97-96E0-4AEB-816A-B3EBDCDCED9D}" srcOrd="2" destOrd="0" parTransId="{A4C2923D-1422-47C1-AD04-34BF323FF955}" sibTransId="{00D50CB8-9691-4709-B149-BD902330DB09}"/>
    <dgm:cxn modelId="{9B413C61-0644-41A3-A70D-21A85607E56C}" srcId="{076883F4-9634-49A9-9FD4-B51AB1D77906}" destId="{353DFFF9-1F57-429A-9AC6-6B0AB027E6FB}" srcOrd="3" destOrd="0" parTransId="{2F7884C3-09EA-4369-AB6A-8F9E74E77FA0}" sibTransId="{9090BE3A-3691-49EE-8AFF-4B5D75FBEAE2}"/>
    <dgm:cxn modelId="{E89C7E49-C3E1-41A7-87FD-DA7AE8AA089F}" type="presOf" srcId="{A3F7AD97-96E0-4AEB-816A-B3EBDCDCED9D}" destId="{A9B10E70-F0EF-43F8-83BA-EA951E434281}" srcOrd="0" destOrd="0" presId="urn:microsoft.com/office/officeart/2018/2/layout/IconVerticalSolidList"/>
    <dgm:cxn modelId="{CE948E76-DD5F-4CDD-B278-BFCF80CD9D3C}" type="presOf" srcId="{076883F4-9634-49A9-9FD4-B51AB1D77906}" destId="{60AA7CCE-1B41-44DD-8C2F-22EA0B6E21D5}" srcOrd="0" destOrd="0" presId="urn:microsoft.com/office/officeart/2018/2/layout/IconVerticalSolidList"/>
    <dgm:cxn modelId="{785F3F8B-B3D6-43FD-94B3-432C160DDA0F}" type="presOf" srcId="{7E6EC5A9-B6A4-40D1-99F0-67AF29167ABF}" destId="{0B2EA7CA-7650-46A7-93E9-967C0EE87CB4}" srcOrd="0" destOrd="0" presId="urn:microsoft.com/office/officeart/2018/2/layout/IconVerticalSolidList"/>
    <dgm:cxn modelId="{4AB889BC-D9E8-4D06-962E-28A0920D2F73}" srcId="{076883F4-9634-49A9-9FD4-B51AB1D77906}" destId="{5C1AD2EC-AF91-4A37-8083-B1E540578C5D}" srcOrd="1" destOrd="0" parTransId="{4E59BF32-680A-436D-9086-D27F87FE2B50}" sibTransId="{3680F4FD-F58D-4799-9EAD-CE61CDEF9548}"/>
    <dgm:cxn modelId="{8C7DB3D9-04C1-474B-802C-FC05421DD0AF}" srcId="{076883F4-9634-49A9-9FD4-B51AB1D77906}" destId="{7E6EC5A9-B6A4-40D1-99F0-67AF29167ABF}" srcOrd="0" destOrd="0" parTransId="{6C202352-BFD0-47B5-A62A-1317BAAD8A49}" sibTransId="{973C4D15-EF18-4C82-B248-96B93C531D0C}"/>
    <dgm:cxn modelId="{C79322F7-9A3F-4301-AA6F-4437091B44CD}" type="presOf" srcId="{5C1AD2EC-AF91-4A37-8083-B1E540578C5D}" destId="{C9B6C193-C031-4AE4-9E8C-97AF292E2CF2}" srcOrd="0" destOrd="0" presId="urn:microsoft.com/office/officeart/2018/2/layout/IconVerticalSolidList"/>
    <dgm:cxn modelId="{B2940DBA-C191-48CD-820D-0D26E1307EAE}" type="presParOf" srcId="{60AA7CCE-1B41-44DD-8C2F-22EA0B6E21D5}" destId="{19DCC57B-5234-4B24-A9F0-3C5B5772655D}" srcOrd="0" destOrd="0" presId="urn:microsoft.com/office/officeart/2018/2/layout/IconVerticalSolidList"/>
    <dgm:cxn modelId="{9FED58A2-7353-4ACC-9722-0F163EA49090}" type="presParOf" srcId="{19DCC57B-5234-4B24-A9F0-3C5B5772655D}" destId="{A367C2CA-8763-4AC0-9006-DA513F7B4189}" srcOrd="0" destOrd="0" presId="urn:microsoft.com/office/officeart/2018/2/layout/IconVerticalSolidList"/>
    <dgm:cxn modelId="{22AE155E-0135-404C-BD45-4C868F334C70}" type="presParOf" srcId="{19DCC57B-5234-4B24-A9F0-3C5B5772655D}" destId="{1598DFE0-4A5B-42AF-9C1C-3F5C4DBD167F}" srcOrd="1" destOrd="0" presId="urn:microsoft.com/office/officeart/2018/2/layout/IconVerticalSolidList"/>
    <dgm:cxn modelId="{9D6FEF49-84F0-4DE3-8BF7-239F9422AE06}" type="presParOf" srcId="{19DCC57B-5234-4B24-A9F0-3C5B5772655D}" destId="{FDC9FD90-BDF0-4D30-BEB2-D4523F961D41}" srcOrd="2" destOrd="0" presId="urn:microsoft.com/office/officeart/2018/2/layout/IconVerticalSolidList"/>
    <dgm:cxn modelId="{FD4484B5-C44E-4293-9946-1C15CA6CD9D3}" type="presParOf" srcId="{19DCC57B-5234-4B24-A9F0-3C5B5772655D}" destId="{0B2EA7CA-7650-46A7-93E9-967C0EE87CB4}" srcOrd="3" destOrd="0" presId="urn:microsoft.com/office/officeart/2018/2/layout/IconVerticalSolidList"/>
    <dgm:cxn modelId="{568E3414-B672-4213-880D-EEA2D57D5ABA}" type="presParOf" srcId="{60AA7CCE-1B41-44DD-8C2F-22EA0B6E21D5}" destId="{20261CE8-DD7F-4AE1-A51C-8CC22A4186AF}" srcOrd="1" destOrd="0" presId="urn:microsoft.com/office/officeart/2018/2/layout/IconVerticalSolidList"/>
    <dgm:cxn modelId="{7718626F-D969-4746-B93D-877727AEE639}" type="presParOf" srcId="{60AA7CCE-1B41-44DD-8C2F-22EA0B6E21D5}" destId="{5D8A1EC8-593F-4170-B394-A39F9586333E}" srcOrd="2" destOrd="0" presId="urn:microsoft.com/office/officeart/2018/2/layout/IconVerticalSolidList"/>
    <dgm:cxn modelId="{D5A7D98A-CAAC-4403-A832-1DA1A5639284}" type="presParOf" srcId="{5D8A1EC8-593F-4170-B394-A39F9586333E}" destId="{490026E5-FD55-43BD-A306-F5481174182B}" srcOrd="0" destOrd="0" presId="urn:microsoft.com/office/officeart/2018/2/layout/IconVerticalSolidList"/>
    <dgm:cxn modelId="{17E2443B-001B-43F2-9224-CB9AB656FC94}" type="presParOf" srcId="{5D8A1EC8-593F-4170-B394-A39F9586333E}" destId="{A68B4264-2C52-4F64-82AD-FA348A4AFF36}" srcOrd="1" destOrd="0" presId="urn:microsoft.com/office/officeart/2018/2/layout/IconVerticalSolidList"/>
    <dgm:cxn modelId="{B8F16792-5D2E-48EA-8273-41E865542367}" type="presParOf" srcId="{5D8A1EC8-593F-4170-B394-A39F9586333E}" destId="{2A53801C-31F3-46F8-87AB-69E52CFC2767}" srcOrd="2" destOrd="0" presId="urn:microsoft.com/office/officeart/2018/2/layout/IconVerticalSolidList"/>
    <dgm:cxn modelId="{6D9CAE2A-89D8-4FEC-BF43-575A648EDA49}" type="presParOf" srcId="{5D8A1EC8-593F-4170-B394-A39F9586333E}" destId="{C9B6C193-C031-4AE4-9E8C-97AF292E2CF2}" srcOrd="3" destOrd="0" presId="urn:microsoft.com/office/officeart/2018/2/layout/IconVerticalSolidList"/>
    <dgm:cxn modelId="{3462ED36-DEE7-4D26-A5C7-5C522AE851F7}" type="presParOf" srcId="{60AA7CCE-1B41-44DD-8C2F-22EA0B6E21D5}" destId="{CC0FFB5F-1DDC-4DB5-A7F1-7A0D98635BAD}" srcOrd="3" destOrd="0" presId="urn:microsoft.com/office/officeart/2018/2/layout/IconVerticalSolidList"/>
    <dgm:cxn modelId="{850BDA9F-65D4-466A-8BF9-03AD793B0BA9}" type="presParOf" srcId="{60AA7CCE-1B41-44DD-8C2F-22EA0B6E21D5}" destId="{FB436ABA-ACB3-40E6-B75C-677874D0E170}" srcOrd="4" destOrd="0" presId="urn:microsoft.com/office/officeart/2018/2/layout/IconVerticalSolidList"/>
    <dgm:cxn modelId="{BA81022A-D6D2-4688-A517-CFCC22FA528B}" type="presParOf" srcId="{FB436ABA-ACB3-40E6-B75C-677874D0E170}" destId="{7E46A524-8704-4D44-AE0A-531D6174E143}" srcOrd="0" destOrd="0" presId="urn:microsoft.com/office/officeart/2018/2/layout/IconVerticalSolidList"/>
    <dgm:cxn modelId="{3279E282-C0B0-4777-A56E-B761C2CF7F64}" type="presParOf" srcId="{FB436ABA-ACB3-40E6-B75C-677874D0E170}" destId="{458052E9-0A47-406A-880C-03881FD911CA}" srcOrd="1" destOrd="0" presId="urn:microsoft.com/office/officeart/2018/2/layout/IconVerticalSolidList"/>
    <dgm:cxn modelId="{9DC1DF95-D589-44C6-B191-638F0DDA0970}" type="presParOf" srcId="{FB436ABA-ACB3-40E6-B75C-677874D0E170}" destId="{8F54A3C9-6A33-46A5-B449-5ED84FB57E56}" srcOrd="2" destOrd="0" presId="urn:microsoft.com/office/officeart/2018/2/layout/IconVerticalSolidList"/>
    <dgm:cxn modelId="{0D556F57-D760-4A1A-89CF-F210FD3C01CC}" type="presParOf" srcId="{FB436ABA-ACB3-40E6-B75C-677874D0E170}" destId="{A9B10E70-F0EF-43F8-83BA-EA951E434281}" srcOrd="3" destOrd="0" presId="urn:microsoft.com/office/officeart/2018/2/layout/IconVerticalSolidList"/>
    <dgm:cxn modelId="{82D6A39F-F111-4DE8-9BE9-71A3016864D5}" type="presParOf" srcId="{60AA7CCE-1B41-44DD-8C2F-22EA0B6E21D5}" destId="{C715B99B-8386-4BC7-8032-E0DDBC9A50F0}" srcOrd="5" destOrd="0" presId="urn:microsoft.com/office/officeart/2018/2/layout/IconVerticalSolidList"/>
    <dgm:cxn modelId="{DAFF0540-24EC-4A97-AC6D-DFB86CA3CB0E}" type="presParOf" srcId="{60AA7CCE-1B41-44DD-8C2F-22EA0B6E21D5}" destId="{266D13F6-0698-4141-A7DF-D7B28ACC644F}" srcOrd="6" destOrd="0" presId="urn:microsoft.com/office/officeart/2018/2/layout/IconVerticalSolidList"/>
    <dgm:cxn modelId="{CACC6ED8-7446-4583-80E9-70053E3D9F11}" type="presParOf" srcId="{266D13F6-0698-4141-A7DF-D7B28ACC644F}" destId="{5710A7D8-9A74-41F8-9159-EE4F86B94F89}" srcOrd="0" destOrd="0" presId="urn:microsoft.com/office/officeart/2018/2/layout/IconVerticalSolidList"/>
    <dgm:cxn modelId="{12AEC39D-18F2-4879-8FE2-4DD30E1821A2}" type="presParOf" srcId="{266D13F6-0698-4141-A7DF-D7B28ACC644F}" destId="{41E7B362-FB94-438B-9B6B-7D477AE5CFFA}" srcOrd="1" destOrd="0" presId="urn:microsoft.com/office/officeart/2018/2/layout/IconVerticalSolidList"/>
    <dgm:cxn modelId="{E1828A32-362C-488B-9B88-885ABBD5D8F6}" type="presParOf" srcId="{266D13F6-0698-4141-A7DF-D7B28ACC644F}" destId="{B7C37950-8F93-4391-8FB4-2C46AF1463F7}" srcOrd="2" destOrd="0" presId="urn:microsoft.com/office/officeart/2018/2/layout/IconVerticalSolidList"/>
    <dgm:cxn modelId="{82E3F447-DF4A-4BC9-9221-D35A41BC8CC4}" type="presParOf" srcId="{266D13F6-0698-4141-A7DF-D7B28ACC644F}" destId="{D1FB5705-D4B9-40ED-979D-595BF3E8C9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D5BD07-C473-4000-AD74-44D22C022DA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D718C8-F135-4426-8E9C-1AA7DD0AF9C5}">
      <dgm:prSet/>
      <dgm:spPr/>
      <dgm:t>
        <a:bodyPr/>
        <a:lstStyle/>
        <a:p>
          <a:r>
            <a:rPr lang="en-US"/>
            <a:t>Project Manager</a:t>
          </a:r>
        </a:p>
      </dgm:t>
    </dgm:pt>
    <dgm:pt modelId="{EBA4B9C5-5657-4C81-A3E3-234D617F9465}" type="parTrans" cxnId="{6149875A-8513-4BE5-AE0D-F953E3FA3814}">
      <dgm:prSet/>
      <dgm:spPr/>
      <dgm:t>
        <a:bodyPr/>
        <a:lstStyle/>
        <a:p>
          <a:endParaRPr lang="en-US"/>
        </a:p>
      </dgm:t>
    </dgm:pt>
    <dgm:pt modelId="{F7D69C00-2E7D-4555-9951-F23CDCFD0222}" type="sibTrans" cxnId="{6149875A-8513-4BE5-AE0D-F953E3FA3814}">
      <dgm:prSet/>
      <dgm:spPr/>
      <dgm:t>
        <a:bodyPr/>
        <a:lstStyle/>
        <a:p>
          <a:endParaRPr lang="en-US"/>
        </a:p>
      </dgm:t>
    </dgm:pt>
    <dgm:pt modelId="{8A822C5E-4203-4B14-9616-7D20A3A47DDD}">
      <dgm:prSet/>
      <dgm:spPr/>
      <dgm:t>
        <a:bodyPr/>
        <a:lstStyle/>
        <a:p>
          <a:r>
            <a:rPr lang="en-US"/>
            <a:t>Programming Team</a:t>
          </a:r>
        </a:p>
      </dgm:t>
    </dgm:pt>
    <dgm:pt modelId="{EC43312A-09D7-4268-9046-D4DE08CD1165}" type="parTrans" cxnId="{8DD068A6-A291-45C1-A84D-4D38DFAB7E13}">
      <dgm:prSet/>
      <dgm:spPr/>
      <dgm:t>
        <a:bodyPr/>
        <a:lstStyle/>
        <a:p>
          <a:endParaRPr lang="en-US"/>
        </a:p>
      </dgm:t>
    </dgm:pt>
    <dgm:pt modelId="{13C56172-66E0-421F-B58B-FB15F2CAA571}" type="sibTrans" cxnId="{8DD068A6-A291-45C1-A84D-4D38DFAB7E13}">
      <dgm:prSet/>
      <dgm:spPr/>
      <dgm:t>
        <a:bodyPr/>
        <a:lstStyle/>
        <a:p>
          <a:endParaRPr lang="en-US"/>
        </a:p>
      </dgm:t>
    </dgm:pt>
    <dgm:pt modelId="{64F769FB-4092-4722-A788-B0306A10B346}" type="pres">
      <dgm:prSet presAssocID="{B6D5BD07-C473-4000-AD74-44D22C022DA5}" presName="root" presStyleCnt="0">
        <dgm:presLayoutVars>
          <dgm:dir/>
          <dgm:resizeHandles val="exact"/>
        </dgm:presLayoutVars>
      </dgm:prSet>
      <dgm:spPr/>
    </dgm:pt>
    <dgm:pt modelId="{4CCF89FB-F187-4E68-8542-45EDE22F6D52}" type="pres">
      <dgm:prSet presAssocID="{5CD718C8-F135-4426-8E9C-1AA7DD0AF9C5}" presName="compNode" presStyleCnt="0"/>
      <dgm:spPr/>
    </dgm:pt>
    <dgm:pt modelId="{EC497B3D-2D58-48FF-9471-B71E13E4B65E}" type="pres">
      <dgm:prSet presAssocID="{5CD718C8-F135-4426-8E9C-1AA7DD0AF9C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F3D098E-CD71-464C-A28D-0AD2333DA14C}" type="pres">
      <dgm:prSet presAssocID="{5CD718C8-F135-4426-8E9C-1AA7DD0AF9C5}" presName="spaceRect" presStyleCnt="0"/>
      <dgm:spPr/>
    </dgm:pt>
    <dgm:pt modelId="{8E816BAE-0BEE-4C4A-B259-16DEAC8B8837}" type="pres">
      <dgm:prSet presAssocID="{5CD718C8-F135-4426-8E9C-1AA7DD0AF9C5}" presName="textRect" presStyleLbl="revTx" presStyleIdx="0" presStyleCnt="2">
        <dgm:presLayoutVars>
          <dgm:chMax val="1"/>
          <dgm:chPref val="1"/>
        </dgm:presLayoutVars>
      </dgm:prSet>
      <dgm:spPr/>
    </dgm:pt>
    <dgm:pt modelId="{4889E567-D893-4992-B5DF-CCBD8B730B35}" type="pres">
      <dgm:prSet presAssocID="{F7D69C00-2E7D-4555-9951-F23CDCFD0222}" presName="sibTrans" presStyleCnt="0"/>
      <dgm:spPr/>
    </dgm:pt>
    <dgm:pt modelId="{C60B7D59-2305-4C9F-8132-4DF465168926}" type="pres">
      <dgm:prSet presAssocID="{8A822C5E-4203-4B14-9616-7D20A3A47DDD}" presName="compNode" presStyleCnt="0"/>
      <dgm:spPr/>
    </dgm:pt>
    <dgm:pt modelId="{D1B2AD6A-79D3-4E67-806A-EA92BFDA69D0}" type="pres">
      <dgm:prSet presAssocID="{8A822C5E-4203-4B14-9616-7D20A3A47DD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17DBDBB-3935-4417-A830-00CC1D8531D4}" type="pres">
      <dgm:prSet presAssocID="{8A822C5E-4203-4B14-9616-7D20A3A47DDD}" presName="spaceRect" presStyleCnt="0"/>
      <dgm:spPr/>
    </dgm:pt>
    <dgm:pt modelId="{C9C473F5-8646-4796-860C-3FCE29D1D242}" type="pres">
      <dgm:prSet presAssocID="{8A822C5E-4203-4B14-9616-7D20A3A47DD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2070C59-50A1-4C7C-BC8B-9DA3947FFDC6}" type="presOf" srcId="{B6D5BD07-C473-4000-AD74-44D22C022DA5}" destId="{64F769FB-4092-4722-A788-B0306A10B346}" srcOrd="0" destOrd="0" presId="urn:microsoft.com/office/officeart/2018/2/layout/IconLabelList"/>
    <dgm:cxn modelId="{6149875A-8513-4BE5-AE0D-F953E3FA3814}" srcId="{B6D5BD07-C473-4000-AD74-44D22C022DA5}" destId="{5CD718C8-F135-4426-8E9C-1AA7DD0AF9C5}" srcOrd="0" destOrd="0" parTransId="{EBA4B9C5-5657-4C81-A3E3-234D617F9465}" sibTransId="{F7D69C00-2E7D-4555-9951-F23CDCFD0222}"/>
    <dgm:cxn modelId="{63DE9AA4-3D88-402F-AC6A-E46341A48B9D}" type="presOf" srcId="{5CD718C8-F135-4426-8E9C-1AA7DD0AF9C5}" destId="{8E816BAE-0BEE-4C4A-B259-16DEAC8B8837}" srcOrd="0" destOrd="0" presId="urn:microsoft.com/office/officeart/2018/2/layout/IconLabelList"/>
    <dgm:cxn modelId="{8DD068A6-A291-45C1-A84D-4D38DFAB7E13}" srcId="{B6D5BD07-C473-4000-AD74-44D22C022DA5}" destId="{8A822C5E-4203-4B14-9616-7D20A3A47DDD}" srcOrd="1" destOrd="0" parTransId="{EC43312A-09D7-4268-9046-D4DE08CD1165}" sibTransId="{13C56172-66E0-421F-B58B-FB15F2CAA571}"/>
    <dgm:cxn modelId="{6CD7C2EC-A9AA-42A7-8ED1-9E2D7BBA2ED1}" type="presOf" srcId="{8A822C5E-4203-4B14-9616-7D20A3A47DDD}" destId="{C9C473F5-8646-4796-860C-3FCE29D1D242}" srcOrd="0" destOrd="0" presId="urn:microsoft.com/office/officeart/2018/2/layout/IconLabelList"/>
    <dgm:cxn modelId="{16DF0760-D1F6-4C34-A181-979208B32B37}" type="presParOf" srcId="{64F769FB-4092-4722-A788-B0306A10B346}" destId="{4CCF89FB-F187-4E68-8542-45EDE22F6D52}" srcOrd="0" destOrd="0" presId="urn:microsoft.com/office/officeart/2018/2/layout/IconLabelList"/>
    <dgm:cxn modelId="{D6881FB3-C54F-44C4-B631-97F5838D4B38}" type="presParOf" srcId="{4CCF89FB-F187-4E68-8542-45EDE22F6D52}" destId="{EC497B3D-2D58-48FF-9471-B71E13E4B65E}" srcOrd="0" destOrd="0" presId="urn:microsoft.com/office/officeart/2018/2/layout/IconLabelList"/>
    <dgm:cxn modelId="{22F6ACD3-9D0C-4F15-BDE6-6CB95C476D65}" type="presParOf" srcId="{4CCF89FB-F187-4E68-8542-45EDE22F6D52}" destId="{9F3D098E-CD71-464C-A28D-0AD2333DA14C}" srcOrd="1" destOrd="0" presId="urn:microsoft.com/office/officeart/2018/2/layout/IconLabelList"/>
    <dgm:cxn modelId="{CDBAB864-86F7-4A14-8D9E-61B65865C5D4}" type="presParOf" srcId="{4CCF89FB-F187-4E68-8542-45EDE22F6D52}" destId="{8E816BAE-0BEE-4C4A-B259-16DEAC8B8837}" srcOrd="2" destOrd="0" presId="urn:microsoft.com/office/officeart/2018/2/layout/IconLabelList"/>
    <dgm:cxn modelId="{6DC04682-73C0-419C-852A-1FA6764E1371}" type="presParOf" srcId="{64F769FB-4092-4722-A788-B0306A10B346}" destId="{4889E567-D893-4992-B5DF-CCBD8B730B35}" srcOrd="1" destOrd="0" presId="urn:microsoft.com/office/officeart/2018/2/layout/IconLabelList"/>
    <dgm:cxn modelId="{02A5A9B4-9739-4BB7-A11C-98C18E86BCC5}" type="presParOf" srcId="{64F769FB-4092-4722-A788-B0306A10B346}" destId="{C60B7D59-2305-4C9F-8132-4DF465168926}" srcOrd="2" destOrd="0" presId="urn:microsoft.com/office/officeart/2018/2/layout/IconLabelList"/>
    <dgm:cxn modelId="{8ADCC106-2865-42DF-B370-49D3F31C631B}" type="presParOf" srcId="{C60B7D59-2305-4C9F-8132-4DF465168926}" destId="{D1B2AD6A-79D3-4E67-806A-EA92BFDA69D0}" srcOrd="0" destOrd="0" presId="urn:microsoft.com/office/officeart/2018/2/layout/IconLabelList"/>
    <dgm:cxn modelId="{2D363B8E-8919-47DB-BDAC-209A8EEE08CE}" type="presParOf" srcId="{C60B7D59-2305-4C9F-8132-4DF465168926}" destId="{617DBDBB-3935-4417-A830-00CC1D8531D4}" srcOrd="1" destOrd="0" presId="urn:microsoft.com/office/officeart/2018/2/layout/IconLabelList"/>
    <dgm:cxn modelId="{E0DB4AAD-E163-4C81-A53B-C1CBDC8ACBB9}" type="presParOf" srcId="{C60B7D59-2305-4C9F-8132-4DF465168926}" destId="{C9C473F5-8646-4796-860C-3FCE29D1D2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9A203-CA1C-4BFE-AACF-45983C0FA73C}">
      <dsp:nvSpPr>
        <dsp:cNvPr id="0" name=""/>
        <dsp:cNvSpPr/>
      </dsp:nvSpPr>
      <dsp:spPr>
        <a:xfrm>
          <a:off x="1083792" y="390377"/>
          <a:ext cx="1277963" cy="12779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9E4A3-66DE-492F-9FEE-AD327976E7AF}">
      <dsp:nvSpPr>
        <dsp:cNvPr id="0" name=""/>
        <dsp:cNvSpPr/>
      </dsp:nvSpPr>
      <dsp:spPr>
        <a:xfrm>
          <a:off x="302814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Product Owner</a:t>
          </a:r>
        </a:p>
      </dsp:txBody>
      <dsp:txXfrm>
        <a:off x="302814" y="2020986"/>
        <a:ext cx="2839919" cy="720000"/>
      </dsp:txXfrm>
    </dsp:sp>
    <dsp:sp modelId="{F8569B48-94BA-410A-8ED4-6544901D0A2D}">
      <dsp:nvSpPr>
        <dsp:cNvPr id="0" name=""/>
        <dsp:cNvSpPr/>
      </dsp:nvSpPr>
      <dsp:spPr>
        <a:xfrm>
          <a:off x="4420698" y="390377"/>
          <a:ext cx="1277963" cy="12779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085DE-346F-4708-A781-2CEF9257CDB8}">
      <dsp:nvSpPr>
        <dsp:cNvPr id="0" name=""/>
        <dsp:cNvSpPr/>
      </dsp:nvSpPr>
      <dsp:spPr>
        <a:xfrm>
          <a:off x="3639720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Scrum Master</a:t>
          </a:r>
        </a:p>
      </dsp:txBody>
      <dsp:txXfrm>
        <a:off x="3639720" y="2020986"/>
        <a:ext cx="2839919" cy="720000"/>
      </dsp:txXfrm>
    </dsp:sp>
    <dsp:sp modelId="{EC061F28-606C-4425-AE93-C2E5D441A259}">
      <dsp:nvSpPr>
        <dsp:cNvPr id="0" name=""/>
        <dsp:cNvSpPr/>
      </dsp:nvSpPr>
      <dsp:spPr>
        <a:xfrm>
          <a:off x="7757604" y="390377"/>
          <a:ext cx="1277963" cy="12779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ED369-5623-410B-ABBD-CC5BDBD5F002}">
      <dsp:nvSpPr>
        <dsp:cNvPr id="0" name=""/>
        <dsp:cNvSpPr/>
      </dsp:nvSpPr>
      <dsp:spPr>
        <a:xfrm>
          <a:off x="6976626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Team</a:t>
          </a:r>
        </a:p>
      </dsp:txBody>
      <dsp:txXfrm>
        <a:off x="6976626" y="2020986"/>
        <a:ext cx="283991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96FF4-C6E8-4801-BC01-B4764ADB4044}">
      <dsp:nvSpPr>
        <dsp:cNvPr id="0" name=""/>
        <dsp:cNvSpPr/>
      </dsp:nvSpPr>
      <dsp:spPr>
        <a:xfrm>
          <a:off x="2450782" y="343"/>
          <a:ext cx="5217795" cy="31306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u="sng" kern="1200"/>
            <a:t>SPRINT PROCESS IN CHRONOLOGICAL ORDER</a:t>
          </a:r>
          <a:r>
            <a:rPr lang="en-US" sz="3000" b="1" kern="1200"/>
            <a:t> </a:t>
          </a:r>
          <a:endParaRPr lang="en-US" sz="30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Sprint Planning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Sprint Retrospective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Daily Scrum Meeting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Sprint Review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Sprint</a:t>
          </a:r>
          <a:endParaRPr lang="en-US" sz="2300" kern="1200"/>
        </a:p>
      </dsp:txBody>
      <dsp:txXfrm>
        <a:off x="2450782" y="343"/>
        <a:ext cx="5217795" cy="31306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76949-BEBD-47FB-9FDC-2B050FF333B9}">
      <dsp:nvSpPr>
        <dsp:cNvPr id="0" name=""/>
        <dsp:cNvSpPr/>
      </dsp:nvSpPr>
      <dsp:spPr>
        <a:xfrm>
          <a:off x="289025" y="682908"/>
          <a:ext cx="897486" cy="89748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D8DA2-6E81-4738-9A12-728EDC96F03B}">
      <dsp:nvSpPr>
        <dsp:cNvPr id="0" name=""/>
        <dsp:cNvSpPr/>
      </dsp:nvSpPr>
      <dsp:spPr>
        <a:xfrm>
          <a:off x="480292" y="874176"/>
          <a:ext cx="514951" cy="5149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2FF62-5112-483C-BA9A-C1361129C8DC}">
      <dsp:nvSpPr>
        <dsp:cNvPr id="0" name=""/>
        <dsp:cNvSpPr/>
      </dsp:nvSpPr>
      <dsp:spPr>
        <a:xfrm>
          <a:off x="2123" y="1859939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u="sng" kern="1200"/>
            <a:t>KEY FEATURES</a:t>
          </a:r>
          <a:r>
            <a:rPr lang="en-US" sz="1600" b="1" kern="1200"/>
            <a:t> </a:t>
          </a:r>
          <a:endParaRPr lang="en-US" sz="1600" kern="1200"/>
        </a:p>
      </dsp:txBody>
      <dsp:txXfrm>
        <a:off x="2123" y="1859939"/>
        <a:ext cx="1471289" cy="588515"/>
      </dsp:txXfrm>
    </dsp:sp>
    <dsp:sp modelId="{34D6B1AD-8111-4B62-A892-46D3BCF1279F}">
      <dsp:nvSpPr>
        <dsp:cNvPr id="0" name=""/>
        <dsp:cNvSpPr/>
      </dsp:nvSpPr>
      <dsp:spPr>
        <a:xfrm>
          <a:off x="2017789" y="682908"/>
          <a:ext cx="897486" cy="89748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F9A58-FE40-47AF-B3CD-CFE2CA6061EC}">
      <dsp:nvSpPr>
        <dsp:cNvPr id="0" name=""/>
        <dsp:cNvSpPr/>
      </dsp:nvSpPr>
      <dsp:spPr>
        <a:xfrm>
          <a:off x="2209057" y="874176"/>
          <a:ext cx="514951" cy="5149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3B4DC-DD22-4F32-B28E-DC7F29E20381}">
      <dsp:nvSpPr>
        <dsp:cNvPr id="0" name=""/>
        <dsp:cNvSpPr/>
      </dsp:nvSpPr>
      <dsp:spPr>
        <a:xfrm>
          <a:off x="1730888" y="1859939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Develop an overall model</a:t>
          </a:r>
        </a:p>
      </dsp:txBody>
      <dsp:txXfrm>
        <a:off x="1730888" y="1859939"/>
        <a:ext cx="1471289" cy="588515"/>
      </dsp:txXfrm>
    </dsp:sp>
    <dsp:sp modelId="{5B019A0D-1B8C-45E3-AF16-9E0DCE8D4361}">
      <dsp:nvSpPr>
        <dsp:cNvPr id="0" name=""/>
        <dsp:cNvSpPr/>
      </dsp:nvSpPr>
      <dsp:spPr>
        <a:xfrm>
          <a:off x="3746554" y="682908"/>
          <a:ext cx="897486" cy="89748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84A38-DEC4-40B6-903A-E4BDC2F82B63}">
      <dsp:nvSpPr>
        <dsp:cNvPr id="0" name=""/>
        <dsp:cNvSpPr/>
      </dsp:nvSpPr>
      <dsp:spPr>
        <a:xfrm>
          <a:off x="3937822" y="874176"/>
          <a:ext cx="514951" cy="5149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1DBB6-220F-4C68-8F74-A8251522DB41}">
      <dsp:nvSpPr>
        <dsp:cNvPr id="0" name=""/>
        <dsp:cNvSpPr/>
      </dsp:nvSpPr>
      <dsp:spPr>
        <a:xfrm>
          <a:off x="3459653" y="1859939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Build a features list</a:t>
          </a:r>
        </a:p>
      </dsp:txBody>
      <dsp:txXfrm>
        <a:off x="3459653" y="1859939"/>
        <a:ext cx="1471289" cy="588515"/>
      </dsp:txXfrm>
    </dsp:sp>
    <dsp:sp modelId="{24318DB2-B884-4532-B520-4B72E92B3943}">
      <dsp:nvSpPr>
        <dsp:cNvPr id="0" name=""/>
        <dsp:cNvSpPr/>
      </dsp:nvSpPr>
      <dsp:spPr>
        <a:xfrm>
          <a:off x="5475319" y="682908"/>
          <a:ext cx="897486" cy="89748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5E5D8-33ED-48B5-A890-8825BA4A3F29}">
      <dsp:nvSpPr>
        <dsp:cNvPr id="0" name=""/>
        <dsp:cNvSpPr/>
      </dsp:nvSpPr>
      <dsp:spPr>
        <a:xfrm>
          <a:off x="5666586" y="874176"/>
          <a:ext cx="514951" cy="5149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1AD79-01B1-4129-87F3-F9C35220AFF4}">
      <dsp:nvSpPr>
        <dsp:cNvPr id="0" name=""/>
        <dsp:cNvSpPr/>
      </dsp:nvSpPr>
      <dsp:spPr>
        <a:xfrm>
          <a:off x="5188417" y="1859939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Plan by feature</a:t>
          </a:r>
        </a:p>
      </dsp:txBody>
      <dsp:txXfrm>
        <a:off x="5188417" y="1859939"/>
        <a:ext cx="1471289" cy="588515"/>
      </dsp:txXfrm>
    </dsp:sp>
    <dsp:sp modelId="{CBE3683D-DE89-41E8-BBBF-4FD010D7A0EF}">
      <dsp:nvSpPr>
        <dsp:cNvPr id="0" name=""/>
        <dsp:cNvSpPr/>
      </dsp:nvSpPr>
      <dsp:spPr>
        <a:xfrm>
          <a:off x="7204083" y="682908"/>
          <a:ext cx="897486" cy="89748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73FD29-DD25-4F59-A707-D0EA609DF308}">
      <dsp:nvSpPr>
        <dsp:cNvPr id="0" name=""/>
        <dsp:cNvSpPr/>
      </dsp:nvSpPr>
      <dsp:spPr>
        <a:xfrm>
          <a:off x="7395351" y="874176"/>
          <a:ext cx="514951" cy="5149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FCF46-EB93-4666-A460-580943E20383}">
      <dsp:nvSpPr>
        <dsp:cNvPr id="0" name=""/>
        <dsp:cNvSpPr/>
      </dsp:nvSpPr>
      <dsp:spPr>
        <a:xfrm>
          <a:off x="6917182" y="1859939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Design by feature</a:t>
          </a:r>
        </a:p>
      </dsp:txBody>
      <dsp:txXfrm>
        <a:off x="6917182" y="1859939"/>
        <a:ext cx="1471289" cy="588515"/>
      </dsp:txXfrm>
    </dsp:sp>
    <dsp:sp modelId="{1C0EB97D-7713-44D1-8B34-0AAA138A9D7C}">
      <dsp:nvSpPr>
        <dsp:cNvPr id="0" name=""/>
        <dsp:cNvSpPr/>
      </dsp:nvSpPr>
      <dsp:spPr>
        <a:xfrm>
          <a:off x="8932848" y="682908"/>
          <a:ext cx="897486" cy="89748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48E3B-1464-45AC-AD9E-DE63E83F9059}">
      <dsp:nvSpPr>
        <dsp:cNvPr id="0" name=""/>
        <dsp:cNvSpPr/>
      </dsp:nvSpPr>
      <dsp:spPr>
        <a:xfrm>
          <a:off x="9124116" y="874176"/>
          <a:ext cx="514951" cy="51495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71C8F-5F67-4F40-A23B-AB3EDFBBD0A3}">
      <dsp:nvSpPr>
        <dsp:cNvPr id="0" name=""/>
        <dsp:cNvSpPr/>
      </dsp:nvSpPr>
      <dsp:spPr>
        <a:xfrm>
          <a:off x="8645947" y="1859939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Build by feature</a:t>
          </a:r>
        </a:p>
      </dsp:txBody>
      <dsp:txXfrm>
        <a:off x="8645947" y="1859939"/>
        <a:ext cx="1471289" cy="5885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6F1AE-AAF4-4176-9B82-E503D01DF5B2}">
      <dsp:nvSpPr>
        <dsp:cNvPr id="0" name=""/>
        <dsp:cNvSpPr/>
      </dsp:nvSpPr>
      <dsp:spPr>
        <a:xfrm>
          <a:off x="408192" y="67916"/>
          <a:ext cx="1231599" cy="12315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BE2FE-0988-4BF6-80C9-6E4C1A7ACFCF}">
      <dsp:nvSpPr>
        <dsp:cNvPr id="0" name=""/>
        <dsp:cNvSpPr/>
      </dsp:nvSpPr>
      <dsp:spPr>
        <a:xfrm>
          <a:off x="666828" y="326552"/>
          <a:ext cx="714327" cy="7143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77890-D028-4789-ACEF-065550E3646A}">
      <dsp:nvSpPr>
        <dsp:cNvPr id="0" name=""/>
        <dsp:cNvSpPr/>
      </dsp:nvSpPr>
      <dsp:spPr>
        <a:xfrm>
          <a:off x="1903706" y="67916"/>
          <a:ext cx="2903056" cy="123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Adaptive to changing environment (Flexible)</a:t>
          </a:r>
        </a:p>
      </dsp:txBody>
      <dsp:txXfrm>
        <a:off x="1903706" y="67916"/>
        <a:ext cx="2903056" cy="1231599"/>
      </dsp:txXfrm>
    </dsp:sp>
    <dsp:sp modelId="{A747B397-A286-4677-B7E8-553253C706FD}">
      <dsp:nvSpPr>
        <dsp:cNvPr id="0" name=""/>
        <dsp:cNvSpPr/>
      </dsp:nvSpPr>
      <dsp:spPr>
        <a:xfrm>
          <a:off x="5312597" y="67916"/>
          <a:ext cx="1231599" cy="12315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185B1-C62D-41E5-8B4E-D5AA976F3753}">
      <dsp:nvSpPr>
        <dsp:cNvPr id="0" name=""/>
        <dsp:cNvSpPr/>
      </dsp:nvSpPr>
      <dsp:spPr>
        <a:xfrm>
          <a:off x="5571233" y="326552"/>
          <a:ext cx="714327" cy="7143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A427A-151A-42EF-981C-CB976BF1236A}">
      <dsp:nvSpPr>
        <dsp:cNvPr id="0" name=""/>
        <dsp:cNvSpPr/>
      </dsp:nvSpPr>
      <dsp:spPr>
        <a:xfrm>
          <a:off x="6808111" y="67916"/>
          <a:ext cx="2903056" cy="123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FDD ensures customer satisfaction through active involvement of users.</a:t>
          </a:r>
        </a:p>
      </dsp:txBody>
      <dsp:txXfrm>
        <a:off x="6808111" y="67916"/>
        <a:ext cx="2903056" cy="1231599"/>
      </dsp:txXfrm>
    </dsp:sp>
    <dsp:sp modelId="{BE183948-8E7E-4E9F-B6DE-7114C6FFD6F1}">
      <dsp:nvSpPr>
        <dsp:cNvPr id="0" name=""/>
        <dsp:cNvSpPr/>
      </dsp:nvSpPr>
      <dsp:spPr>
        <a:xfrm>
          <a:off x="408192" y="1831847"/>
          <a:ext cx="1231599" cy="12315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4D0710-D759-4194-8EE0-6B78C7BD3918}">
      <dsp:nvSpPr>
        <dsp:cNvPr id="0" name=""/>
        <dsp:cNvSpPr/>
      </dsp:nvSpPr>
      <dsp:spPr>
        <a:xfrm>
          <a:off x="666828" y="2090483"/>
          <a:ext cx="714327" cy="7143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2EAA2-C448-4555-AEE3-E591E41697FC}">
      <dsp:nvSpPr>
        <dsp:cNvPr id="0" name=""/>
        <dsp:cNvSpPr/>
      </dsp:nvSpPr>
      <dsp:spPr>
        <a:xfrm>
          <a:off x="1903706" y="1831847"/>
          <a:ext cx="2903056" cy="123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Least documentation</a:t>
          </a:r>
        </a:p>
      </dsp:txBody>
      <dsp:txXfrm>
        <a:off x="1903706" y="1831847"/>
        <a:ext cx="2903056" cy="1231599"/>
      </dsp:txXfrm>
    </dsp:sp>
    <dsp:sp modelId="{F8F0DAE1-EC16-4F9A-B7CC-C3FD1C454E78}">
      <dsp:nvSpPr>
        <dsp:cNvPr id="0" name=""/>
        <dsp:cNvSpPr/>
      </dsp:nvSpPr>
      <dsp:spPr>
        <a:xfrm>
          <a:off x="5312597" y="1831847"/>
          <a:ext cx="1231599" cy="12315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E4A56-48F1-4191-890A-4ADF6621C791}">
      <dsp:nvSpPr>
        <dsp:cNvPr id="0" name=""/>
        <dsp:cNvSpPr/>
      </dsp:nvSpPr>
      <dsp:spPr>
        <a:xfrm>
          <a:off x="5571233" y="2090483"/>
          <a:ext cx="714327" cy="7143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A25E3-0BAF-4CFD-A047-7434A3D1D3A1}">
      <dsp:nvSpPr>
        <dsp:cNvPr id="0" name=""/>
        <dsp:cNvSpPr/>
      </dsp:nvSpPr>
      <dsp:spPr>
        <a:xfrm>
          <a:off x="6808111" y="1831847"/>
          <a:ext cx="2903056" cy="123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Reduces risks of development since reviews are done regularly</a:t>
          </a:r>
        </a:p>
      </dsp:txBody>
      <dsp:txXfrm>
        <a:off x="6808111" y="1831847"/>
        <a:ext cx="2903056" cy="12315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7C2CA-8763-4AC0-9006-DA513F7B4189}">
      <dsp:nvSpPr>
        <dsp:cNvPr id="0" name=""/>
        <dsp:cNvSpPr/>
      </dsp:nvSpPr>
      <dsp:spPr>
        <a:xfrm>
          <a:off x="0" y="1299"/>
          <a:ext cx="10119359" cy="65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8DFE0-4A5B-42AF-9C1C-3F5C4DBD167F}">
      <dsp:nvSpPr>
        <dsp:cNvPr id="0" name=""/>
        <dsp:cNvSpPr/>
      </dsp:nvSpPr>
      <dsp:spPr>
        <a:xfrm>
          <a:off x="199252" y="149504"/>
          <a:ext cx="362278" cy="362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EA7CA-7650-46A7-93E9-967C0EE87CB4}">
      <dsp:nvSpPr>
        <dsp:cNvPr id="0" name=""/>
        <dsp:cNvSpPr/>
      </dsp:nvSpPr>
      <dsp:spPr>
        <a:xfrm>
          <a:off x="760783" y="1299"/>
          <a:ext cx="9358576" cy="65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11" tIns="69711" rIns="69711" bIns="6971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 if the customer representative is not clear about the product features, the development process will go out of the track.</a:t>
          </a:r>
        </a:p>
      </dsp:txBody>
      <dsp:txXfrm>
        <a:off x="760783" y="1299"/>
        <a:ext cx="9358576" cy="658687"/>
      </dsp:txXfrm>
    </dsp:sp>
    <dsp:sp modelId="{490026E5-FD55-43BD-A306-F5481174182B}">
      <dsp:nvSpPr>
        <dsp:cNvPr id="0" name=""/>
        <dsp:cNvSpPr/>
      </dsp:nvSpPr>
      <dsp:spPr>
        <a:xfrm>
          <a:off x="0" y="824658"/>
          <a:ext cx="10119359" cy="65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B4264-2C52-4F64-82AD-FA348A4AFF36}">
      <dsp:nvSpPr>
        <dsp:cNvPr id="0" name=""/>
        <dsp:cNvSpPr/>
      </dsp:nvSpPr>
      <dsp:spPr>
        <a:xfrm>
          <a:off x="199252" y="972863"/>
          <a:ext cx="362278" cy="362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6C193-C031-4AE4-9E8C-97AF292E2CF2}">
      <dsp:nvSpPr>
        <dsp:cNvPr id="0" name=""/>
        <dsp:cNvSpPr/>
      </dsp:nvSpPr>
      <dsp:spPr>
        <a:xfrm>
          <a:off x="760783" y="824658"/>
          <a:ext cx="9358576" cy="65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11" tIns="69711" rIns="69711" bIns="6971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Lack of documentation can be a disadvantage if some new members join in the middle of the launch.</a:t>
          </a:r>
        </a:p>
      </dsp:txBody>
      <dsp:txXfrm>
        <a:off x="760783" y="824658"/>
        <a:ext cx="9358576" cy="658687"/>
      </dsp:txXfrm>
    </dsp:sp>
    <dsp:sp modelId="{7E46A524-8704-4D44-AE0A-531D6174E143}">
      <dsp:nvSpPr>
        <dsp:cNvPr id="0" name=""/>
        <dsp:cNvSpPr/>
      </dsp:nvSpPr>
      <dsp:spPr>
        <a:xfrm>
          <a:off x="0" y="1648017"/>
          <a:ext cx="10119359" cy="65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052E9-0A47-406A-880C-03881FD911CA}">
      <dsp:nvSpPr>
        <dsp:cNvPr id="0" name=""/>
        <dsp:cNvSpPr/>
      </dsp:nvSpPr>
      <dsp:spPr>
        <a:xfrm>
          <a:off x="199252" y="1796222"/>
          <a:ext cx="362278" cy="362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10E70-F0EF-43F8-83BA-EA951E434281}">
      <dsp:nvSpPr>
        <dsp:cNvPr id="0" name=""/>
        <dsp:cNvSpPr/>
      </dsp:nvSpPr>
      <dsp:spPr>
        <a:xfrm>
          <a:off x="760783" y="1648017"/>
          <a:ext cx="9358576" cy="65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11" tIns="69711" rIns="69711" bIns="6971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Time consuming and wastage of resources because of constant change of requirements</a:t>
          </a:r>
        </a:p>
      </dsp:txBody>
      <dsp:txXfrm>
        <a:off x="760783" y="1648017"/>
        <a:ext cx="9358576" cy="658687"/>
      </dsp:txXfrm>
    </dsp:sp>
    <dsp:sp modelId="{5710A7D8-9A74-41F8-9159-EE4F86B94F89}">
      <dsp:nvSpPr>
        <dsp:cNvPr id="0" name=""/>
        <dsp:cNvSpPr/>
      </dsp:nvSpPr>
      <dsp:spPr>
        <a:xfrm>
          <a:off x="0" y="2471377"/>
          <a:ext cx="10119359" cy="65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7B362-FB94-438B-9B6B-7D477AE5CFFA}">
      <dsp:nvSpPr>
        <dsp:cNvPr id="0" name=""/>
        <dsp:cNvSpPr/>
      </dsp:nvSpPr>
      <dsp:spPr>
        <a:xfrm>
          <a:off x="199252" y="2619581"/>
          <a:ext cx="362278" cy="3622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B5705-D4B9-40ED-979D-595BF3E8C991}">
      <dsp:nvSpPr>
        <dsp:cNvPr id="0" name=""/>
        <dsp:cNvSpPr/>
      </dsp:nvSpPr>
      <dsp:spPr>
        <a:xfrm>
          <a:off x="760783" y="2471377"/>
          <a:ext cx="9358576" cy="65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11" tIns="69711" rIns="69711" bIns="6971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More helpful for management than developer than developers who have to cope with ever changing requirements</a:t>
          </a:r>
        </a:p>
      </dsp:txBody>
      <dsp:txXfrm>
        <a:off x="760783" y="2471377"/>
        <a:ext cx="9358576" cy="6586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97B3D-2D58-48FF-9471-B71E13E4B65E}">
      <dsp:nvSpPr>
        <dsp:cNvPr id="0" name=""/>
        <dsp:cNvSpPr/>
      </dsp:nvSpPr>
      <dsp:spPr>
        <a:xfrm>
          <a:off x="1613664" y="19300"/>
          <a:ext cx="1908562" cy="190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16BAE-0BEE-4C4A-B259-16DEAC8B8837}">
      <dsp:nvSpPr>
        <dsp:cNvPr id="0" name=""/>
        <dsp:cNvSpPr/>
      </dsp:nvSpPr>
      <dsp:spPr>
        <a:xfrm>
          <a:off x="447320" y="2392063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Project Manager</a:t>
          </a:r>
        </a:p>
      </dsp:txBody>
      <dsp:txXfrm>
        <a:off x="447320" y="2392063"/>
        <a:ext cx="4241250" cy="720000"/>
      </dsp:txXfrm>
    </dsp:sp>
    <dsp:sp modelId="{D1B2AD6A-79D3-4E67-806A-EA92BFDA69D0}">
      <dsp:nvSpPr>
        <dsp:cNvPr id="0" name=""/>
        <dsp:cNvSpPr/>
      </dsp:nvSpPr>
      <dsp:spPr>
        <a:xfrm>
          <a:off x="6597133" y="19300"/>
          <a:ext cx="1908562" cy="190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473F5-8646-4796-860C-3FCE29D1D242}">
      <dsp:nvSpPr>
        <dsp:cNvPr id="0" name=""/>
        <dsp:cNvSpPr/>
      </dsp:nvSpPr>
      <dsp:spPr>
        <a:xfrm>
          <a:off x="5430789" y="2392063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Programming Team</a:t>
          </a:r>
        </a:p>
      </dsp:txBody>
      <dsp:txXfrm>
        <a:off x="5430789" y="2392063"/>
        <a:ext cx="424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600" b="1">
                <a:solidFill>
                  <a:srgbClr val="FFFFFF"/>
                </a:solidFill>
                <a:latin typeface="Cambria"/>
                <a:ea typeface="Tahoma"/>
                <a:cs typeface="Calibri Light"/>
              </a:rPr>
              <a:t>AGILE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EXPLORING THE METHODOLOGIES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51C97-D218-4F90-AE7C-45420F61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  <a:latin typeface="Constantia"/>
                <a:cs typeface="Calibri Light"/>
              </a:rPr>
              <a:t>KEY PEOPLE 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1CA59F-8B97-4E1C-A232-5A04A010A2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074941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112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D9AF9-5231-411C-AB49-3FE13F57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u="sng">
                <a:solidFill>
                  <a:schemeClr val="bg1"/>
                </a:solidFill>
                <a:latin typeface="Constantia"/>
                <a:cs typeface="Calibri Light"/>
              </a:rPr>
              <a:t>When to implement one or the other</a:t>
            </a:r>
            <a:endParaRPr lang="en-US" b="1" u="sng">
              <a:solidFill>
                <a:schemeClr val="bg1"/>
              </a:solidFill>
              <a:latin typeface="Constantia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29E031-A065-48EC-B346-D9FF2750DD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" r="3527" b="-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FBA9B3-2C9B-465C-8FE9-7D6AEE7B3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43786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F49B1-ED82-4060-988E-6F22EF9E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>
                <a:solidFill>
                  <a:srgbClr val="FFFFFF"/>
                </a:solidFill>
                <a:cs typeface="Calibri Light"/>
              </a:rPr>
              <a:t>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39FCA-AF55-424F-9A89-0056CE6A8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cs typeface="Calibri" panose="020F0502020204030204"/>
              </a:rPr>
              <a:t>THE KEY FEATURES</a:t>
            </a:r>
          </a:p>
          <a:p>
            <a:r>
              <a:rPr lang="en-US" sz="2000">
                <a:solidFill>
                  <a:srgbClr val="000000"/>
                </a:solidFill>
                <a:cs typeface="Calibri" panose="020F0502020204030204"/>
              </a:rPr>
              <a:t>Sprint</a:t>
            </a:r>
          </a:p>
          <a:p>
            <a:r>
              <a:rPr lang="en-US" sz="2000">
                <a:solidFill>
                  <a:srgbClr val="000000"/>
                </a:solidFill>
                <a:cs typeface="Calibri" panose="020F0502020204030204"/>
              </a:rPr>
              <a:t>Sprint  Planning</a:t>
            </a:r>
          </a:p>
          <a:p>
            <a:r>
              <a:rPr lang="en-US" sz="2000">
                <a:solidFill>
                  <a:srgbClr val="000000"/>
                </a:solidFill>
                <a:cs typeface="Calibri" panose="020F0502020204030204"/>
              </a:rPr>
              <a:t>Daily scrum meeting</a:t>
            </a:r>
          </a:p>
          <a:p>
            <a:r>
              <a:rPr lang="en-US" sz="2000">
                <a:solidFill>
                  <a:srgbClr val="000000"/>
                </a:solidFill>
                <a:cs typeface="Calibri" panose="020F0502020204030204"/>
              </a:rPr>
              <a:t>Sprint review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cs typeface="Calibri" panose="020F0502020204030204"/>
              </a:rPr>
              <a:t>Sprint retrospective</a:t>
            </a:r>
          </a:p>
          <a:p>
            <a:endParaRPr lang="en-US" sz="2000">
              <a:solidFill>
                <a:srgbClr val="00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1881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A8CD3C-4309-4554-B125-C9A0C347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  <a:cs typeface="Calibri Light"/>
              </a:rPr>
              <a:t>SCRUM ADVANTAGES</a:t>
            </a:r>
            <a:endParaRPr lang="en-US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48981-F3A8-467C-84EB-41C68300A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cs typeface="Calibri"/>
              </a:rPr>
              <a:t>Flexibility and adaptability</a:t>
            </a:r>
            <a:endParaRPr lang="en-US" sz="2000">
              <a:solidFill>
                <a:srgbClr val="000000"/>
              </a:solidFill>
            </a:endParaRP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Creativity and Innovation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Time to task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Lower costs and Improved quality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Improved customer satisfaction</a:t>
            </a:r>
          </a:p>
          <a:p>
            <a:endParaRPr lang="en-US" sz="20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020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D6FA32-640F-43FB-8BAC-C6054159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SCRUM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5540-9899-442F-80B1-290705D8D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Training and skill required</a:t>
            </a: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Organizational Transformation</a:t>
            </a: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Scalability</a:t>
            </a: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Integration with project/program management</a:t>
            </a:r>
          </a:p>
        </p:txBody>
      </p:sp>
    </p:spTree>
    <p:extLst>
      <p:ext uri="{BB962C8B-B14F-4D97-AF65-F5344CB8AC3E}">
        <p14:creationId xmlns:p14="http://schemas.microsoft.com/office/powerpoint/2010/main" val="320476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FA8B13-34D1-411A-81BF-3AE0C0D03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Key People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C9B5A4-ACA6-408F-8859-51270C47F7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367029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680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390AF8-190B-47B4-9396-07FB68A4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  <a:latin typeface="Constantia"/>
                <a:cs typeface="Calibri Light"/>
              </a:rPr>
              <a:t>When to implement one or the other</a:t>
            </a:r>
            <a:endParaRPr lang="en-US" sz="4000" b="1">
              <a:solidFill>
                <a:srgbClr val="FFFFFF"/>
              </a:solidFill>
              <a:latin typeface="Constantia"/>
            </a:endParaRP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A6D4142F-864E-43A2-925A-A28E899E8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859651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244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5EC3B0-5CB6-4731-98D2-218340E5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  <a:latin typeface="Constantia"/>
                <a:ea typeface="+mj-lt"/>
                <a:cs typeface="+mj-lt"/>
              </a:rPr>
              <a:t>FEATURE DRIVEN DEVELOPMENT (FDD)</a:t>
            </a:r>
            <a:endParaRPr lang="en-US" sz="4000" b="1">
              <a:solidFill>
                <a:srgbClr val="FFFFFF"/>
              </a:solidFill>
              <a:latin typeface="Constantia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034B26-7DA5-4330-BD0A-C55CCE9C6D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525961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979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C4FBD6-8541-46B7-8D34-96E90BB9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  <a:latin typeface="Constantia"/>
                <a:cs typeface="Calibri Light"/>
              </a:rPr>
              <a:t>ADVANTAGES OF FDD</a:t>
            </a:r>
            <a:endParaRPr lang="en-US" sz="4000" b="1">
              <a:solidFill>
                <a:srgbClr val="FFFFFF"/>
              </a:solidFill>
              <a:latin typeface="Calibri Light" panose="020F0302020204030204"/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5453BC-A1C2-4935-A66E-2B580C2DD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15059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213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D965B6-3D60-464D-BD00-FFD51AFC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  <a:latin typeface="Constantia"/>
                <a:cs typeface="Calibri Light"/>
              </a:rPr>
              <a:t>DISADVANTAGES OF FDD</a:t>
            </a:r>
            <a:endParaRPr lang="en-US" sz="4000">
              <a:solidFill>
                <a:srgbClr val="FFFFFF"/>
              </a:solidFill>
              <a:latin typeface="Calibri Light" panose="020F0302020204030204"/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C3091E-10B7-497E-A297-40E95DA00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97660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140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AGILE METHODOLOGIES</vt:lpstr>
      <vt:lpstr>SCRUM</vt:lpstr>
      <vt:lpstr>SCRUM ADVANTAGES</vt:lpstr>
      <vt:lpstr>SCRUM DISADVANTAGES</vt:lpstr>
      <vt:lpstr>Key People</vt:lpstr>
      <vt:lpstr>When to implement one or the other</vt:lpstr>
      <vt:lpstr>FEATURE DRIVEN DEVELOPMENT (FDD)</vt:lpstr>
      <vt:lpstr>ADVANTAGES OF FDD</vt:lpstr>
      <vt:lpstr>DISADVANTAGES OF FDD</vt:lpstr>
      <vt:lpstr>KEY PEOPLE </vt:lpstr>
      <vt:lpstr>When to implement one or the 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233</cp:revision>
  <dcterms:created xsi:type="dcterms:W3CDTF">2020-03-04T09:25:00Z</dcterms:created>
  <dcterms:modified xsi:type="dcterms:W3CDTF">2020-03-04T10:22:46Z</dcterms:modified>
</cp:coreProperties>
</file>