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BD3"/>
    <a:srgbClr val="008FA2"/>
    <a:srgbClr val="00ABC2"/>
    <a:srgbClr val="B685DB"/>
    <a:srgbClr val="0097CC"/>
    <a:srgbClr val="F1739A"/>
    <a:srgbClr val="F59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36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1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34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948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2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11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6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37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90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4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C50F-A4ED-48D5-BDBE-E0BE531BD862}" type="datetimeFigureOut">
              <a:rPr lang="es-MX" smtClean="0"/>
              <a:t>21/08/2017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CD7F-B5A0-41C9-AA4A-35639694A6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66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65112"/>
            <a:ext cx="281940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>
            <a:off x="5494019" y="731519"/>
            <a:ext cx="1325882" cy="1325882"/>
          </a:xfrm>
          <a:prstGeom prst="ellipse">
            <a:avLst/>
          </a:prstGeom>
          <a:solidFill>
            <a:srgbClr val="00ABC2"/>
          </a:solidFill>
          <a:ln w="38100">
            <a:solidFill>
              <a:srgbClr val="008F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#00ABC2</a:t>
            </a:r>
          </a:p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#008FA2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908801" y="731519"/>
            <a:ext cx="1325882" cy="1325882"/>
          </a:xfrm>
          <a:prstGeom prst="ellipse">
            <a:avLst/>
          </a:prstGeom>
          <a:solidFill>
            <a:srgbClr val="F59DB8"/>
          </a:solidFill>
          <a:ln w="38100">
            <a:solidFill>
              <a:srgbClr val="F173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#F59DB8</a:t>
            </a:r>
          </a:p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#F1739A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01410" y="1938019"/>
            <a:ext cx="1325882" cy="132588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#00B0F0</a:t>
            </a:r>
          </a:p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#0097CC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786628" y="1938019"/>
            <a:ext cx="1325882" cy="13258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#BFBFBF</a:t>
            </a:r>
          </a:p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#A6A6A6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16192" y="1938019"/>
            <a:ext cx="1325882" cy="1325882"/>
          </a:xfrm>
          <a:prstGeom prst="ellipse">
            <a:avLst/>
          </a:prstGeom>
          <a:solidFill>
            <a:srgbClr val="B685DB"/>
          </a:solidFill>
          <a:ln w="38100">
            <a:solidFill>
              <a:srgbClr val="A66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#B685DB</a:t>
            </a:r>
          </a:p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#A66BD3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ABC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132" y="3515360"/>
            <a:ext cx="2666667" cy="238730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12647" y="5337908"/>
            <a:ext cx="9156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b="1" dirty="0" smtClean="0">
                <a:solidFill>
                  <a:srgbClr val="00ABC2"/>
                </a:solidFill>
                <a:latin typeface="Century Gothic" panose="020B0502020202020204" pitchFamily="34" charset="0"/>
              </a:rPr>
              <a:t>LOTUS</a:t>
            </a:r>
          </a:p>
          <a:p>
            <a:pPr algn="ctr"/>
            <a:r>
              <a:rPr lang="es-MX" sz="1400" b="1" dirty="0" smtClean="0">
                <a:solidFill>
                  <a:srgbClr val="008FA2"/>
                </a:solidFill>
                <a:latin typeface="Century Gothic" panose="020B0502020202020204" pitchFamily="34" charset="0"/>
              </a:rPr>
              <a:t>QUALITY</a:t>
            </a:r>
            <a:endParaRPr lang="es-MX" sz="2000" b="1" dirty="0">
              <a:solidFill>
                <a:srgbClr val="008FA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6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Freyd</dc:creator>
  <cp:lastModifiedBy>Freyd</cp:lastModifiedBy>
  <cp:revision>6</cp:revision>
  <dcterms:created xsi:type="dcterms:W3CDTF">2017-08-22T00:20:42Z</dcterms:created>
  <dcterms:modified xsi:type="dcterms:W3CDTF">2017-08-22T03:05:49Z</dcterms:modified>
</cp:coreProperties>
</file>