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25"/>
  </p:notesMasterIdLst>
  <p:handoutMasterIdLst>
    <p:handoutMasterId r:id="rId26"/>
  </p:handoutMasterIdLst>
  <p:sldIdLst>
    <p:sldId id="1044" r:id="rId2"/>
    <p:sldId id="507" r:id="rId3"/>
    <p:sldId id="1027" r:id="rId4"/>
    <p:sldId id="1032" r:id="rId5"/>
    <p:sldId id="1012" r:id="rId6"/>
    <p:sldId id="1033" r:id="rId7"/>
    <p:sldId id="1034" r:id="rId8"/>
    <p:sldId id="1035" r:id="rId9"/>
    <p:sldId id="1041" r:id="rId10"/>
    <p:sldId id="1036" r:id="rId11"/>
    <p:sldId id="1037" r:id="rId12"/>
    <p:sldId id="1038" r:id="rId13"/>
    <p:sldId id="1039" r:id="rId14"/>
    <p:sldId id="1040" r:id="rId15"/>
    <p:sldId id="1026" r:id="rId16"/>
    <p:sldId id="1042" r:id="rId17"/>
    <p:sldId id="1015" r:id="rId18"/>
    <p:sldId id="1028" r:id="rId19"/>
    <p:sldId id="1029" r:id="rId20"/>
    <p:sldId id="1043" r:id="rId21"/>
    <p:sldId id="1031" r:id="rId22"/>
    <p:sldId id="1030" r:id="rId23"/>
    <p:sldId id="1025" r:id="rId24"/>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of. Shekhar . R" initials="PS.R" lastIdx="1" clrIdx="0">
    <p:extLst>
      <p:ext uri="{19B8F6BF-5375-455C-9EA6-DF929625EA0E}">
        <p15:presenceInfo xmlns:p15="http://schemas.microsoft.com/office/powerpoint/2012/main" userId="S-1-5-21-1415727340-1540263038-2234542919-13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82"/>
  </p:normalViewPr>
  <p:slideViewPr>
    <p:cSldViewPr snapToGrid="0">
      <p:cViewPr varScale="1">
        <p:scale>
          <a:sx n="74" d="100"/>
          <a:sy n="74" d="100"/>
        </p:scale>
        <p:origin x="1042"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ata4.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ata5.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diagrams/_rels/data6.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svg"/><Relationship Id="rId1" Type="http://schemas.openxmlformats.org/officeDocument/2006/relationships/image" Target="../media/image37.png"/><Relationship Id="rId6" Type="http://schemas.openxmlformats.org/officeDocument/2006/relationships/image" Target="../media/image59.svg"/><Relationship Id="rId5" Type="http://schemas.openxmlformats.org/officeDocument/2006/relationships/image" Target="../media/image58.png"/><Relationship Id="rId10" Type="http://schemas.openxmlformats.org/officeDocument/2006/relationships/image" Target="../media/image63.svg"/><Relationship Id="rId4" Type="http://schemas.openxmlformats.org/officeDocument/2006/relationships/image" Target="../media/image57.svg"/><Relationship Id="rId9" Type="http://schemas.openxmlformats.org/officeDocument/2006/relationships/image" Target="../media/image6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5.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diagrams/_rels/drawing6.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svg"/><Relationship Id="rId1" Type="http://schemas.openxmlformats.org/officeDocument/2006/relationships/image" Target="../media/image37.png"/><Relationship Id="rId6" Type="http://schemas.openxmlformats.org/officeDocument/2006/relationships/image" Target="../media/image59.svg"/><Relationship Id="rId5" Type="http://schemas.openxmlformats.org/officeDocument/2006/relationships/image" Target="../media/image58.png"/><Relationship Id="rId10" Type="http://schemas.openxmlformats.org/officeDocument/2006/relationships/image" Target="../media/image63.svg"/><Relationship Id="rId4" Type="http://schemas.openxmlformats.org/officeDocument/2006/relationships/image" Target="../media/image57.svg"/><Relationship Id="rId9" Type="http://schemas.openxmlformats.org/officeDocument/2006/relationships/image" Target="../media/image62.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690943-6BA8-42C0-8668-269A3346A34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1DE9CF7-A662-441D-A678-9C9FC1DA6A72}">
      <dgm:prSet/>
      <dgm:spPr/>
      <dgm:t>
        <a:bodyPr/>
        <a:lstStyle/>
        <a:p>
          <a:r>
            <a:rPr lang="en-US" b="1" i="0" baseline="0"/>
            <a:t>Cloud Platform</a:t>
          </a:r>
          <a:r>
            <a:rPr lang="en-US" b="0" i="0" baseline="0"/>
            <a:t>: AWS (Elastic Beanstalk, EC2, RDS, S3, CloudWatch).</a:t>
          </a:r>
          <a:endParaRPr lang="en-US"/>
        </a:p>
      </dgm:t>
    </dgm:pt>
    <dgm:pt modelId="{B2C0BE4E-D017-4E9C-AD2C-1618D491952B}" type="parTrans" cxnId="{87E91D0D-BE72-44AC-811A-C6C7F0523425}">
      <dgm:prSet/>
      <dgm:spPr/>
      <dgm:t>
        <a:bodyPr/>
        <a:lstStyle/>
        <a:p>
          <a:endParaRPr lang="en-US"/>
        </a:p>
      </dgm:t>
    </dgm:pt>
    <dgm:pt modelId="{C5625241-0E53-4633-8E5E-5137F1FA2073}" type="sibTrans" cxnId="{87E91D0D-BE72-44AC-811A-C6C7F0523425}">
      <dgm:prSet/>
      <dgm:spPr/>
      <dgm:t>
        <a:bodyPr/>
        <a:lstStyle/>
        <a:p>
          <a:endParaRPr lang="en-US"/>
        </a:p>
      </dgm:t>
    </dgm:pt>
    <dgm:pt modelId="{CAE68513-FEF4-4ABA-9358-5D06BB638C7A}">
      <dgm:prSet/>
      <dgm:spPr/>
      <dgm:t>
        <a:bodyPr/>
        <a:lstStyle/>
        <a:p>
          <a:r>
            <a:rPr lang="en-US" b="1" i="0" baseline="0"/>
            <a:t>Programming Language</a:t>
          </a:r>
          <a:r>
            <a:rPr lang="en-US" b="0" i="0" baseline="0"/>
            <a:t>: Python with Django/Flask for backend logic.</a:t>
          </a:r>
          <a:endParaRPr lang="en-US"/>
        </a:p>
      </dgm:t>
    </dgm:pt>
    <dgm:pt modelId="{BA88D3AB-53E8-4742-9600-0CC316A43276}" type="parTrans" cxnId="{0790179F-CD5B-4AA9-9BBF-26AF055BE7DE}">
      <dgm:prSet/>
      <dgm:spPr/>
      <dgm:t>
        <a:bodyPr/>
        <a:lstStyle/>
        <a:p>
          <a:endParaRPr lang="en-US"/>
        </a:p>
      </dgm:t>
    </dgm:pt>
    <dgm:pt modelId="{36DF422A-1245-41C0-9F1C-7F0785C0553E}" type="sibTrans" cxnId="{0790179F-CD5B-4AA9-9BBF-26AF055BE7DE}">
      <dgm:prSet/>
      <dgm:spPr/>
      <dgm:t>
        <a:bodyPr/>
        <a:lstStyle/>
        <a:p>
          <a:endParaRPr lang="en-US"/>
        </a:p>
      </dgm:t>
    </dgm:pt>
    <dgm:pt modelId="{332D6FCE-8151-4E49-B82A-0735B1191390}">
      <dgm:prSet/>
      <dgm:spPr/>
      <dgm:t>
        <a:bodyPr/>
        <a:lstStyle/>
        <a:p>
          <a:r>
            <a:rPr lang="en-US" b="1" i="0" baseline="0"/>
            <a:t>Version Control</a:t>
          </a:r>
          <a:r>
            <a:rPr lang="en-US" b="0" i="0" baseline="0"/>
            <a:t>: GitHub for collaborative development and source control.</a:t>
          </a:r>
          <a:endParaRPr lang="en-US"/>
        </a:p>
      </dgm:t>
    </dgm:pt>
    <dgm:pt modelId="{3819FB85-2043-4B4B-AD93-73D823792FCE}" type="parTrans" cxnId="{8B0A5815-AC79-4937-9DD2-1B1C6E0E4789}">
      <dgm:prSet/>
      <dgm:spPr/>
      <dgm:t>
        <a:bodyPr/>
        <a:lstStyle/>
        <a:p>
          <a:endParaRPr lang="en-US"/>
        </a:p>
      </dgm:t>
    </dgm:pt>
    <dgm:pt modelId="{E8E4B790-A612-4B15-8886-F50418398173}" type="sibTrans" cxnId="{8B0A5815-AC79-4937-9DD2-1B1C6E0E4789}">
      <dgm:prSet/>
      <dgm:spPr/>
      <dgm:t>
        <a:bodyPr/>
        <a:lstStyle/>
        <a:p>
          <a:endParaRPr lang="en-US"/>
        </a:p>
      </dgm:t>
    </dgm:pt>
    <dgm:pt modelId="{3239FF76-4044-4151-B015-0628E7F8D670}">
      <dgm:prSet/>
      <dgm:spPr/>
      <dgm:t>
        <a:bodyPr/>
        <a:lstStyle/>
        <a:p>
          <a:r>
            <a:rPr lang="en-US" b="1" i="0" baseline="0"/>
            <a:t>Monitoring</a:t>
          </a:r>
          <a:r>
            <a:rPr lang="en-US" b="0" i="0" baseline="0"/>
            <a:t>: AWS CloudWatch for tracking performance metrics.</a:t>
          </a:r>
          <a:endParaRPr lang="en-US"/>
        </a:p>
      </dgm:t>
    </dgm:pt>
    <dgm:pt modelId="{32C4E546-EE43-4229-A534-9A791A6D1E43}" type="parTrans" cxnId="{C5E5F92E-C9B6-4CAC-983D-F90F5908F718}">
      <dgm:prSet/>
      <dgm:spPr/>
      <dgm:t>
        <a:bodyPr/>
        <a:lstStyle/>
        <a:p>
          <a:endParaRPr lang="en-US"/>
        </a:p>
      </dgm:t>
    </dgm:pt>
    <dgm:pt modelId="{47FA8003-8065-48E5-BDB1-5628808BE0EE}" type="sibTrans" cxnId="{C5E5F92E-C9B6-4CAC-983D-F90F5908F718}">
      <dgm:prSet/>
      <dgm:spPr/>
      <dgm:t>
        <a:bodyPr/>
        <a:lstStyle/>
        <a:p>
          <a:endParaRPr lang="en-US"/>
        </a:p>
      </dgm:t>
    </dgm:pt>
    <dgm:pt modelId="{AE5589E3-7403-44F6-B6B2-7C0AB053EFEC}">
      <dgm:prSet/>
      <dgm:spPr/>
      <dgm:t>
        <a:bodyPr/>
        <a:lstStyle/>
        <a:p>
          <a:r>
            <a:rPr lang="en-US" b="1" i="0" baseline="0"/>
            <a:t>Security Management</a:t>
          </a:r>
          <a:r>
            <a:rPr lang="en-US" b="0" i="0" baseline="0"/>
            <a:t>: AWS Secrets Manager and IAM for secure credential and resource access control.</a:t>
          </a:r>
          <a:endParaRPr lang="en-US"/>
        </a:p>
      </dgm:t>
    </dgm:pt>
    <dgm:pt modelId="{30D0F56A-F287-413E-B84E-F201C43646D5}" type="parTrans" cxnId="{3AD9A155-7182-4A20-A930-24837ED4EA7D}">
      <dgm:prSet/>
      <dgm:spPr/>
      <dgm:t>
        <a:bodyPr/>
        <a:lstStyle/>
        <a:p>
          <a:endParaRPr lang="en-US"/>
        </a:p>
      </dgm:t>
    </dgm:pt>
    <dgm:pt modelId="{E223F4E5-DBDF-4ED3-8BFE-5DD672AFFE7B}" type="sibTrans" cxnId="{3AD9A155-7182-4A20-A930-24837ED4EA7D}">
      <dgm:prSet/>
      <dgm:spPr/>
      <dgm:t>
        <a:bodyPr/>
        <a:lstStyle/>
        <a:p>
          <a:endParaRPr lang="en-US"/>
        </a:p>
      </dgm:t>
    </dgm:pt>
    <dgm:pt modelId="{75865E3E-AB77-4366-8277-5987A7980A81}">
      <dgm:prSet/>
      <dgm:spPr/>
      <dgm:t>
        <a:bodyPr/>
        <a:lstStyle/>
        <a:p>
          <a:r>
            <a:rPr lang="en-US" b="1" i="0" baseline="0"/>
            <a:t>Automation</a:t>
          </a:r>
          <a:r>
            <a:rPr lang="en-US" b="0" i="0" baseline="0"/>
            <a:t>: AWS Auto Scaling for resource management during traffic fluctuations. </a:t>
          </a:r>
          <a:endParaRPr lang="en-US"/>
        </a:p>
      </dgm:t>
    </dgm:pt>
    <dgm:pt modelId="{A1425FD5-6161-4653-B8EB-E937EFD00583}" type="parTrans" cxnId="{07CE8A2C-394C-46C0-BD89-8D24791592D0}">
      <dgm:prSet/>
      <dgm:spPr/>
      <dgm:t>
        <a:bodyPr/>
        <a:lstStyle/>
        <a:p>
          <a:endParaRPr lang="en-US"/>
        </a:p>
      </dgm:t>
    </dgm:pt>
    <dgm:pt modelId="{1EDAAE01-78EE-4BAD-BD97-B9E82CA22FE1}" type="sibTrans" cxnId="{07CE8A2C-394C-46C0-BD89-8D24791592D0}">
      <dgm:prSet/>
      <dgm:spPr/>
      <dgm:t>
        <a:bodyPr/>
        <a:lstStyle/>
        <a:p>
          <a:endParaRPr lang="en-US"/>
        </a:p>
      </dgm:t>
    </dgm:pt>
    <dgm:pt modelId="{ACAA4581-060F-4F86-B913-1ED33170210E}" type="pres">
      <dgm:prSet presAssocID="{A7690943-6BA8-42C0-8668-269A3346A342}" presName="root" presStyleCnt="0">
        <dgm:presLayoutVars>
          <dgm:dir/>
          <dgm:resizeHandles val="exact"/>
        </dgm:presLayoutVars>
      </dgm:prSet>
      <dgm:spPr/>
    </dgm:pt>
    <dgm:pt modelId="{CCA9B101-FDAC-4E7E-B47D-7F5CFA018106}" type="pres">
      <dgm:prSet presAssocID="{21DE9CF7-A662-441D-A678-9C9FC1DA6A72}" presName="compNode" presStyleCnt="0"/>
      <dgm:spPr/>
    </dgm:pt>
    <dgm:pt modelId="{679DC06F-9E5A-4E34-8403-F679D257C53C}" type="pres">
      <dgm:prSet presAssocID="{21DE9CF7-A662-441D-A678-9C9FC1DA6A72}" presName="bgRect" presStyleLbl="bgShp" presStyleIdx="0" presStyleCnt="6"/>
      <dgm:spPr/>
    </dgm:pt>
    <dgm:pt modelId="{A1F3EF03-5A9E-4FF6-98BC-9DCF4490E6C9}" type="pres">
      <dgm:prSet presAssocID="{21DE9CF7-A662-441D-A678-9C9FC1DA6A7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F1E3FDE3-1AAB-402E-B082-B75454507E0F}" type="pres">
      <dgm:prSet presAssocID="{21DE9CF7-A662-441D-A678-9C9FC1DA6A72}" presName="spaceRect" presStyleCnt="0"/>
      <dgm:spPr/>
    </dgm:pt>
    <dgm:pt modelId="{7BF5684D-DC4A-42B3-B2FE-BBAA4A3FE258}" type="pres">
      <dgm:prSet presAssocID="{21DE9CF7-A662-441D-A678-9C9FC1DA6A72}" presName="parTx" presStyleLbl="revTx" presStyleIdx="0" presStyleCnt="6">
        <dgm:presLayoutVars>
          <dgm:chMax val="0"/>
          <dgm:chPref val="0"/>
        </dgm:presLayoutVars>
      </dgm:prSet>
      <dgm:spPr/>
    </dgm:pt>
    <dgm:pt modelId="{300EC4C9-F6C1-4DE5-B101-28A0BBA32F00}" type="pres">
      <dgm:prSet presAssocID="{C5625241-0E53-4633-8E5E-5137F1FA2073}" presName="sibTrans" presStyleCnt="0"/>
      <dgm:spPr/>
    </dgm:pt>
    <dgm:pt modelId="{9304476D-450D-4B8A-8D0B-26509FCF97D0}" type="pres">
      <dgm:prSet presAssocID="{CAE68513-FEF4-4ABA-9358-5D06BB638C7A}" presName="compNode" presStyleCnt="0"/>
      <dgm:spPr/>
    </dgm:pt>
    <dgm:pt modelId="{73D96493-A3E5-4B52-AC56-B13E7D98E72F}" type="pres">
      <dgm:prSet presAssocID="{CAE68513-FEF4-4ABA-9358-5D06BB638C7A}" presName="bgRect" presStyleLbl="bgShp" presStyleIdx="1" presStyleCnt="6"/>
      <dgm:spPr/>
    </dgm:pt>
    <dgm:pt modelId="{FF30DC42-E47E-45D0-BA7F-514E517E6540}" type="pres">
      <dgm:prSet presAssocID="{CAE68513-FEF4-4ABA-9358-5D06BB638C7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ask"/>
        </a:ext>
      </dgm:extLst>
    </dgm:pt>
    <dgm:pt modelId="{FC9ED65D-AF0B-4D96-A5DD-0536421F5440}" type="pres">
      <dgm:prSet presAssocID="{CAE68513-FEF4-4ABA-9358-5D06BB638C7A}" presName="spaceRect" presStyleCnt="0"/>
      <dgm:spPr/>
    </dgm:pt>
    <dgm:pt modelId="{6BDE1F7A-C434-4584-BA5C-185EFA814BFD}" type="pres">
      <dgm:prSet presAssocID="{CAE68513-FEF4-4ABA-9358-5D06BB638C7A}" presName="parTx" presStyleLbl="revTx" presStyleIdx="1" presStyleCnt="6">
        <dgm:presLayoutVars>
          <dgm:chMax val="0"/>
          <dgm:chPref val="0"/>
        </dgm:presLayoutVars>
      </dgm:prSet>
      <dgm:spPr/>
    </dgm:pt>
    <dgm:pt modelId="{B9ACBC63-72E7-4D2D-814E-930A8C2B6E46}" type="pres">
      <dgm:prSet presAssocID="{36DF422A-1245-41C0-9F1C-7F0785C0553E}" presName="sibTrans" presStyleCnt="0"/>
      <dgm:spPr/>
    </dgm:pt>
    <dgm:pt modelId="{803C6916-A1C7-4E45-836D-7667D9F70B16}" type="pres">
      <dgm:prSet presAssocID="{332D6FCE-8151-4E49-B82A-0735B1191390}" presName="compNode" presStyleCnt="0"/>
      <dgm:spPr/>
    </dgm:pt>
    <dgm:pt modelId="{50889C28-31FA-428A-90D3-4F5810A4A6C2}" type="pres">
      <dgm:prSet presAssocID="{332D6FCE-8151-4E49-B82A-0735B1191390}" presName="bgRect" presStyleLbl="bgShp" presStyleIdx="2" presStyleCnt="6"/>
      <dgm:spPr/>
    </dgm:pt>
    <dgm:pt modelId="{ECEF160C-1028-499F-9D16-BCBA19875506}" type="pres">
      <dgm:prSet presAssocID="{332D6FCE-8151-4E49-B82A-0735B119139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redder"/>
        </a:ext>
      </dgm:extLst>
    </dgm:pt>
    <dgm:pt modelId="{F3B92F23-7777-4DCA-80D3-3825008F3C42}" type="pres">
      <dgm:prSet presAssocID="{332D6FCE-8151-4E49-B82A-0735B1191390}" presName="spaceRect" presStyleCnt="0"/>
      <dgm:spPr/>
    </dgm:pt>
    <dgm:pt modelId="{1085096F-B67B-41F6-BD2C-5D0D3929DBF6}" type="pres">
      <dgm:prSet presAssocID="{332D6FCE-8151-4E49-B82A-0735B1191390}" presName="parTx" presStyleLbl="revTx" presStyleIdx="2" presStyleCnt="6">
        <dgm:presLayoutVars>
          <dgm:chMax val="0"/>
          <dgm:chPref val="0"/>
        </dgm:presLayoutVars>
      </dgm:prSet>
      <dgm:spPr/>
    </dgm:pt>
    <dgm:pt modelId="{A9B4AE77-A970-47B6-9CBD-476B52D1A827}" type="pres">
      <dgm:prSet presAssocID="{E8E4B790-A612-4B15-8886-F50418398173}" presName="sibTrans" presStyleCnt="0"/>
      <dgm:spPr/>
    </dgm:pt>
    <dgm:pt modelId="{996CD4A2-D022-45D2-AD12-918E123210FD}" type="pres">
      <dgm:prSet presAssocID="{3239FF76-4044-4151-B015-0628E7F8D670}" presName="compNode" presStyleCnt="0"/>
      <dgm:spPr/>
    </dgm:pt>
    <dgm:pt modelId="{03FD168A-234F-44A7-92A4-4561BA24871F}" type="pres">
      <dgm:prSet presAssocID="{3239FF76-4044-4151-B015-0628E7F8D670}" presName="bgRect" presStyleLbl="bgShp" presStyleIdx="3" presStyleCnt="6"/>
      <dgm:spPr/>
    </dgm:pt>
    <dgm:pt modelId="{4788484F-93BA-47C0-9AE1-EE9308388465}" type="pres">
      <dgm:prSet presAssocID="{3239FF76-4044-4151-B015-0628E7F8D67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F488F46D-3AB7-4E5E-AA4A-F32075BF4CA9}" type="pres">
      <dgm:prSet presAssocID="{3239FF76-4044-4151-B015-0628E7F8D670}" presName="spaceRect" presStyleCnt="0"/>
      <dgm:spPr/>
    </dgm:pt>
    <dgm:pt modelId="{0DF958F6-4CED-45DD-99FC-6EA2806FE87B}" type="pres">
      <dgm:prSet presAssocID="{3239FF76-4044-4151-B015-0628E7F8D670}" presName="parTx" presStyleLbl="revTx" presStyleIdx="3" presStyleCnt="6">
        <dgm:presLayoutVars>
          <dgm:chMax val="0"/>
          <dgm:chPref val="0"/>
        </dgm:presLayoutVars>
      </dgm:prSet>
      <dgm:spPr/>
    </dgm:pt>
    <dgm:pt modelId="{7AE99E7E-4008-43B6-8A9A-1757E4065CC3}" type="pres">
      <dgm:prSet presAssocID="{47FA8003-8065-48E5-BDB1-5628808BE0EE}" presName="sibTrans" presStyleCnt="0"/>
      <dgm:spPr/>
    </dgm:pt>
    <dgm:pt modelId="{2017A728-3A01-4099-B694-4AA85DC7B135}" type="pres">
      <dgm:prSet presAssocID="{AE5589E3-7403-44F6-B6B2-7C0AB053EFEC}" presName="compNode" presStyleCnt="0"/>
      <dgm:spPr/>
    </dgm:pt>
    <dgm:pt modelId="{F800A361-9A69-4D9A-B273-126FDDE17F7C}" type="pres">
      <dgm:prSet presAssocID="{AE5589E3-7403-44F6-B6B2-7C0AB053EFEC}" presName="bgRect" presStyleLbl="bgShp" presStyleIdx="4" presStyleCnt="6"/>
      <dgm:spPr/>
    </dgm:pt>
    <dgm:pt modelId="{0CAB6315-F574-4F6D-B993-9542FFC3FB71}" type="pres">
      <dgm:prSet presAssocID="{AE5589E3-7403-44F6-B6B2-7C0AB053EFE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26C47960-7CD8-47E7-94AC-CFCE601F82F7}" type="pres">
      <dgm:prSet presAssocID="{AE5589E3-7403-44F6-B6B2-7C0AB053EFEC}" presName="spaceRect" presStyleCnt="0"/>
      <dgm:spPr/>
    </dgm:pt>
    <dgm:pt modelId="{B0529E24-6370-49F0-814D-A35D427661F5}" type="pres">
      <dgm:prSet presAssocID="{AE5589E3-7403-44F6-B6B2-7C0AB053EFEC}" presName="parTx" presStyleLbl="revTx" presStyleIdx="4" presStyleCnt="6">
        <dgm:presLayoutVars>
          <dgm:chMax val="0"/>
          <dgm:chPref val="0"/>
        </dgm:presLayoutVars>
      </dgm:prSet>
      <dgm:spPr/>
    </dgm:pt>
    <dgm:pt modelId="{4A98EB65-7C65-4F91-BB88-62ACDA0E7989}" type="pres">
      <dgm:prSet presAssocID="{E223F4E5-DBDF-4ED3-8BFE-5DD672AFFE7B}" presName="sibTrans" presStyleCnt="0"/>
      <dgm:spPr/>
    </dgm:pt>
    <dgm:pt modelId="{DFF053C5-396D-4DDF-A335-7D7A916B7F7F}" type="pres">
      <dgm:prSet presAssocID="{75865E3E-AB77-4366-8277-5987A7980A81}" presName="compNode" presStyleCnt="0"/>
      <dgm:spPr/>
    </dgm:pt>
    <dgm:pt modelId="{9A3BC104-EF0F-47E0-965F-E4BE25B218EF}" type="pres">
      <dgm:prSet presAssocID="{75865E3E-AB77-4366-8277-5987A7980A81}" presName="bgRect" presStyleLbl="bgShp" presStyleIdx="5" presStyleCnt="6"/>
      <dgm:spPr/>
    </dgm:pt>
    <dgm:pt modelId="{F2A49C34-E922-4466-AD21-7EC6D1BA5816}" type="pres">
      <dgm:prSet presAssocID="{75865E3E-AB77-4366-8277-5987A7980A8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obot"/>
        </a:ext>
      </dgm:extLst>
    </dgm:pt>
    <dgm:pt modelId="{F5683C2C-727B-4AAC-BEF4-344FE36A1D6C}" type="pres">
      <dgm:prSet presAssocID="{75865E3E-AB77-4366-8277-5987A7980A81}" presName="spaceRect" presStyleCnt="0"/>
      <dgm:spPr/>
    </dgm:pt>
    <dgm:pt modelId="{7D55C168-79C7-4D0A-AEB5-43CC74531AD5}" type="pres">
      <dgm:prSet presAssocID="{75865E3E-AB77-4366-8277-5987A7980A81}" presName="parTx" presStyleLbl="revTx" presStyleIdx="5" presStyleCnt="6">
        <dgm:presLayoutVars>
          <dgm:chMax val="0"/>
          <dgm:chPref val="0"/>
        </dgm:presLayoutVars>
      </dgm:prSet>
      <dgm:spPr/>
    </dgm:pt>
  </dgm:ptLst>
  <dgm:cxnLst>
    <dgm:cxn modelId="{87E91D0D-BE72-44AC-811A-C6C7F0523425}" srcId="{A7690943-6BA8-42C0-8668-269A3346A342}" destId="{21DE9CF7-A662-441D-A678-9C9FC1DA6A72}" srcOrd="0" destOrd="0" parTransId="{B2C0BE4E-D017-4E9C-AD2C-1618D491952B}" sibTransId="{C5625241-0E53-4633-8E5E-5137F1FA2073}"/>
    <dgm:cxn modelId="{8B0A5815-AC79-4937-9DD2-1B1C6E0E4789}" srcId="{A7690943-6BA8-42C0-8668-269A3346A342}" destId="{332D6FCE-8151-4E49-B82A-0735B1191390}" srcOrd="2" destOrd="0" parTransId="{3819FB85-2043-4B4B-AD93-73D823792FCE}" sibTransId="{E8E4B790-A612-4B15-8886-F50418398173}"/>
    <dgm:cxn modelId="{0DC57823-B2DA-418E-A0B2-F8F9D381E799}" type="presOf" srcId="{75865E3E-AB77-4366-8277-5987A7980A81}" destId="{7D55C168-79C7-4D0A-AEB5-43CC74531AD5}" srcOrd="0" destOrd="0" presId="urn:microsoft.com/office/officeart/2018/2/layout/IconVerticalSolidList"/>
    <dgm:cxn modelId="{07CE8A2C-394C-46C0-BD89-8D24791592D0}" srcId="{A7690943-6BA8-42C0-8668-269A3346A342}" destId="{75865E3E-AB77-4366-8277-5987A7980A81}" srcOrd="5" destOrd="0" parTransId="{A1425FD5-6161-4653-B8EB-E937EFD00583}" sibTransId="{1EDAAE01-78EE-4BAD-BD97-B9E82CA22FE1}"/>
    <dgm:cxn modelId="{C5E5F92E-C9B6-4CAC-983D-F90F5908F718}" srcId="{A7690943-6BA8-42C0-8668-269A3346A342}" destId="{3239FF76-4044-4151-B015-0628E7F8D670}" srcOrd="3" destOrd="0" parTransId="{32C4E546-EE43-4229-A534-9A791A6D1E43}" sibTransId="{47FA8003-8065-48E5-BDB1-5628808BE0EE}"/>
    <dgm:cxn modelId="{3FF2B533-69DF-4BDF-A8EC-21424B3660B7}" type="presOf" srcId="{AE5589E3-7403-44F6-B6B2-7C0AB053EFEC}" destId="{B0529E24-6370-49F0-814D-A35D427661F5}" srcOrd="0" destOrd="0" presId="urn:microsoft.com/office/officeart/2018/2/layout/IconVerticalSolidList"/>
    <dgm:cxn modelId="{22599262-CC56-4777-AA4D-0DC229B0E96E}" type="presOf" srcId="{CAE68513-FEF4-4ABA-9358-5D06BB638C7A}" destId="{6BDE1F7A-C434-4584-BA5C-185EFA814BFD}" srcOrd="0" destOrd="0" presId="urn:microsoft.com/office/officeart/2018/2/layout/IconVerticalSolidList"/>
    <dgm:cxn modelId="{3AD9A155-7182-4A20-A930-24837ED4EA7D}" srcId="{A7690943-6BA8-42C0-8668-269A3346A342}" destId="{AE5589E3-7403-44F6-B6B2-7C0AB053EFEC}" srcOrd="4" destOrd="0" parTransId="{30D0F56A-F287-413E-B84E-F201C43646D5}" sibTransId="{E223F4E5-DBDF-4ED3-8BFE-5DD672AFFE7B}"/>
    <dgm:cxn modelId="{01BBB278-EA69-4F26-A50A-7AF265FEFA76}" type="presOf" srcId="{21DE9CF7-A662-441D-A678-9C9FC1DA6A72}" destId="{7BF5684D-DC4A-42B3-B2FE-BBAA4A3FE258}" srcOrd="0" destOrd="0" presId="urn:microsoft.com/office/officeart/2018/2/layout/IconVerticalSolidList"/>
    <dgm:cxn modelId="{F77CD380-5F2F-4045-AC64-B81DFF98AE53}" type="presOf" srcId="{A7690943-6BA8-42C0-8668-269A3346A342}" destId="{ACAA4581-060F-4F86-B913-1ED33170210E}" srcOrd="0" destOrd="0" presId="urn:microsoft.com/office/officeart/2018/2/layout/IconVerticalSolidList"/>
    <dgm:cxn modelId="{0790179F-CD5B-4AA9-9BBF-26AF055BE7DE}" srcId="{A7690943-6BA8-42C0-8668-269A3346A342}" destId="{CAE68513-FEF4-4ABA-9358-5D06BB638C7A}" srcOrd="1" destOrd="0" parTransId="{BA88D3AB-53E8-4742-9600-0CC316A43276}" sibTransId="{36DF422A-1245-41C0-9F1C-7F0785C0553E}"/>
    <dgm:cxn modelId="{5B0080BA-C3CA-4A01-B913-353C310BA473}" type="presOf" srcId="{332D6FCE-8151-4E49-B82A-0735B1191390}" destId="{1085096F-B67B-41F6-BD2C-5D0D3929DBF6}" srcOrd="0" destOrd="0" presId="urn:microsoft.com/office/officeart/2018/2/layout/IconVerticalSolidList"/>
    <dgm:cxn modelId="{BB72A1E1-B93B-4757-A322-7FEE309FB8D9}" type="presOf" srcId="{3239FF76-4044-4151-B015-0628E7F8D670}" destId="{0DF958F6-4CED-45DD-99FC-6EA2806FE87B}" srcOrd="0" destOrd="0" presId="urn:microsoft.com/office/officeart/2018/2/layout/IconVerticalSolidList"/>
    <dgm:cxn modelId="{834ACE5D-4603-4F1B-8380-AE34D1334FE5}" type="presParOf" srcId="{ACAA4581-060F-4F86-B913-1ED33170210E}" destId="{CCA9B101-FDAC-4E7E-B47D-7F5CFA018106}" srcOrd="0" destOrd="0" presId="urn:microsoft.com/office/officeart/2018/2/layout/IconVerticalSolidList"/>
    <dgm:cxn modelId="{B0A8C57F-3AC5-4BA6-8F55-2674B500DCA6}" type="presParOf" srcId="{CCA9B101-FDAC-4E7E-B47D-7F5CFA018106}" destId="{679DC06F-9E5A-4E34-8403-F679D257C53C}" srcOrd="0" destOrd="0" presId="urn:microsoft.com/office/officeart/2018/2/layout/IconVerticalSolidList"/>
    <dgm:cxn modelId="{3F30AC98-E6CA-4417-B677-F2BF945FA263}" type="presParOf" srcId="{CCA9B101-FDAC-4E7E-B47D-7F5CFA018106}" destId="{A1F3EF03-5A9E-4FF6-98BC-9DCF4490E6C9}" srcOrd="1" destOrd="0" presId="urn:microsoft.com/office/officeart/2018/2/layout/IconVerticalSolidList"/>
    <dgm:cxn modelId="{0192693C-54B4-4517-AB92-C629C864A4E3}" type="presParOf" srcId="{CCA9B101-FDAC-4E7E-B47D-7F5CFA018106}" destId="{F1E3FDE3-1AAB-402E-B082-B75454507E0F}" srcOrd="2" destOrd="0" presId="urn:microsoft.com/office/officeart/2018/2/layout/IconVerticalSolidList"/>
    <dgm:cxn modelId="{365C2FF2-26DD-46A6-8573-FD71FD3AF4F0}" type="presParOf" srcId="{CCA9B101-FDAC-4E7E-B47D-7F5CFA018106}" destId="{7BF5684D-DC4A-42B3-B2FE-BBAA4A3FE258}" srcOrd="3" destOrd="0" presId="urn:microsoft.com/office/officeart/2018/2/layout/IconVerticalSolidList"/>
    <dgm:cxn modelId="{8E1656FD-ADA1-4B43-9999-44B0091F6698}" type="presParOf" srcId="{ACAA4581-060F-4F86-B913-1ED33170210E}" destId="{300EC4C9-F6C1-4DE5-B101-28A0BBA32F00}" srcOrd="1" destOrd="0" presId="urn:microsoft.com/office/officeart/2018/2/layout/IconVerticalSolidList"/>
    <dgm:cxn modelId="{AA6F4628-6E0E-422D-9FD1-4F10EFE7A023}" type="presParOf" srcId="{ACAA4581-060F-4F86-B913-1ED33170210E}" destId="{9304476D-450D-4B8A-8D0B-26509FCF97D0}" srcOrd="2" destOrd="0" presId="urn:microsoft.com/office/officeart/2018/2/layout/IconVerticalSolidList"/>
    <dgm:cxn modelId="{6672FE73-5A22-400E-95D7-0A136C7A89C9}" type="presParOf" srcId="{9304476D-450D-4B8A-8D0B-26509FCF97D0}" destId="{73D96493-A3E5-4B52-AC56-B13E7D98E72F}" srcOrd="0" destOrd="0" presId="urn:microsoft.com/office/officeart/2018/2/layout/IconVerticalSolidList"/>
    <dgm:cxn modelId="{76506D1C-9718-464F-9D4E-C7A356FA1671}" type="presParOf" srcId="{9304476D-450D-4B8A-8D0B-26509FCF97D0}" destId="{FF30DC42-E47E-45D0-BA7F-514E517E6540}" srcOrd="1" destOrd="0" presId="urn:microsoft.com/office/officeart/2018/2/layout/IconVerticalSolidList"/>
    <dgm:cxn modelId="{6FE582B6-5555-4CE1-AEF6-497C52554C8A}" type="presParOf" srcId="{9304476D-450D-4B8A-8D0B-26509FCF97D0}" destId="{FC9ED65D-AF0B-4D96-A5DD-0536421F5440}" srcOrd="2" destOrd="0" presId="urn:microsoft.com/office/officeart/2018/2/layout/IconVerticalSolidList"/>
    <dgm:cxn modelId="{5A227CC4-9195-4333-8BFF-18BF3EDC0FFC}" type="presParOf" srcId="{9304476D-450D-4B8A-8D0B-26509FCF97D0}" destId="{6BDE1F7A-C434-4584-BA5C-185EFA814BFD}" srcOrd="3" destOrd="0" presId="urn:microsoft.com/office/officeart/2018/2/layout/IconVerticalSolidList"/>
    <dgm:cxn modelId="{894904F6-5B97-4094-AC14-975FDADF007E}" type="presParOf" srcId="{ACAA4581-060F-4F86-B913-1ED33170210E}" destId="{B9ACBC63-72E7-4D2D-814E-930A8C2B6E46}" srcOrd="3" destOrd="0" presId="urn:microsoft.com/office/officeart/2018/2/layout/IconVerticalSolidList"/>
    <dgm:cxn modelId="{D7C08FD4-9D74-4045-B840-3A5B0B51E74A}" type="presParOf" srcId="{ACAA4581-060F-4F86-B913-1ED33170210E}" destId="{803C6916-A1C7-4E45-836D-7667D9F70B16}" srcOrd="4" destOrd="0" presId="urn:microsoft.com/office/officeart/2018/2/layout/IconVerticalSolidList"/>
    <dgm:cxn modelId="{DDA629B0-2E25-4599-88ED-AED0A80477BB}" type="presParOf" srcId="{803C6916-A1C7-4E45-836D-7667D9F70B16}" destId="{50889C28-31FA-428A-90D3-4F5810A4A6C2}" srcOrd="0" destOrd="0" presId="urn:microsoft.com/office/officeart/2018/2/layout/IconVerticalSolidList"/>
    <dgm:cxn modelId="{2DB9DE6B-529F-4BD8-96A0-37EFFDBAAC63}" type="presParOf" srcId="{803C6916-A1C7-4E45-836D-7667D9F70B16}" destId="{ECEF160C-1028-499F-9D16-BCBA19875506}" srcOrd="1" destOrd="0" presId="urn:microsoft.com/office/officeart/2018/2/layout/IconVerticalSolidList"/>
    <dgm:cxn modelId="{0545B512-721E-414B-9F74-41F6DA3BE63E}" type="presParOf" srcId="{803C6916-A1C7-4E45-836D-7667D9F70B16}" destId="{F3B92F23-7777-4DCA-80D3-3825008F3C42}" srcOrd="2" destOrd="0" presId="urn:microsoft.com/office/officeart/2018/2/layout/IconVerticalSolidList"/>
    <dgm:cxn modelId="{CC1C19E6-800F-47AE-B852-BC5D77685A15}" type="presParOf" srcId="{803C6916-A1C7-4E45-836D-7667D9F70B16}" destId="{1085096F-B67B-41F6-BD2C-5D0D3929DBF6}" srcOrd="3" destOrd="0" presId="urn:microsoft.com/office/officeart/2018/2/layout/IconVerticalSolidList"/>
    <dgm:cxn modelId="{7AA9BF6C-2A69-4DF8-AA43-F7BA67E763B7}" type="presParOf" srcId="{ACAA4581-060F-4F86-B913-1ED33170210E}" destId="{A9B4AE77-A970-47B6-9CBD-476B52D1A827}" srcOrd="5" destOrd="0" presId="urn:microsoft.com/office/officeart/2018/2/layout/IconVerticalSolidList"/>
    <dgm:cxn modelId="{DD973A6E-4C1A-4883-8AA5-B0B4B7A1233B}" type="presParOf" srcId="{ACAA4581-060F-4F86-B913-1ED33170210E}" destId="{996CD4A2-D022-45D2-AD12-918E123210FD}" srcOrd="6" destOrd="0" presId="urn:microsoft.com/office/officeart/2018/2/layout/IconVerticalSolidList"/>
    <dgm:cxn modelId="{8B17BAF4-8159-4064-ACE3-5CD9131DD14D}" type="presParOf" srcId="{996CD4A2-D022-45D2-AD12-918E123210FD}" destId="{03FD168A-234F-44A7-92A4-4561BA24871F}" srcOrd="0" destOrd="0" presId="urn:microsoft.com/office/officeart/2018/2/layout/IconVerticalSolidList"/>
    <dgm:cxn modelId="{20ADD0D6-7B17-4F90-ABDC-46D7EB714A9C}" type="presParOf" srcId="{996CD4A2-D022-45D2-AD12-918E123210FD}" destId="{4788484F-93BA-47C0-9AE1-EE9308388465}" srcOrd="1" destOrd="0" presId="urn:microsoft.com/office/officeart/2018/2/layout/IconVerticalSolidList"/>
    <dgm:cxn modelId="{BA315FA6-3F33-4E47-86DA-F37D85B218F2}" type="presParOf" srcId="{996CD4A2-D022-45D2-AD12-918E123210FD}" destId="{F488F46D-3AB7-4E5E-AA4A-F32075BF4CA9}" srcOrd="2" destOrd="0" presId="urn:microsoft.com/office/officeart/2018/2/layout/IconVerticalSolidList"/>
    <dgm:cxn modelId="{3784D867-A49B-4E88-A10C-F25C64304D7F}" type="presParOf" srcId="{996CD4A2-D022-45D2-AD12-918E123210FD}" destId="{0DF958F6-4CED-45DD-99FC-6EA2806FE87B}" srcOrd="3" destOrd="0" presId="urn:microsoft.com/office/officeart/2018/2/layout/IconVerticalSolidList"/>
    <dgm:cxn modelId="{1B73B7B0-B8D9-4C80-A321-65BFE72E96AD}" type="presParOf" srcId="{ACAA4581-060F-4F86-B913-1ED33170210E}" destId="{7AE99E7E-4008-43B6-8A9A-1757E4065CC3}" srcOrd="7" destOrd="0" presId="urn:microsoft.com/office/officeart/2018/2/layout/IconVerticalSolidList"/>
    <dgm:cxn modelId="{D04E3305-D3EA-47EF-9CD1-8AACFCB4242B}" type="presParOf" srcId="{ACAA4581-060F-4F86-B913-1ED33170210E}" destId="{2017A728-3A01-4099-B694-4AA85DC7B135}" srcOrd="8" destOrd="0" presId="urn:microsoft.com/office/officeart/2018/2/layout/IconVerticalSolidList"/>
    <dgm:cxn modelId="{20273B31-D4A7-4AD1-897D-17C0D8D7FE05}" type="presParOf" srcId="{2017A728-3A01-4099-B694-4AA85DC7B135}" destId="{F800A361-9A69-4D9A-B273-126FDDE17F7C}" srcOrd="0" destOrd="0" presId="urn:microsoft.com/office/officeart/2018/2/layout/IconVerticalSolidList"/>
    <dgm:cxn modelId="{BEDD4722-A141-42CA-A8F7-D776D9497ED5}" type="presParOf" srcId="{2017A728-3A01-4099-B694-4AA85DC7B135}" destId="{0CAB6315-F574-4F6D-B993-9542FFC3FB71}" srcOrd="1" destOrd="0" presId="urn:microsoft.com/office/officeart/2018/2/layout/IconVerticalSolidList"/>
    <dgm:cxn modelId="{64EEA551-707D-438A-9FE3-54E77FBC570B}" type="presParOf" srcId="{2017A728-3A01-4099-B694-4AA85DC7B135}" destId="{26C47960-7CD8-47E7-94AC-CFCE601F82F7}" srcOrd="2" destOrd="0" presId="urn:microsoft.com/office/officeart/2018/2/layout/IconVerticalSolidList"/>
    <dgm:cxn modelId="{2E635C15-8CD7-459F-B6DD-848098C96C8B}" type="presParOf" srcId="{2017A728-3A01-4099-B694-4AA85DC7B135}" destId="{B0529E24-6370-49F0-814D-A35D427661F5}" srcOrd="3" destOrd="0" presId="urn:microsoft.com/office/officeart/2018/2/layout/IconVerticalSolidList"/>
    <dgm:cxn modelId="{AAAE206E-BBE2-4C4F-A227-E832C7534237}" type="presParOf" srcId="{ACAA4581-060F-4F86-B913-1ED33170210E}" destId="{4A98EB65-7C65-4F91-BB88-62ACDA0E7989}" srcOrd="9" destOrd="0" presId="urn:microsoft.com/office/officeart/2018/2/layout/IconVerticalSolidList"/>
    <dgm:cxn modelId="{A9BC7135-DF07-4B32-B0C1-45416318AC61}" type="presParOf" srcId="{ACAA4581-060F-4F86-B913-1ED33170210E}" destId="{DFF053C5-396D-4DDF-A335-7D7A916B7F7F}" srcOrd="10" destOrd="0" presId="urn:microsoft.com/office/officeart/2018/2/layout/IconVerticalSolidList"/>
    <dgm:cxn modelId="{AF8AB306-0E1E-41D6-92CC-68F3CF78352A}" type="presParOf" srcId="{DFF053C5-396D-4DDF-A335-7D7A916B7F7F}" destId="{9A3BC104-EF0F-47E0-965F-E4BE25B218EF}" srcOrd="0" destOrd="0" presId="urn:microsoft.com/office/officeart/2018/2/layout/IconVerticalSolidList"/>
    <dgm:cxn modelId="{CBE5CBB6-3C91-4ED3-8B04-6F2D6F57BA2C}" type="presParOf" srcId="{DFF053C5-396D-4DDF-A335-7D7A916B7F7F}" destId="{F2A49C34-E922-4466-AD21-7EC6D1BA5816}" srcOrd="1" destOrd="0" presId="urn:microsoft.com/office/officeart/2018/2/layout/IconVerticalSolidList"/>
    <dgm:cxn modelId="{24380C05-5FA3-49CA-902D-17A6A7C4DB5D}" type="presParOf" srcId="{DFF053C5-396D-4DDF-A335-7D7A916B7F7F}" destId="{F5683C2C-727B-4AAC-BEF4-344FE36A1D6C}" srcOrd="2" destOrd="0" presId="urn:microsoft.com/office/officeart/2018/2/layout/IconVerticalSolidList"/>
    <dgm:cxn modelId="{812B020C-146B-4E78-A13D-2718802FE0C6}" type="presParOf" srcId="{DFF053C5-396D-4DDF-A335-7D7A916B7F7F}" destId="{7D55C168-79C7-4D0A-AEB5-43CC74531A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597298-E113-4E76-84AE-C4E9BD44178B}"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C0EF1B2-5336-4740-B4C8-67D9A140086C}">
      <dgm:prSet/>
      <dgm:spPr/>
      <dgm:t>
        <a:bodyPr/>
        <a:lstStyle/>
        <a:p>
          <a:r>
            <a:rPr lang="en-US" b="1" i="0" baseline="0" dirty="0"/>
            <a:t>Performance Improvements</a:t>
          </a:r>
          <a:r>
            <a:rPr lang="en-US" b="0" i="0" baseline="0" dirty="0"/>
            <a:t>: Achieved a 30% reduction in response times by optimizing server configurations and database queries.</a:t>
          </a:r>
          <a:endParaRPr lang="en-US" dirty="0"/>
        </a:p>
      </dgm:t>
    </dgm:pt>
    <dgm:pt modelId="{FB701D00-1B0D-46B6-85EC-B47C240F879A}" type="parTrans" cxnId="{FD978F0A-7DB8-4741-9E0E-92B50039C153}">
      <dgm:prSet/>
      <dgm:spPr/>
      <dgm:t>
        <a:bodyPr/>
        <a:lstStyle/>
        <a:p>
          <a:endParaRPr lang="en-US"/>
        </a:p>
      </dgm:t>
    </dgm:pt>
    <dgm:pt modelId="{E77647FA-EAB6-42C1-A181-E3326A1AF457}" type="sibTrans" cxnId="{FD978F0A-7DB8-4741-9E0E-92B50039C153}">
      <dgm:prSet/>
      <dgm:spPr/>
      <dgm:t>
        <a:bodyPr/>
        <a:lstStyle/>
        <a:p>
          <a:endParaRPr lang="en-US"/>
        </a:p>
      </dgm:t>
    </dgm:pt>
    <dgm:pt modelId="{E1F5162A-5E15-484F-B866-D7436A33375D}">
      <dgm:prSet/>
      <dgm:spPr/>
      <dgm:t>
        <a:bodyPr/>
        <a:lstStyle/>
        <a:p>
          <a:r>
            <a:rPr lang="en-US" b="1" i="0" baseline="0"/>
            <a:t>Scalability</a:t>
          </a:r>
          <a:r>
            <a:rPr lang="en-US" b="0" i="0" baseline="0"/>
            <a:t>: Successfully implemented auto-scaling infrastructure capable of handling traffic spikes up to 200% without downtime.</a:t>
          </a:r>
          <a:endParaRPr lang="en-US"/>
        </a:p>
      </dgm:t>
    </dgm:pt>
    <dgm:pt modelId="{3307B1A2-894B-457B-A251-2DD9AAF04D61}" type="parTrans" cxnId="{D928DCDF-A661-40E7-96E0-BD1B1776D017}">
      <dgm:prSet/>
      <dgm:spPr/>
      <dgm:t>
        <a:bodyPr/>
        <a:lstStyle/>
        <a:p>
          <a:endParaRPr lang="en-US"/>
        </a:p>
      </dgm:t>
    </dgm:pt>
    <dgm:pt modelId="{CC4233F4-D21C-467B-AF32-E700F42C3E6B}" type="sibTrans" cxnId="{D928DCDF-A661-40E7-96E0-BD1B1776D017}">
      <dgm:prSet/>
      <dgm:spPr/>
      <dgm:t>
        <a:bodyPr/>
        <a:lstStyle/>
        <a:p>
          <a:endParaRPr lang="en-US"/>
        </a:p>
      </dgm:t>
    </dgm:pt>
    <dgm:pt modelId="{AF4B22B6-AE06-4BCC-BF89-16A780DA444E}">
      <dgm:prSet/>
      <dgm:spPr/>
      <dgm:t>
        <a:bodyPr/>
        <a:lstStyle/>
        <a:p>
          <a:r>
            <a:rPr lang="en-US" b="1" i="0" baseline="0" dirty="0"/>
            <a:t>Deployment Efficiency</a:t>
          </a:r>
          <a:r>
            <a:rPr lang="en-US" b="0" i="0" baseline="0" dirty="0"/>
            <a:t>: Reduced deployment time by 40% using automated workflows on AWS Elastic Beanstalk.</a:t>
          </a:r>
          <a:endParaRPr lang="en-US" dirty="0"/>
        </a:p>
      </dgm:t>
    </dgm:pt>
    <dgm:pt modelId="{EB248818-7C24-4848-A415-C5E2E5F054BB}" type="parTrans" cxnId="{E224AC28-1FC9-4F7A-9760-93BF95696F29}">
      <dgm:prSet/>
      <dgm:spPr/>
      <dgm:t>
        <a:bodyPr/>
        <a:lstStyle/>
        <a:p>
          <a:endParaRPr lang="en-US"/>
        </a:p>
      </dgm:t>
    </dgm:pt>
    <dgm:pt modelId="{B9A29CCB-2256-4AC8-B879-CA2EC859A13E}" type="sibTrans" cxnId="{E224AC28-1FC9-4F7A-9760-93BF95696F29}">
      <dgm:prSet/>
      <dgm:spPr/>
      <dgm:t>
        <a:bodyPr/>
        <a:lstStyle/>
        <a:p>
          <a:endParaRPr lang="en-US"/>
        </a:p>
      </dgm:t>
    </dgm:pt>
    <dgm:pt modelId="{E7EE6894-991F-4D0A-856D-FE814451A10C}">
      <dgm:prSet/>
      <dgm:spPr/>
      <dgm:t>
        <a:bodyPr/>
        <a:lstStyle/>
        <a:p>
          <a:r>
            <a:rPr lang="en-US" b="1" i="0" baseline="0"/>
            <a:t>Security Enhancements</a:t>
          </a:r>
          <a:r>
            <a:rPr lang="en-US" b="0" i="0" baseline="0"/>
            <a:t>: Secured all data transmissions with SSL/TLS, ensuring compliance with industry standards. </a:t>
          </a:r>
          <a:endParaRPr lang="en-US"/>
        </a:p>
      </dgm:t>
    </dgm:pt>
    <dgm:pt modelId="{78EF1BC7-B9B1-4A15-A876-4A06B5935CC6}" type="parTrans" cxnId="{154AD79A-F212-48CF-8D9A-5C589DBA2D6E}">
      <dgm:prSet/>
      <dgm:spPr/>
      <dgm:t>
        <a:bodyPr/>
        <a:lstStyle/>
        <a:p>
          <a:endParaRPr lang="en-US"/>
        </a:p>
      </dgm:t>
    </dgm:pt>
    <dgm:pt modelId="{D79159C5-9BB2-413B-9B4B-332F6120A878}" type="sibTrans" cxnId="{154AD79A-F212-48CF-8D9A-5C589DBA2D6E}">
      <dgm:prSet/>
      <dgm:spPr/>
      <dgm:t>
        <a:bodyPr/>
        <a:lstStyle/>
        <a:p>
          <a:endParaRPr lang="en-US"/>
        </a:p>
      </dgm:t>
    </dgm:pt>
    <dgm:pt modelId="{A3F13025-D9B7-40F7-91F5-61390BE168D2}" type="pres">
      <dgm:prSet presAssocID="{4A597298-E113-4E76-84AE-C4E9BD44178B}" presName="root" presStyleCnt="0">
        <dgm:presLayoutVars>
          <dgm:dir/>
          <dgm:resizeHandles val="exact"/>
        </dgm:presLayoutVars>
      </dgm:prSet>
      <dgm:spPr/>
    </dgm:pt>
    <dgm:pt modelId="{C95919AE-88A2-4958-AAB6-55A64C629BE8}" type="pres">
      <dgm:prSet presAssocID="{4A597298-E113-4E76-84AE-C4E9BD44178B}" presName="container" presStyleCnt="0">
        <dgm:presLayoutVars>
          <dgm:dir/>
          <dgm:resizeHandles val="exact"/>
        </dgm:presLayoutVars>
      </dgm:prSet>
      <dgm:spPr/>
    </dgm:pt>
    <dgm:pt modelId="{3FF912A7-2947-49EA-893C-426633998D16}" type="pres">
      <dgm:prSet presAssocID="{EC0EF1B2-5336-4740-B4C8-67D9A140086C}" presName="compNode" presStyleCnt="0"/>
      <dgm:spPr/>
    </dgm:pt>
    <dgm:pt modelId="{A484297F-0EB4-44D2-A705-8BDB17C190F8}" type="pres">
      <dgm:prSet presAssocID="{EC0EF1B2-5336-4740-B4C8-67D9A140086C}" presName="iconBgRect" presStyleLbl="bgShp" presStyleIdx="0" presStyleCnt="4"/>
      <dgm:spPr/>
    </dgm:pt>
    <dgm:pt modelId="{F1E96C3C-8FFD-4693-BDA4-AAA31D9F0220}" type="pres">
      <dgm:prSet presAssocID="{EC0EF1B2-5336-4740-B4C8-67D9A140086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ECB8AFC-594B-41A6-AC05-E55E583D97AE}" type="pres">
      <dgm:prSet presAssocID="{EC0EF1B2-5336-4740-B4C8-67D9A140086C}" presName="spaceRect" presStyleCnt="0"/>
      <dgm:spPr/>
    </dgm:pt>
    <dgm:pt modelId="{F413DA5F-8620-44DB-BFB1-7CD226E50FDC}" type="pres">
      <dgm:prSet presAssocID="{EC0EF1B2-5336-4740-B4C8-67D9A140086C}" presName="textRect" presStyleLbl="revTx" presStyleIdx="0" presStyleCnt="4">
        <dgm:presLayoutVars>
          <dgm:chMax val="1"/>
          <dgm:chPref val="1"/>
        </dgm:presLayoutVars>
      </dgm:prSet>
      <dgm:spPr/>
    </dgm:pt>
    <dgm:pt modelId="{40B6A8F0-B733-4664-A990-FFDBC5E3C178}" type="pres">
      <dgm:prSet presAssocID="{E77647FA-EAB6-42C1-A181-E3326A1AF457}" presName="sibTrans" presStyleLbl="sibTrans2D1" presStyleIdx="0" presStyleCnt="0"/>
      <dgm:spPr/>
    </dgm:pt>
    <dgm:pt modelId="{88D0398C-E87C-4708-9B5A-EF575C4DA87A}" type="pres">
      <dgm:prSet presAssocID="{E1F5162A-5E15-484F-B866-D7436A33375D}" presName="compNode" presStyleCnt="0"/>
      <dgm:spPr/>
    </dgm:pt>
    <dgm:pt modelId="{83063AC5-6994-4A68-8506-7D9EB29208AF}" type="pres">
      <dgm:prSet presAssocID="{E1F5162A-5E15-484F-B866-D7436A33375D}" presName="iconBgRect" presStyleLbl="bgShp" presStyleIdx="1" presStyleCnt="4"/>
      <dgm:spPr/>
    </dgm:pt>
    <dgm:pt modelId="{ECC43D67-BAE4-454D-B50F-1AC7FB97362B}" type="pres">
      <dgm:prSet presAssocID="{E1F5162A-5E15-484F-B866-D7436A33375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D97727AF-554B-4C4E-A6E5-6A8ABFC833D8}" type="pres">
      <dgm:prSet presAssocID="{E1F5162A-5E15-484F-B866-D7436A33375D}" presName="spaceRect" presStyleCnt="0"/>
      <dgm:spPr/>
    </dgm:pt>
    <dgm:pt modelId="{AD4D311D-C46B-44A7-96A2-07E6D291C4B3}" type="pres">
      <dgm:prSet presAssocID="{E1F5162A-5E15-484F-B866-D7436A33375D}" presName="textRect" presStyleLbl="revTx" presStyleIdx="1" presStyleCnt="4">
        <dgm:presLayoutVars>
          <dgm:chMax val="1"/>
          <dgm:chPref val="1"/>
        </dgm:presLayoutVars>
      </dgm:prSet>
      <dgm:spPr/>
    </dgm:pt>
    <dgm:pt modelId="{194D8C86-F084-4C1A-B591-636189B3E0BA}" type="pres">
      <dgm:prSet presAssocID="{CC4233F4-D21C-467B-AF32-E700F42C3E6B}" presName="sibTrans" presStyleLbl="sibTrans2D1" presStyleIdx="0" presStyleCnt="0"/>
      <dgm:spPr/>
    </dgm:pt>
    <dgm:pt modelId="{FA17A887-F96D-404B-A0F6-C5EAFE4F3A00}" type="pres">
      <dgm:prSet presAssocID="{AF4B22B6-AE06-4BCC-BF89-16A780DA444E}" presName="compNode" presStyleCnt="0"/>
      <dgm:spPr/>
    </dgm:pt>
    <dgm:pt modelId="{4D7C65E3-26C9-46D9-8F6F-72E6C5A2B8D5}" type="pres">
      <dgm:prSet presAssocID="{AF4B22B6-AE06-4BCC-BF89-16A780DA444E}" presName="iconBgRect" presStyleLbl="bgShp" presStyleIdx="2" presStyleCnt="4"/>
      <dgm:spPr/>
    </dgm:pt>
    <dgm:pt modelId="{DC144584-CDF7-4BA9-A0A7-4FC48C850290}" type="pres">
      <dgm:prSet presAssocID="{AF4B22B6-AE06-4BCC-BF89-16A780DA44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14B012F2-4AE9-4A52-8915-616F426F219F}" type="pres">
      <dgm:prSet presAssocID="{AF4B22B6-AE06-4BCC-BF89-16A780DA444E}" presName="spaceRect" presStyleCnt="0"/>
      <dgm:spPr/>
    </dgm:pt>
    <dgm:pt modelId="{0ACA1B66-A0A8-4869-A49E-F42EA766FC9C}" type="pres">
      <dgm:prSet presAssocID="{AF4B22B6-AE06-4BCC-BF89-16A780DA444E}" presName="textRect" presStyleLbl="revTx" presStyleIdx="2" presStyleCnt="4">
        <dgm:presLayoutVars>
          <dgm:chMax val="1"/>
          <dgm:chPref val="1"/>
        </dgm:presLayoutVars>
      </dgm:prSet>
      <dgm:spPr/>
    </dgm:pt>
    <dgm:pt modelId="{961802FC-6C3F-4D02-869B-BE1B0658D5B4}" type="pres">
      <dgm:prSet presAssocID="{B9A29CCB-2256-4AC8-B879-CA2EC859A13E}" presName="sibTrans" presStyleLbl="sibTrans2D1" presStyleIdx="0" presStyleCnt="0"/>
      <dgm:spPr/>
    </dgm:pt>
    <dgm:pt modelId="{CDA33A0E-C098-48F1-8F03-406001D2DF3B}" type="pres">
      <dgm:prSet presAssocID="{E7EE6894-991F-4D0A-856D-FE814451A10C}" presName="compNode" presStyleCnt="0"/>
      <dgm:spPr/>
    </dgm:pt>
    <dgm:pt modelId="{8297563F-17F6-4613-ADA3-4318F5AF6036}" type="pres">
      <dgm:prSet presAssocID="{E7EE6894-991F-4D0A-856D-FE814451A10C}" presName="iconBgRect" presStyleLbl="bgShp" presStyleIdx="3" presStyleCnt="4"/>
      <dgm:spPr/>
    </dgm:pt>
    <dgm:pt modelId="{20607EC9-214D-4C62-B62A-A5DE97F649CE}" type="pres">
      <dgm:prSet presAssocID="{E7EE6894-991F-4D0A-856D-FE814451A10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34843600-B0EC-47D2-AE7D-A98F0EFB3044}" type="pres">
      <dgm:prSet presAssocID="{E7EE6894-991F-4D0A-856D-FE814451A10C}" presName="spaceRect" presStyleCnt="0"/>
      <dgm:spPr/>
    </dgm:pt>
    <dgm:pt modelId="{DA736411-226B-4A5F-8FF2-901A6886DE3A}" type="pres">
      <dgm:prSet presAssocID="{E7EE6894-991F-4D0A-856D-FE814451A10C}" presName="textRect" presStyleLbl="revTx" presStyleIdx="3" presStyleCnt="4">
        <dgm:presLayoutVars>
          <dgm:chMax val="1"/>
          <dgm:chPref val="1"/>
        </dgm:presLayoutVars>
      </dgm:prSet>
      <dgm:spPr/>
    </dgm:pt>
  </dgm:ptLst>
  <dgm:cxnLst>
    <dgm:cxn modelId="{FD978F0A-7DB8-4741-9E0E-92B50039C153}" srcId="{4A597298-E113-4E76-84AE-C4E9BD44178B}" destId="{EC0EF1B2-5336-4740-B4C8-67D9A140086C}" srcOrd="0" destOrd="0" parTransId="{FB701D00-1B0D-46B6-85EC-B47C240F879A}" sibTransId="{E77647FA-EAB6-42C1-A181-E3326A1AF457}"/>
    <dgm:cxn modelId="{51865B21-67BD-4E02-8E32-E9E4074FF43D}" type="presOf" srcId="{CC4233F4-D21C-467B-AF32-E700F42C3E6B}" destId="{194D8C86-F084-4C1A-B591-636189B3E0BA}" srcOrd="0" destOrd="0" presId="urn:microsoft.com/office/officeart/2018/2/layout/IconCircleList"/>
    <dgm:cxn modelId="{E224AC28-1FC9-4F7A-9760-93BF95696F29}" srcId="{4A597298-E113-4E76-84AE-C4E9BD44178B}" destId="{AF4B22B6-AE06-4BCC-BF89-16A780DA444E}" srcOrd="2" destOrd="0" parTransId="{EB248818-7C24-4848-A415-C5E2E5F054BB}" sibTransId="{B9A29CCB-2256-4AC8-B879-CA2EC859A13E}"/>
    <dgm:cxn modelId="{1EBD226B-7E34-4A61-8BDB-22F21E9FEAAC}" type="presOf" srcId="{E1F5162A-5E15-484F-B866-D7436A33375D}" destId="{AD4D311D-C46B-44A7-96A2-07E6D291C4B3}" srcOrd="0" destOrd="0" presId="urn:microsoft.com/office/officeart/2018/2/layout/IconCircleList"/>
    <dgm:cxn modelId="{18500071-E60E-49B7-943E-A820F03064DB}" type="presOf" srcId="{E77647FA-EAB6-42C1-A181-E3326A1AF457}" destId="{40B6A8F0-B733-4664-A990-FFDBC5E3C178}" srcOrd="0" destOrd="0" presId="urn:microsoft.com/office/officeart/2018/2/layout/IconCircleList"/>
    <dgm:cxn modelId="{3680C28E-8301-49E9-BA85-5C979CF9A1CF}" type="presOf" srcId="{E7EE6894-991F-4D0A-856D-FE814451A10C}" destId="{DA736411-226B-4A5F-8FF2-901A6886DE3A}" srcOrd="0" destOrd="0" presId="urn:microsoft.com/office/officeart/2018/2/layout/IconCircleList"/>
    <dgm:cxn modelId="{154AD79A-F212-48CF-8D9A-5C589DBA2D6E}" srcId="{4A597298-E113-4E76-84AE-C4E9BD44178B}" destId="{E7EE6894-991F-4D0A-856D-FE814451A10C}" srcOrd="3" destOrd="0" parTransId="{78EF1BC7-B9B1-4A15-A876-4A06B5935CC6}" sibTransId="{D79159C5-9BB2-413B-9B4B-332F6120A878}"/>
    <dgm:cxn modelId="{718B6CA0-145E-4C1E-B21E-73A165A8117F}" type="presOf" srcId="{4A597298-E113-4E76-84AE-C4E9BD44178B}" destId="{A3F13025-D9B7-40F7-91F5-61390BE168D2}" srcOrd="0" destOrd="0" presId="urn:microsoft.com/office/officeart/2018/2/layout/IconCircleList"/>
    <dgm:cxn modelId="{C5916FAB-65B7-4E92-9A55-1C8F3EA58286}" type="presOf" srcId="{B9A29CCB-2256-4AC8-B879-CA2EC859A13E}" destId="{961802FC-6C3F-4D02-869B-BE1B0658D5B4}" srcOrd="0" destOrd="0" presId="urn:microsoft.com/office/officeart/2018/2/layout/IconCircleList"/>
    <dgm:cxn modelId="{1550C5D5-4139-4E53-8339-75401F0CFCC7}" type="presOf" srcId="{EC0EF1B2-5336-4740-B4C8-67D9A140086C}" destId="{F413DA5F-8620-44DB-BFB1-7CD226E50FDC}" srcOrd="0" destOrd="0" presId="urn:microsoft.com/office/officeart/2018/2/layout/IconCircleList"/>
    <dgm:cxn modelId="{124A62D7-9D2C-45AC-A31A-36C47E3B39E5}" type="presOf" srcId="{AF4B22B6-AE06-4BCC-BF89-16A780DA444E}" destId="{0ACA1B66-A0A8-4869-A49E-F42EA766FC9C}" srcOrd="0" destOrd="0" presId="urn:microsoft.com/office/officeart/2018/2/layout/IconCircleList"/>
    <dgm:cxn modelId="{D928DCDF-A661-40E7-96E0-BD1B1776D017}" srcId="{4A597298-E113-4E76-84AE-C4E9BD44178B}" destId="{E1F5162A-5E15-484F-B866-D7436A33375D}" srcOrd="1" destOrd="0" parTransId="{3307B1A2-894B-457B-A251-2DD9AAF04D61}" sibTransId="{CC4233F4-D21C-467B-AF32-E700F42C3E6B}"/>
    <dgm:cxn modelId="{19DA8B5F-17B9-4015-8057-C82E517031BA}" type="presParOf" srcId="{A3F13025-D9B7-40F7-91F5-61390BE168D2}" destId="{C95919AE-88A2-4958-AAB6-55A64C629BE8}" srcOrd="0" destOrd="0" presId="urn:microsoft.com/office/officeart/2018/2/layout/IconCircleList"/>
    <dgm:cxn modelId="{84961B6A-4FF3-4F77-B770-A640AE92034B}" type="presParOf" srcId="{C95919AE-88A2-4958-AAB6-55A64C629BE8}" destId="{3FF912A7-2947-49EA-893C-426633998D16}" srcOrd="0" destOrd="0" presId="urn:microsoft.com/office/officeart/2018/2/layout/IconCircleList"/>
    <dgm:cxn modelId="{A8CB6266-CAA6-48DF-80A8-FEA01304354D}" type="presParOf" srcId="{3FF912A7-2947-49EA-893C-426633998D16}" destId="{A484297F-0EB4-44D2-A705-8BDB17C190F8}" srcOrd="0" destOrd="0" presId="urn:microsoft.com/office/officeart/2018/2/layout/IconCircleList"/>
    <dgm:cxn modelId="{E58FC344-DB0B-4432-9E12-8AAE85386C29}" type="presParOf" srcId="{3FF912A7-2947-49EA-893C-426633998D16}" destId="{F1E96C3C-8FFD-4693-BDA4-AAA31D9F0220}" srcOrd="1" destOrd="0" presId="urn:microsoft.com/office/officeart/2018/2/layout/IconCircleList"/>
    <dgm:cxn modelId="{2F490018-DD0E-4863-817C-265675C374A7}" type="presParOf" srcId="{3FF912A7-2947-49EA-893C-426633998D16}" destId="{1ECB8AFC-594B-41A6-AC05-E55E583D97AE}" srcOrd="2" destOrd="0" presId="urn:microsoft.com/office/officeart/2018/2/layout/IconCircleList"/>
    <dgm:cxn modelId="{7337D129-7AC2-40E7-8CF0-CE64A74A57A2}" type="presParOf" srcId="{3FF912A7-2947-49EA-893C-426633998D16}" destId="{F413DA5F-8620-44DB-BFB1-7CD226E50FDC}" srcOrd="3" destOrd="0" presId="urn:microsoft.com/office/officeart/2018/2/layout/IconCircleList"/>
    <dgm:cxn modelId="{A46E1D1F-6BE1-448A-9EBD-1E4F0856012E}" type="presParOf" srcId="{C95919AE-88A2-4958-AAB6-55A64C629BE8}" destId="{40B6A8F0-B733-4664-A990-FFDBC5E3C178}" srcOrd="1" destOrd="0" presId="urn:microsoft.com/office/officeart/2018/2/layout/IconCircleList"/>
    <dgm:cxn modelId="{F60F1F48-0A7E-48DB-B528-C1102E6A0084}" type="presParOf" srcId="{C95919AE-88A2-4958-AAB6-55A64C629BE8}" destId="{88D0398C-E87C-4708-9B5A-EF575C4DA87A}" srcOrd="2" destOrd="0" presId="urn:microsoft.com/office/officeart/2018/2/layout/IconCircleList"/>
    <dgm:cxn modelId="{26F3A094-C299-43DE-8C4B-7D1A420E8CEE}" type="presParOf" srcId="{88D0398C-E87C-4708-9B5A-EF575C4DA87A}" destId="{83063AC5-6994-4A68-8506-7D9EB29208AF}" srcOrd="0" destOrd="0" presId="urn:microsoft.com/office/officeart/2018/2/layout/IconCircleList"/>
    <dgm:cxn modelId="{F97A341D-D121-455D-BFEC-901BFC7ADD87}" type="presParOf" srcId="{88D0398C-E87C-4708-9B5A-EF575C4DA87A}" destId="{ECC43D67-BAE4-454D-B50F-1AC7FB97362B}" srcOrd="1" destOrd="0" presId="urn:microsoft.com/office/officeart/2018/2/layout/IconCircleList"/>
    <dgm:cxn modelId="{3DEFC623-DD61-4E40-855B-4DABAC3B376C}" type="presParOf" srcId="{88D0398C-E87C-4708-9B5A-EF575C4DA87A}" destId="{D97727AF-554B-4C4E-A6E5-6A8ABFC833D8}" srcOrd="2" destOrd="0" presId="urn:microsoft.com/office/officeart/2018/2/layout/IconCircleList"/>
    <dgm:cxn modelId="{91769E56-C3CE-4B18-913B-21C70E4FF662}" type="presParOf" srcId="{88D0398C-E87C-4708-9B5A-EF575C4DA87A}" destId="{AD4D311D-C46B-44A7-96A2-07E6D291C4B3}" srcOrd="3" destOrd="0" presId="urn:microsoft.com/office/officeart/2018/2/layout/IconCircleList"/>
    <dgm:cxn modelId="{6EB90164-B2C7-43A2-AB8C-943395A3A5B4}" type="presParOf" srcId="{C95919AE-88A2-4958-AAB6-55A64C629BE8}" destId="{194D8C86-F084-4C1A-B591-636189B3E0BA}" srcOrd="3" destOrd="0" presId="urn:microsoft.com/office/officeart/2018/2/layout/IconCircleList"/>
    <dgm:cxn modelId="{92B89DFB-66E1-42FA-8BB7-3F17B4961A19}" type="presParOf" srcId="{C95919AE-88A2-4958-AAB6-55A64C629BE8}" destId="{FA17A887-F96D-404B-A0F6-C5EAFE4F3A00}" srcOrd="4" destOrd="0" presId="urn:microsoft.com/office/officeart/2018/2/layout/IconCircleList"/>
    <dgm:cxn modelId="{B8280EE7-F713-4FC1-97E7-66B9C9C8CF95}" type="presParOf" srcId="{FA17A887-F96D-404B-A0F6-C5EAFE4F3A00}" destId="{4D7C65E3-26C9-46D9-8F6F-72E6C5A2B8D5}" srcOrd="0" destOrd="0" presId="urn:microsoft.com/office/officeart/2018/2/layout/IconCircleList"/>
    <dgm:cxn modelId="{2DE5D6BB-61A5-4F3C-8519-964EFCB60A1F}" type="presParOf" srcId="{FA17A887-F96D-404B-A0F6-C5EAFE4F3A00}" destId="{DC144584-CDF7-4BA9-A0A7-4FC48C850290}" srcOrd="1" destOrd="0" presId="urn:microsoft.com/office/officeart/2018/2/layout/IconCircleList"/>
    <dgm:cxn modelId="{A3F0EA52-A9EC-452E-927A-66AD381E9D4C}" type="presParOf" srcId="{FA17A887-F96D-404B-A0F6-C5EAFE4F3A00}" destId="{14B012F2-4AE9-4A52-8915-616F426F219F}" srcOrd="2" destOrd="0" presId="urn:microsoft.com/office/officeart/2018/2/layout/IconCircleList"/>
    <dgm:cxn modelId="{61F70CD3-F628-4B45-9054-6D47916A12D0}" type="presParOf" srcId="{FA17A887-F96D-404B-A0F6-C5EAFE4F3A00}" destId="{0ACA1B66-A0A8-4869-A49E-F42EA766FC9C}" srcOrd="3" destOrd="0" presId="urn:microsoft.com/office/officeart/2018/2/layout/IconCircleList"/>
    <dgm:cxn modelId="{EAFDF23C-9716-421B-A5A7-83355F39D0FF}" type="presParOf" srcId="{C95919AE-88A2-4958-AAB6-55A64C629BE8}" destId="{961802FC-6C3F-4D02-869B-BE1B0658D5B4}" srcOrd="5" destOrd="0" presId="urn:microsoft.com/office/officeart/2018/2/layout/IconCircleList"/>
    <dgm:cxn modelId="{16D13941-E071-4B51-9C47-3C0AD3411648}" type="presParOf" srcId="{C95919AE-88A2-4958-AAB6-55A64C629BE8}" destId="{CDA33A0E-C098-48F1-8F03-406001D2DF3B}" srcOrd="6" destOrd="0" presId="urn:microsoft.com/office/officeart/2018/2/layout/IconCircleList"/>
    <dgm:cxn modelId="{F6ABDE95-93FA-4773-B680-3CD85ED967B2}" type="presParOf" srcId="{CDA33A0E-C098-48F1-8F03-406001D2DF3B}" destId="{8297563F-17F6-4613-ADA3-4318F5AF6036}" srcOrd="0" destOrd="0" presId="urn:microsoft.com/office/officeart/2018/2/layout/IconCircleList"/>
    <dgm:cxn modelId="{90BA2C55-D38E-4EFE-8A0C-5FDCE07B103C}" type="presParOf" srcId="{CDA33A0E-C098-48F1-8F03-406001D2DF3B}" destId="{20607EC9-214D-4C62-B62A-A5DE97F649CE}" srcOrd="1" destOrd="0" presId="urn:microsoft.com/office/officeart/2018/2/layout/IconCircleList"/>
    <dgm:cxn modelId="{AC95F646-22FC-4158-9C50-2DC8E8AAAB13}" type="presParOf" srcId="{CDA33A0E-C098-48F1-8F03-406001D2DF3B}" destId="{34843600-B0EC-47D2-AE7D-A98F0EFB3044}" srcOrd="2" destOrd="0" presId="urn:microsoft.com/office/officeart/2018/2/layout/IconCircleList"/>
    <dgm:cxn modelId="{2E95F449-E81B-4D50-9C79-2971810F53C4}" type="presParOf" srcId="{CDA33A0E-C098-48F1-8F03-406001D2DF3B}" destId="{DA736411-226B-4A5F-8FF2-901A6886DE3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35A933-DE86-40FA-A24F-5D61FAB5157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45183FF-9595-4503-9A99-722A4B7F3DA9}">
      <dgm:prSet/>
      <dgm:spPr/>
      <dgm:t>
        <a:bodyPr/>
        <a:lstStyle/>
        <a:p>
          <a:r>
            <a:rPr lang="en-US" b="1" i="0" baseline="0"/>
            <a:t>Enhanced Efficiency</a:t>
          </a:r>
          <a:r>
            <a:rPr lang="en-US" b="0" i="0" baseline="0"/>
            <a:t>: Streamlined workflows reduced manual intervention, saving time for developers and IT teams.</a:t>
          </a:r>
          <a:endParaRPr lang="en-US"/>
        </a:p>
      </dgm:t>
    </dgm:pt>
    <dgm:pt modelId="{46F5B35C-50DF-4929-BD79-85AD47DAF752}" type="parTrans" cxnId="{86C89BC4-6739-4F58-8996-271AA2E49DF7}">
      <dgm:prSet/>
      <dgm:spPr/>
      <dgm:t>
        <a:bodyPr/>
        <a:lstStyle/>
        <a:p>
          <a:endParaRPr lang="en-US"/>
        </a:p>
      </dgm:t>
    </dgm:pt>
    <dgm:pt modelId="{26D26FAD-2AAC-42F6-92E2-69C30B42DA27}" type="sibTrans" cxnId="{86C89BC4-6739-4F58-8996-271AA2E49DF7}">
      <dgm:prSet/>
      <dgm:spPr/>
      <dgm:t>
        <a:bodyPr/>
        <a:lstStyle/>
        <a:p>
          <a:endParaRPr lang="en-US"/>
        </a:p>
      </dgm:t>
    </dgm:pt>
    <dgm:pt modelId="{ED81F300-42A5-41AF-9B1C-03EA74394123}">
      <dgm:prSet/>
      <dgm:spPr/>
      <dgm:t>
        <a:bodyPr/>
        <a:lstStyle/>
        <a:p>
          <a:r>
            <a:rPr lang="en-US" b="1" i="0" baseline="0"/>
            <a:t>Improved User Experience</a:t>
          </a:r>
          <a:r>
            <a:rPr lang="en-US" b="0" i="0" baseline="0"/>
            <a:t>: Faster response times and high availability led to increased customer satisfaction and retention.</a:t>
          </a:r>
          <a:endParaRPr lang="en-US"/>
        </a:p>
      </dgm:t>
    </dgm:pt>
    <dgm:pt modelId="{EFC7BFB4-4481-4BA6-823C-8D356D36B062}" type="parTrans" cxnId="{28D65F89-AFC0-4005-A4F0-59322B2FA099}">
      <dgm:prSet/>
      <dgm:spPr/>
      <dgm:t>
        <a:bodyPr/>
        <a:lstStyle/>
        <a:p>
          <a:endParaRPr lang="en-US"/>
        </a:p>
      </dgm:t>
    </dgm:pt>
    <dgm:pt modelId="{CEAE02DB-07C4-45EF-83E3-B81D3A318DFB}" type="sibTrans" cxnId="{28D65F89-AFC0-4005-A4F0-59322B2FA099}">
      <dgm:prSet/>
      <dgm:spPr/>
      <dgm:t>
        <a:bodyPr/>
        <a:lstStyle/>
        <a:p>
          <a:endParaRPr lang="en-US"/>
        </a:p>
      </dgm:t>
    </dgm:pt>
    <dgm:pt modelId="{3EAC6B3D-CB12-45DC-9726-101363ECD5ED}">
      <dgm:prSet/>
      <dgm:spPr/>
      <dgm:t>
        <a:bodyPr/>
        <a:lstStyle/>
        <a:p>
          <a:r>
            <a:rPr lang="en-US" b="1" i="0" baseline="0"/>
            <a:t>Cost Savings</a:t>
          </a:r>
          <a:r>
            <a:rPr lang="en-US" b="0" i="0" baseline="0"/>
            <a:t>: Optimized infrastructure reduced overall cloud expenditures by 25%.</a:t>
          </a:r>
          <a:endParaRPr lang="en-US"/>
        </a:p>
      </dgm:t>
    </dgm:pt>
    <dgm:pt modelId="{128C2AA9-D665-412B-90A2-E476E2CE7163}" type="parTrans" cxnId="{F320F3D4-652B-46C4-9ABD-21E0DE1ADACD}">
      <dgm:prSet/>
      <dgm:spPr/>
      <dgm:t>
        <a:bodyPr/>
        <a:lstStyle/>
        <a:p>
          <a:endParaRPr lang="en-US"/>
        </a:p>
      </dgm:t>
    </dgm:pt>
    <dgm:pt modelId="{32EBE956-A5C6-4CC8-960A-0510AF6BB3EA}" type="sibTrans" cxnId="{F320F3D4-652B-46C4-9ABD-21E0DE1ADACD}">
      <dgm:prSet/>
      <dgm:spPr/>
      <dgm:t>
        <a:bodyPr/>
        <a:lstStyle/>
        <a:p>
          <a:endParaRPr lang="en-US"/>
        </a:p>
      </dgm:t>
    </dgm:pt>
    <dgm:pt modelId="{71545437-FB55-46F9-9648-0C482EF48FD8}">
      <dgm:prSet/>
      <dgm:spPr/>
      <dgm:t>
        <a:bodyPr/>
        <a:lstStyle/>
        <a:p>
          <a:r>
            <a:rPr lang="en-US" b="1" i="0" baseline="0"/>
            <a:t>Scalable Solutions</a:t>
          </a:r>
          <a:r>
            <a:rPr lang="en-US" b="0" i="0" baseline="0"/>
            <a:t>: Enabled the company to handle future growth seamlessly with auto-scaling and dynamic resource allocation.</a:t>
          </a:r>
          <a:endParaRPr lang="en-US"/>
        </a:p>
      </dgm:t>
    </dgm:pt>
    <dgm:pt modelId="{9F58F804-8143-43E6-983B-648889E9FDC8}" type="parTrans" cxnId="{A8A1F952-C4E1-4468-9482-A9868866A34C}">
      <dgm:prSet/>
      <dgm:spPr/>
      <dgm:t>
        <a:bodyPr/>
        <a:lstStyle/>
        <a:p>
          <a:endParaRPr lang="en-US"/>
        </a:p>
      </dgm:t>
    </dgm:pt>
    <dgm:pt modelId="{CE0B5946-1D96-4C1D-807A-E831CC811C2F}" type="sibTrans" cxnId="{A8A1F952-C4E1-4468-9482-A9868866A34C}">
      <dgm:prSet/>
      <dgm:spPr/>
      <dgm:t>
        <a:bodyPr/>
        <a:lstStyle/>
        <a:p>
          <a:endParaRPr lang="en-US"/>
        </a:p>
      </dgm:t>
    </dgm:pt>
    <dgm:pt modelId="{B1AAB211-2366-4372-ABB7-85FF90A47180}">
      <dgm:prSet/>
      <dgm:spPr/>
      <dgm:t>
        <a:bodyPr/>
        <a:lstStyle/>
        <a:p>
          <a:r>
            <a:rPr lang="en-US" b="1" i="0" baseline="0"/>
            <a:t>Knowledge Transfer</a:t>
          </a:r>
          <a:r>
            <a:rPr lang="en-US" b="0" i="0" baseline="0"/>
            <a:t>: Provided the team with detailed documentation and training for continued system improvements. </a:t>
          </a:r>
          <a:endParaRPr lang="en-US"/>
        </a:p>
      </dgm:t>
    </dgm:pt>
    <dgm:pt modelId="{FFF223D1-01DA-4903-A6E7-049793E72DEA}" type="parTrans" cxnId="{CBD4D25F-BFC1-4AE9-A57E-784D089BBEB6}">
      <dgm:prSet/>
      <dgm:spPr/>
      <dgm:t>
        <a:bodyPr/>
        <a:lstStyle/>
        <a:p>
          <a:endParaRPr lang="en-US"/>
        </a:p>
      </dgm:t>
    </dgm:pt>
    <dgm:pt modelId="{3E39D0AF-01A0-4D28-B40E-FD542A1EAC38}" type="sibTrans" cxnId="{CBD4D25F-BFC1-4AE9-A57E-784D089BBEB6}">
      <dgm:prSet/>
      <dgm:spPr/>
      <dgm:t>
        <a:bodyPr/>
        <a:lstStyle/>
        <a:p>
          <a:endParaRPr lang="en-US"/>
        </a:p>
      </dgm:t>
    </dgm:pt>
    <dgm:pt modelId="{A1466149-4201-470F-8198-35FE64A07C02}" type="pres">
      <dgm:prSet presAssocID="{6C35A933-DE86-40FA-A24F-5D61FAB51571}" presName="root" presStyleCnt="0">
        <dgm:presLayoutVars>
          <dgm:dir/>
          <dgm:resizeHandles val="exact"/>
        </dgm:presLayoutVars>
      </dgm:prSet>
      <dgm:spPr/>
    </dgm:pt>
    <dgm:pt modelId="{C041BCDD-EAA1-4C9D-872E-A92AA648EC23}" type="pres">
      <dgm:prSet presAssocID="{A45183FF-9595-4503-9A99-722A4B7F3DA9}" presName="compNode" presStyleCnt="0"/>
      <dgm:spPr/>
    </dgm:pt>
    <dgm:pt modelId="{5C86F858-0391-4AF1-8E60-2F3361FC90DE}" type="pres">
      <dgm:prSet presAssocID="{A45183FF-9595-4503-9A99-722A4B7F3DA9}" presName="bgRect" presStyleLbl="bgShp" presStyleIdx="0" presStyleCnt="5"/>
      <dgm:spPr/>
    </dgm:pt>
    <dgm:pt modelId="{320FB97F-6E47-4D7F-9C73-AA91D833FD2E}" type="pres">
      <dgm:prSet presAssocID="{A45183FF-9595-4503-9A99-722A4B7F3DA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2095A5FF-D925-4DF6-8752-DF473403E598}" type="pres">
      <dgm:prSet presAssocID="{A45183FF-9595-4503-9A99-722A4B7F3DA9}" presName="spaceRect" presStyleCnt="0"/>
      <dgm:spPr/>
    </dgm:pt>
    <dgm:pt modelId="{409431F2-12EA-4A6C-A9EA-B42A0355F694}" type="pres">
      <dgm:prSet presAssocID="{A45183FF-9595-4503-9A99-722A4B7F3DA9}" presName="parTx" presStyleLbl="revTx" presStyleIdx="0" presStyleCnt="5">
        <dgm:presLayoutVars>
          <dgm:chMax val="0"/>
          <dgm:chPref val="0"/>
        </dgm:presLayoutVars>
      </dgm:prSet>
      <dgm:spPr/>
    </dgm:pt>
    <dgm:pt modelId="{377BDDB3-5936-45AC-BE27-95217A2C0562}" type="pres">
      <dgm:prSet presAssocID="{26D26FAD-2AAC-42F6-92E2-69C30B42DA27}" presName="sibTrans" presStyleCnt="0"/>
      <dgm:spPr/>
    </dgm:pt>
    <dgm:pt modelId="{41FB1661-BD32-45AD-B963-B54E4FA23EC2}" type="pres">
      <dgm:prSet presAssocID="{ED81F300-42A5-41AF-9B1C-03EA74394123}" presName="compNode" presStyleCnt="0"/>
      <dgm:spPr/>
    </dgm:pt>
    <dgm:pt modelId="{42EDCE7C-421A-44F7-BC4A-B329535AFD48}" type="pres">
      <dgm:prSet presAssocID="{ED81F300-42A5-41AF-9B1C-03EA74394123}" presName="bgRect" presStyleLbl="bgShp" presStyleIdx="1" presStyleCnt="5"/>
      <dgm:spPr/>
    </dgm:pt>
    <dgm:pt modelId="{9C8E6628-B92D-4B5C-8DDF-AE2F1946F963}" type="pres">
      <dgm:prSet presAssocID="{ED81F300-42A5-41AF-9B1C-03EA7439412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8D578AF6-0488-4F63-B000-8C3B94F9B92C}" type="pres">
      <dgm:prSet presAssocID="{ED81F300-42A5-41AF-9B1C-03EA74394123}" presName="spaceRect" presStyleCnt="0"/>
      <dgm:spPr/>
    </dgm:pt>
    <dgm:pt modelId="{2D3EB4CE-9DD5-4E60-9109-FD87B1258988}" type="pres">
      <dgm:prSet presAssocID="{ED81F300-42A5-41AF-9B1C-03EA74394123}" presName="parTx" presStyleLbl="revTx" presStyleIdx="1" presStyleCnt="5">
        <dgm:presLayoutVars>
          <dgm:chMax val="0"/>
          <dgm:chPref val="0"/>
        </dgm:presLayoutVars>
      </dgm:prSet>
      <dgm:spPr/>
    </dgm:pt>
    <dgm:pt modelId="{2164BF72-5E62-4756-AF0A-0C8508E99976}" type="pres">
      <dgm:prSet presAssocID="{CEAE02DB-07C4-45EF-83E3-B81D3A318DFB}" presName="sibTrans" presStyleCnt="0"/>
      <dgm:spPr/>
    </dgm:pt>
    <dgm:pt modelId="{2A091592-6330-4792-9A45-D65715445DC2}" type="pres">
      <dgm:prSet presAssocID="{3EAC6B3D-CB12-45DC-9726-101363ECD5ED}" presName="compNode" presStyleCnt="0"/>
      <dgm:spPr/>
    </dgm:pt>
    <dgm:pt modelId="{23783C68-319B-455A-98E2-76DA9FCC9548}" type="pres">
      <dgm:prSet presAssocID="{3EAC6B3D-CB12-45DC-9726-101363ECD5ED}" presName="bgRect" presStyleLbl="bgShp" presStyleIdx="2" presStyleCnt="5"/>
      <dgm:spPr/>
    </dgm:pt>
    <dgm:pt modelId="{A083688C-AAC5-446A-A71B-8610D406FE69}" type="pres">
      <dgm:prSet presAssocID="{3EAC6B3D-CB12-45DC-9726-101363ECD5E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ggy Bank"/>
        </a:ext>
      </dgm:extLst>
    </dgm:pt>
    <dgm:pt modelId="{23208CA7-903A-4525-9DD7-9A0BAD1EB6B3}" type="pres">
      <dgm:prSet presAssocID="{3EAC6B3D-CB12-45DC-9726-101363ECD5ED}" presName="spaceRect" presStyleCnt="0"/>
      <dgm:spPr/>
    </dgm:pt>
    <dgm:pt modelId="{F719B538-39BA-4D7B-B492-B63A9B8481B0}" type="pres">
      <dgm:prSet presAssocID="{3EAC6B3D-CB12-45DC-9726-101363ECD5ED}" presName="parTx" presStyleLbl="revTx" presStyleIdx="2" presStyleCnt="5">
        <dgm:presLayoutVars>
          <dgm:chMax val="0"/>
          <dgm:chPref val="0"/>
        </dgm:presLayoutVars>
      </dgm:prSet>
      <dgm:spPr/>
    </dgm:pt>
    <dgm:pt modelId="{B807197A-0FDF-483F-8FBB-3CFCA81CC132}" type="pres">
      <dgm:prSet presAssocID="{32EBE956-A5C6-4CC8-960A-0510AF6BB3EA}" presName="sibTrans" presStyleCnt="0"/>
      <dgm:spPr/>
    </dgm:pt>
    <dgm:pt modelId="{A3D1A177-C232-41B7-915D-36123D411498}" type="pres">
      <dgm:prSet presAssocID="{71545437-FB55-46F9-9648-0C482EF48FD8}" presName="compNode" presStyleCnt="0"/>
      <dgm:spPr/>
    </dgm:pt>
    <dgm:pt modelId="{BD638637-A446-4DA1-B429-A08027BC2076}" type="pres">
      <dgm:prSet presAssocID="{71545437-FB55-46F9-9648-0C482EF48FD8}" presName="bgRect" presStyleLbl="bgShp" presStyleIdx="3" presStyleCnt="5"/>
      <dgm:spPr/>
    </dgm:pt>
    <dgm:pt modelId="{7B2D949B-087F-4972-BB61-2FE1BB60998A}" type="pres">
      <dgm:prSet presAssocID="{71545437-FB55-46F9-9648-0C482EF48FD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5FA5B8DB-2F8D-465A-92F1-5EB6B0444D00}" type="pres">
      <dgm:prSet presAssocID="{71545437-FB55-46F9-9648-0C482EF48FD8}" presName="spaceRect" presStyleCnt="0"/>
      <dgm:spPr/>
    </dgm:pt>
    <dgm:pt modelId="{4B2B3A5C-73CD-48EB-B5D3-EADC43AB64A8}" type="pres">
      <dgm:prSet presAssocID="{71545437-FB55-46F9-9648-0C482EF48FD8}" presName="parTx" presStyleLbl="revTx" presStyleIdx="3" presStyleCnt="5">
        <dgm:presLayoutVars>
          <dgm:chMax val="0"/>
          <dgm:chPref val="0"/>
        </dgm:presLayoutVars>
      </dgm:prSet>
      <dgm:spPr/>
    </dgm:pt>
    <dgm:pt modelId="{B1CE72B3-9C15-4A69-8DFC-9B426B7F2E61}" type="pres">
      <dgm:prSet presAssocID="{CE0B5946-1D96-4C1D-807A-E831CC811C2F}" presName="sibTrans" presStyleCnt="0"/>
      <dgm:spPr/>
    </dgm:pt>
    <dgm:pt modelId="{0976AEF6-6820-4807-A3A8-359E7E2C3DCE}" type="pres">
      <dgm:prSet presAssocID="{B1AAB211-2366-4372-ABB7-85FF90A47180}" presName="compNode" presStyleCnt="0"/>
      <dgm:spPr/>
    </dgm:pt>
    <dgm:pt modelId="{B8402C12-DE0E-436C-B248-04075B941F00}" type="pres">
      <dgm:prSet presAssocID="{B1AAB211-2366-4372-ABB7-85FF90A47180}" presName="bgRect" presStyleLbl="bgShp" presStyleIdx="4" presStyleCnt="5"/>
      <dgm:spPr/>
    </dgm:pt>
    <dgm:pt modelId="{DF828DDB-CD3E-4B68-B167-B5C5D5369336}" type="pres">
      <dgm:prSet presAssocID="{B1AAB211-2366-4372-ABB7-85FF90A4718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26807CF2-67F9-4023-B0EC-46953C76F822}" type="pres">
      <dgm:prSet presAssocID="{B1AAB211-2366-4372-ABB7-85FF90A47180}" presName="spaceRect" presStyleCnt="0"/>
      <dgm:spPr/>
    </dgm:pt>
    <dgm:pt modelId="{9CF31B8D-0CF7-4A51-8447-1678498B639B}" type="pres">
      <dgm:prSet presAssocID="{B1AAB211-2366-4372-ABB7-85FF90A47180}" presName="parTx" presStyleLbl="revTx" presStyleIdx="4" presStyleCnt="5">
        <dgm:presLayoutVars>
          <dgm:chMax val="0"/>
          <dgm:chPref val="0"/>
        </dgm:presLayoutVars>
      </dgm:prSet>
      <dgm:spPr/>
    </dgm:pt>
  </dgm:ptLst>
  <dgm:cxnLst>
    <dgm:cxn modelId="{80166008-1907-400E-A488-9C39A79CD691}" type="presOf" srcId="{ED81F300-42A5-41AF-9B1C-03EA74394123}" destId="{2D3EB4CE-9DD5-4E60-9109-FD87B1258988}" srcOrd="0" destOrd="0" presId="urn:microsoft.com/office/officeart/2018/2/layout/IconVerticalSolidList"/>
    <dgm:cxn modelId="{B7B56F10-4465-4861-982F-7416AB5B36EA}" type="presOf" srcId="{A45183FF-9595-4503-9A99-722A4B7F3DA9}" destId="{409431F2-12EA-4A6C-A9EA-B42A0355F694}" srcOrd="0" destOrd="0" presId="urn:microsoft.com/office/officeart/2018/2/layout/IconVerticalSolidList"/>
    <dgm:cxn modelId="{5B836B11-0411-48DD-97A5-D4BB977D52F6}" type="presOf" srcId="{6C35A933-DE86-40FA-A24F-5D61FAB51571}" destId="{A1466149-4201-470F-8198-35FE64A07C02}" srcOrd="0" destOrd="0" presId="urn:microsoft.com/office/officeart/2018/2/layout/IconVerticalSolidList"/>
    <dgm:cxn modelId="{3D52D71F-2747-48B6-875C-389700A122A7}" type="presOf" srcId="{B1AAB211-2366-4372-ABB7-85FF90A47180}" destId="{9CF31B8D-0CF7-4A51-8447-1678498B639B}" srcOrd="0" destOrd="0" presId="urn:microsoft.com/office/officeart/2018/2/layout/IconVerticalSolidList"/>
    <dgm:cxn modelId="{CBD4D25F-BFC1-4AE9-A57E-784D089BBEB6}" srcId="{6C35A933-DE86-40FA-A24F-5D61FAB51571}" destId="{B1AAB211-2366-4372-ABB7-85FF90A47180}" srcOrd="4" destOrd="0" parTransId="{FFF223D1-01DA-4903-A6E7-049793E72DEA}" sibTransId="{3E39D0AF-01A0-4D28-B40E-FD542A1EAC38}"/>
    <dgm:cxn modelId="{350C2362-51BB-4568-9531-6AD64FE23DA1}" type="presOf" srcId="{71545437-FB55-46F9-9648-0C482EF48FD8}" destId="{4B2B3A5C-73CD-48EB-B5D3-EADC43AB64A8}" srcOrd="0" destOrd="0" presId="urn:microsoft.com/office/officeart/2018/2/layout/IconVerticalSolidList"/>
    <dgm:cxn modelId="{1EE62F67-F3B9-4047-80FA-538B8E1B2A39}" type="presOf" srcId="{3EAC6B3D-CB12-45DC-9726-101363ECD5ED}" destId="{F719B538-39BA-4D7B-B492-B63A9B8481B0}" srcOrd="0" destOrd="0" presId="urn:microsoft.com/office/officeart/2018/2/layout/IconVerticalSolidList"/>
    <dgm:cxn modelId="{A8A1F952-C4E1-4468-9482-A9868866A34C}" srcId="{6C35A933-DE86-40FA-A24F-5D61FAB51571}" destId="{71545437-FB55-46F9-9648-0C482EF48FD8}" srcOrd="3" destOrd="0" parTransId="{9F58F804-8143-43E6-983B-648889E9FDC8}" sibTransId="{CE0B5946-1D96-4C1D-807A-E831CC811C2F}"/>
    <dgm:cxn modelId="{28D65F89-AFC0-4005-A4F0-59322B2FA099}" srcId="{6C35A933-DE86-40FA-A24F-5D61FAB51571}" destId="{ED81F300-42A5-41AF-9B1C-03EA74394123}" srcOrd="1" destOrd="0" parTransId="{EFC7BFB4-4481-4BA6-823C-8D356D36B062}" sibTransId="{CEAE02DB-07C4-45EF-83E3-B81D3A318DFB}"/>
    <dgm:cxn modelId="{86C89BC4-6739-4F58-8996-271AA2E49DF7}" srcId="{6C35A933-DE86-40FA-A24F-5D61FAB51571}" destId="{A45183FF-9595-4503-9A99-722A4B7F3DA9}" srcOrd="0" destOrd="0" parTransId="{46F5B35C-50DF-4929-BD79-85AD47DAF752}" sibTransId="{26D26FAD-2AAC-42F6-92E2-69C30B42DA27}"/>
    <dgm:cxn modelId="{F320F3D4-652B-46C4-9ABD-21E0DE1ADACD}" srcId="{6C35A933-DE86-40FA-A24F-5D61FAB51571}" destId="{3EAC6B3D-CB12-45DC-9726-101363ECD5ED}" srcOrd="2" destOrd="0" parTransId="{128C2AA9-D665-412B-90A2-E476E2CE7163}" sibTransId="{32EBE956-A5C6-4CC8-960A-0510AF6BB3EA}"/>
    <dgm:cxn modelId="{8CEE2A4E-AB48-4BAB-8342-A86915ABC1FE}" type="presParOf" srcId="{A1466149-4201-470F-8198-35FE64A07C02}" destId="{C041BCDD-EAA1-4C9D-872E-A92AA648EC23}" srcOrd="0" destOrd="0" presId="urn:microsoft.com/office/officeart/2018/2/layout/IconVerticalSolidList"/>
    <dgm:cxn modelId="{98BA2C0B-A467-4E0D-8ACB-DA9A1D598B88}" type="presParOf" srcId="{C041BCDD-EAA1-4C9D-872E-A92AA648EC23}" destId="{5C86F858-0391-4AF1-8E60-2F3361FC90DE}" srcOrd="0" destOrd="0" presId="urn:microsoft.com/office/officeart/2018/2/layout/IconVerticalSolidList"/>
    <dgm:cxn modelId="{D9BB55F4-597D-4638-AB13-0021E9636042}" type="presParOf" srcId="{C041BCDD-EAA1-4C9D-872E-A92AA648EC23}" destId="{320FB97F-6E47-4D7F-9C73-AA91D833FD2E}" srcOrd="1" destOrd="0" presId="urn:microsoft.com/office/officeart/2018/2/layout/IconVerticalSolidList"/>
    <dgm:cxn modelId="{F193D44E-86EC-4755-A591-8FF2FCD649C2}" type="presParOf" srcId="{C041BCDD-EAA1-4C9D-872E-A92AA648EC23}" destId="{2095A5FF-D925-4DF6-8752-DF473403E598}" srcOrd="2" destOrd="0" presId="urn:microsoft.com/office/officeart/2018/2/layout/IconVerticalSolidList"/>
    <dgm:cxn modelId="{51408071-D9F7-409B-8037-FACB57C3ACD1}" type="presParOf" srcId="{C041BCDD-EAA1-4C9D-872E-A92AA648EC23}" destId="{409431F2-12EA-4A6C-A9EA-B42A0355F694}" srcOrd="3" destOrd="0" presId="urn:microsoft.com/office/officeart/2018/2/layout/IconVerticalSolidList"/>
    <dgm:cxn modelId="{2FD7CBFE-1BF9-40A0-B1B8-37D0E7683769}" type="presParOf" srcId="{A1466149-4201-470F-8198-35FE64A07C02}" destId="{377BDDB3-5936-45AC-BE27-95217A2C0562}" srcOrd="1" destOrd="0" presId="urn:microsoft.com/office/officeart/2018/2/layout/IconVerticalSolidList"/>
    <dgm:cxn modelId="{E9635524-9AD3-46DF-87D9-E3335A95E8CB}" type="presParOf" srcId="{A1466149-4201-470F-8198-35FE64A07C02}" destId="{41FB1661-BD32-45AD-B963-B54E4FA23EC2}" srcOrd="2" destOrd="0" presId="urn:microsoft.com/office/officeart/2018/2/layout/IconVerticalSolidList"/>
    <dgm:cxn modelId="{B57C5EEE-B95A-49FB-A0BD-2F11ACF2AE3F}" type="presParOf" srcId="{41FB1661-BD32-45AD-B963-B54E4FA23EC2}" destId="{42EDCE7C-421A-44F7-BC4A-B329535AFD48}" srcOrd="0" destOrd="0" presId="urn:microsoft.com/office/officeart/2018/2/layout/IconVerticalSolidList"/>
    <dgm:cxn modelId="{7106378E-09AF-4F79-8C50-30CAB3BAFDEB}" type="presParOf" srcId="{41FB1661-BD32-45AD-B963-B54E4FA23EC2}" destId="{9C8E6628-B92D-4B5C-8DDF-AE2F1946F963}" srcOrd="1" destOrd="0" presId="urn:microsoft.com/office/officeart/2018/2/layout/IconVerticalSolidList"/>
    <dgm:cxn modelId="{C235D765-C61F-4331-ABB8-82E3394862F3}" type="presParOf" srcId="{41FB1661-BD32-45AD-B963-B54E4FA23EC2}" destId="{8D578AF6-0488-4F63-B000-8C3B94F9B92C}" srcOrd="2" destOrd="0" presId="urn:microsoft.com/office/officeart/2018/2/layout/IconVerticalSolidList"/>
    <dgm:cxn modelId="{94A319F3-1FF5-4358-9B9A-0DF2E70D24F4}" type="presParOf" srcId="{41FB1661-BD32-45AD-B963-B54E4FA23EC2}" destId="{2D3EB4CE-9DD5-4E60-9109-FD87B1258988}" srcOrd="3" destOrd="0" presId="urn:microsoft.com/office/officeart/2018/2/layout/IconVerticalSolidList"/>
    <dgm:cxn modelId="{DC241B0F-1E63-4CE7-A6A4-CBBBE7DC503A}" type="presParOf" srcId="{A1466149-4201-470F-8198-35FE64A07C02}" destId="{2164BF72-5E62-4756-AF0A-0C8508E99976}" srcOrd="3" destOrd="0" presId="urn:microsoft.com/office/officeart/2018/2/layout/IconVerticalSolidList"/>
    <dgm:cxn modelId="{E9461DE0-0614-476B-A2EC-0C21F3792F86}" type="presParOf" srcId="{A1466149-4201-470F-8198-35FE64A07C02}" destId="{2A091592-6330-4792-9A45-D65715445DC2}" srcOrd="4" destOrd="0" presId="urn:microsoft.com/office/officeart/2018/2/layout/IconVerticalSolidList"/>
    <dgm:cxn modelId="{2BFB7D01-1D0D-4DDA-9C16-4D6CDE96F3C0}" type="presParOf" srcId="{2A091592-6330-4792-9A45-D65715445DC2}" destId="{23783C68-319B-455A-98E2-76DA9FCC9548}" srcOrd="0" destOrd="0" presId="urn:microsoft.com/office/officeart/2018/2/layout/IconVerticalSolidList"/>
    <dgm:cxn modelId="{0488F590-AED2-41FD-A1FC-CA1EDDF63E68}" type="presParOf" srcId="{2A091592-6330-4792-9A45-D65715445DC2}" destId="{A083688C-AAC5-446A-A71B-8610D406FE69}" srcOrd="1" destOrd="0" presId="urn:microsoft.com/office/officeart/2018/2/layout/IconVerticalSolidList"/>
    <dgm:cxn modelId="{8FA365A0-001A-43E9-B4B7-2DA749F1BE93}" type="presParOf" srcId="{2A091592-6330-4792-9A45-D65715445DC2}" destId="{23208CA7-903A-4525-9DD7-9A0BAD1EB6B3}" srcOrd="2" destOrd="0" presId="urn:microsoft.com/office/officeart/2018/2/layout/IconVerticalSolidList"/>
    <dgm:cxn modelId="{C1E7FA50-FE54-4558-A941-A85DFCCA58E4}" type="presParOf" srcId="{2A091592-6330-4792-9A45-D65715445DC2}" destId="{F719B538-39BA-4D7B-B492-B63A9B8481B0}" srcOrd="3" destOrd="0" presId="urn:microsoft.com/office/officeart/2018/2/layout/IconVerticalSolidList"/>
    <dgm:cxn modelId="{1855EEA1-04B4-48DF-A426-25657742C83A}" type="presParOf" srcId="{A1466149-4201-470F-8198-35FE64A07C02}" destId="{B807197A-0FDF-483F-8FBB-3CFCA81CC132}" srcOrd="5" destOrd="0" presId="urn:microsoft.com/office/officeart/2018/2/layout/IconVerticalSolidList"/>
    <dgm:cxn modelId="{26887BC9-6037-4543-B46E-24C7BB9DB846}" type="presParOf" srcId="{A1466149-4201-470F-8198-35FE64A07C02}" destId="{A3D1A177-C232-41B7-915D-36123D411498}" srcOrd="6" destOrd="0" presId="urn:microsoft.com/office/officeart/2018/2/layout/IconVerticalSolidList"/>
    <dgm:cxn modelId="{07541F24-653E-4863-8E2F-921DD2942902}" type="presParOf" srcId="{A3D1A177-C232-41B7-915D-36123D411498}" destId="{BD638637-A446-4DA1-B429-A08027BC2076}" srcOrd="0" destOrd="0" presId="urn:microsoft.com/office/officeart/2018/2/layout/IconVerticalSolidList"/>
    <dgm:cxn modelId="{33742332-DA90-4A41-971E-DB530F159680}" type="presParOf" srcId="{A3D1A177-C232-41B7-915D-36123D411498}" destId="{7B2D949B-087F-4972-BB61-2FE1BB60998A}" srcOrd="1" destOrd="0" presId="urn:microsoft.com/office/officeart/2018/2/layout/IconVerticalSolidList"/>
    <dgm:cxn modelId="{A16313CE-591F-44AA-9139-6A95F81B650B}" type="presParOf" srcId="{A3D1A177-C232-41B7-915D-36123D411498}" destId="{5FA5B8DB-2F8D-465A-92F1-5EB6B0444D00}" srcOrd="2" destOrd="0" presId="urn:microsoft.com/office/officeart/2018/2/layout/IconVerticalSolidList"/>
    <dgm:cxn modelId="{13BCECC9-3DE5-4A8A-9088-3923008A247C}" type="presParOf" srcId="{A3D1A177-C232-41B7-915D-36123D411498}" destId="{4B2B3A5C-73CD-48EB-B5D3-EADC43AB64A8}" srcOrd="3" destOrd="0" presId="urn:microsoft.com/office/officeart/2018/2/layout/IconVerticalSolidList"/>
    <dgm:cxn modelId="{CC6E12CE-4E17-4D58-B05F-54AB2CDA40C8}" type="presParOf" srcId="{A1466149-4201-470F-8198-35FE64A07C02}" destId="{B1CE72B3-9C15-4A69-8DFC-9B426B7F2E61}" srcOrd="7" destOrd="0" presId="urn:microsoft.com/office/officeart/2018/2/layout/IconVerticalSolidList"/>
    <dgm:cxn modelId="{A01AB146-4483-44D1-A1D9-C25932C76853}" type="presParOf" srcId="{A1466149-4201-470F-8198-35FE64A07C02}" destId="{0976AEF6-6820-4807-A3A8-359E7E2C3DCE}" srcOrd="8" destOrd="0" presId="urn:microsoft.com/office/officeart/2018/2/layout/IconVerticalSolidList"/>
    <dgm:cxn modelId="{28EEFAC1-C7ED-435E-B39D-1155E565E361}" type="presParOf" srcId="{0976AEF6-6820-4807-A3A8-359E7E2C3DCE}" destId="{B8402C12-DE0E-436C-B248-04075B941F00}" srcOrd="0" destOrd="0" presId="urn:microsoft.com/office/officeart/2018/2/layout/IconVerticalSolidList"/>
    <dgm:cxn modelId="{FAC07500-7384-413B-AEE7-E27EA92F775A}" type="presParOf" srcId="{0976AEF6-6820-4807-A3A8-359E7E2C3DCE}" destId="{DF828DDB-CD3E-4B68-B167-B5C5D5369336}" srcOrd="1" destOrd="0" presId="urn:microsoft.com/office/officeart/2018/2/layout/IconVerticalSolidList"/>
    <dgm:cxn modelId="{BF9FA66A-5A28-40E4-A57E-3D176B619C27}" type="presParOf" srcId="{0976AEF6-6820-4807-A3A8-359E7E2C3DCE}" destId="{26807CF2-67F9-4023-B0EC-46953C76F822}" srcOrd="2" destOrd="0" presId="urn:microsoft.com/office/officeart/2018/2/layout/IconVerticalSolidList"/>
    <dgm:cxn modelId="{11A2DA48-E4F1-46B9-A425-44DC367F7097}" type="presParOf" srcId="{0976AEF6-6820-4807-A3A8-359E7E2C3DCE}" destId="{9CF31B8D-0CF7-4A51-8447-1678498B63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6BA735-AC6D-4CF4-B978-DC006E9C59B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13423B0-AB2D-453C-BD7B-6234A24530CE}">
      <dgm:prSet/>
      <dgm:spPr/>
      <dgm:t>
        <a:bodyPr/>
        <a:lstStyle/>
        <a:p>
          <a:pPr>
            <a:lnSpc>
              <a:spcPct val="100000"/>
            </a:lnSpc>
          </a:pPr>
          <a:r>
            <a:rPr lang="en-US" b="1" i="0" baseline="0" dirty="0"/>
            <a:t>Cloud Computing &amp; AWS</a:t>
          </a:r>
          <a:r>
            <a:rPr lang="en-US" b="0" i="0" baseline="0" dirty="0"/>
            <a:t>: Gained hands-on experience with AWS services including EC2, S3, RDS, and Elastic Beanstalk, enhancing cloud infrastructure management skills.</a:t>
          </a:r>
          <a:endParaRPr lang="en-US" dirty="0"/>
        </a:p>
      </dgm:t>
    </dgm:pt>
    <dgm:pt modelId="{DAF8AA0E-8D34-480C-A1D2-E34053FAC0A8}" type="parTrans" cxnId="{7015EEE8-AEF4-46E2-98F3-DE3BD6D64534}">
      <dgm:prSet/>
      <dgm:spPr/>
      <dgm:t>
        <a:bodyPr/>
        <a:lstStyle/>
        <a:p>
          <a:endParaRPr lang="en-US"/>
        </a:p>
      </dgm:t>
    </dgm:pt>
    <dgm:pt modelId="{788152F0-4917-48C6-BD34-E19962E66F76}" type="sibTrans" cxnId="{7015EEE8-AEF4-46E2-98F3-DE3BD6D64534}">
      <dgm:prSet/>
      <dgm:spPr/>
      <dgm:t>
        <a:bodyPr/>
        <a:lstStyle/>
        <a:p>
          <a:endParaRPr lang="en-US"/>
        </a:p>
      </dgm:t>
    </dgm:pt>
    <dgm:pt modelId="{999C4990-51D1-467E-B87C-25E5130F0FF4}">
      <dgm:prSet/>
      <dgm:spPr/>
      <dgm:t>
        <a:bodyPr/>
        <a:lstStyle/>
        <a:p>
          <a:pPr>
            <a:lnSpc>
              <a:spcPct val="100000"/>
            </a:lnSpc>
          </a:pPr>
          <a:r>
            <a:rPr lang="en-US" b="1" i="0" baseline="0" dirty="0"/>
            <a:t>Automation &amp; DevOps</a:t>
          </a:r>
          <a:r>
            <a:rPr lang="en-US" b="0" i="0" baseline="0" dirty="0"/>
            <a:t>: Developed proficiency in setting up CI/CD pipelines using Jenkins and GitLab, leading to a more automated deployment process.</a:t>
          </a:r>
          <a:endParaRPr lang="en-US" dirty="0"/>
        </a:p>
      </dgm:t>
    </dgm:pt>
    <dgm:pt modelId="{31304A69-AEE1-4172-B670-AC027F5D7462}" type="parTrans" cxnId="{F62800A5-A1F1-4BC2-BA05-CD43AD07FD93}">
      <dgm:prSet/>
      <dgm:spPr/>
      <dgm:t>
        <a:bodyPr/>
        <a:lstStyle/>
        <a:p>
          <a:endParaRPr lang="en-US"/>
        </a:p>
      </dgm:t>
    </dgm:pt>
    <dgm:pt modelId="{C1B6AA79-D604-4474-91A5-0A3C3541B72D}" type="sibTrans" cxnId="{F62800A5-A1F1-4BC2-BA05-CD43AD07FD93}">
      <dgm:prSet/>
      <dgm:spPr/>
      <dgm:t>
        <a:bodyPr/>
        <a:lstStyle/>
        <a:p>
          <a:endParaRPr lang="en-US"/>
        </a:p>
      </dgm:t>
    </dgm:pt>
    <dgm:pt modelId="{011D13BC-AC32-4038-8F2C-15E972229B97}">
      <dgm:prSet/>
      <dgm:spPr/>
      <dgm:t>
        <a:bodyPr/>
        <a:lstStyle/>
        <a:p>
          <a:pPr>
            <a:lnSpc>
              <a:spcPct val="100000"/>
            </a:lnSpc>
          </a:pPr>
          <a:r>
            <a:rPr lang="en-US" b="1" i="0" baseline="0"/>
            <a:t>System Optimization</a:t>
          </a:r>
          <a:r>
            <a:rPr lang="en-US" b="0" i="0" baseline="0"/>
            <a:t>: Learned advanced techniques for database query optimization, server load balancing, and resource scaling.</a:t>
          </a:r>
          <a:endParaRPr lang="en-US"/>
        </a:p>
      </dgm:t>
    </dgm:pt>
    <dgm:pt modelId="{1D456403-16EF-4FCE-932B-B25C469D3B98}" type="parTrans" cxnId="{19CBCB24-1420-401E-8B66-D9E7E687842E}">
      <dgm:prSet/>
      <dgm:spPr/>
      <dgm:t>
        <a:bodyPr/>
        <a:lstStyle/>
        <a:p>
          <a:endParaRPr lang="en-US"/>
        </a:p>
      </dgm:t>
    </dgm:pt>
    <dgm:pt modelId="{ED6A8B28-6C69-427B-B0AB-F8D7AFD73A78}" type="sibTrans" cxnId="{19CBCB24-1420-401E-8B66-D9E7E687842E}">
      <dgm:prSet/>
      <dgm:spPr/>
      <dgm:t>
        <a:bodyPr/>
        <a:lstStyle/>
        <a:p>
          <a:endParaRPr lang="en-US"/>
        </a:p>
      </dgm:t>
    </dgm:pt>
    <dgm:pt modelId="{722F31AF-63C2-4E1A-803C-68BBABE994D9}">
      <dgm:prSet/>
      <dgm:spPr/>
      <dgm:t>
        <a:bodyPr/>
        <a:lstStyle/>
        <a:p>
          <a:pPr>
            <a:lnSpc>
              <a:spcPct val="100000"/>
            </a:lnSpc>
          </a:pPr>
          <a:r>
            <a:rPr lang="en-US" b="1" i="0" baseline="0"/>
            <a:t>Software Development</a:t>
          </a:r>
          <a:r>
            <a:rPr lang="en-US" b="0" i="0" baseline="0"/>
            <a:t>: Enhanced coding skills through hands-on work with languages and frameworks like JavaScript, Node.js, and Express.js.</a:t>
          </a:r>
          <a:endParaRPr lang="en-US"/>
        </a:p>
      </dgm:t>
    </dgm:pt>
    <dgm:pt modelId="{5E2BD51E-D0E0-4079-A060-FEACDB6520F5}" type="parTrans" cxnId="{8F598FBE-D540-4324-BCDE-1C47978338F4}">
      <dgm:prSet/>
      <dgm:spPr/>
      <dgm:t>
        <a:bodyPr/>
        <a:lstStyle/>
        <a:p>
          <a:endParaRPr lang="en-US"/>
        </a:p>
      </dgm:t>
    </dgm:pt>
    <dgm:pt modelId="{B30B0381-55B5-4290-A938-0B1541466030}" type="sibTrans" cxnId="{8F598FBE-D540-4324-BCDE-1C47978338F4}">
      <dgm:prSet/>
      <dgm:spPr/>
      <dgm:t>
        <a:bodyPr/>
        <a:lstStyle/>
        <a:p>
          <a:endParaRPr lang="en-US"/>
        </a:p>
      </dgm:t>
    </dgm:pt>
    <dgm:pt modelId="{1FAACC9B-BE5E-43EF-9D02-89B5986CF467}">
      <dgm:prSet/>
      <dgm:spPr/>
      <dgm:t>
        <a:bodyPr/>
        <a:lstStyle/>
        <a:p>
          <a:pPr>
            <a:lnSpc>
              <a:spcPct val="100000"/>
            </a:lnSpc>
          </a:pPr>
          <a:r>
            <a:rPr lang="en-US" b="1" i="0" baseline="0"/>
            <a:t>Security Best Practices</a:t>
          </a:r>
          <a:r>
            <a:rPr lang="en-US" b="0" i="0" baseline="0"/>
            <a:t>: Gained a deeper understanding of encryption, SSL/TLS protocols, and best practices for securing cloud-based applications. </a:t>
          </a:r>
          <a:endParaRPr lang="en-US"/>
        </a:p>
      </dgm:t>
    </dgm:pt>
    <dgm:pt modelId="{6D13CF67-0A07-42F6-A27B-E0FD2132AE35}" type="parTrans" cxnId="{A167E938-2433-4387-9C65-C42EC8E2F3B1}">
      <dgm:prSet/>
      <dgm:spPr/>
      <dgm:t>
        <a:bodyPr/>
        <a:lstStyle/>
        <a:p>
          <a:endParaRPr lang="en-US"/>
        </a:p>
      </dgm:t>
    </dgm:pt>
    <dgm:pt modelId="{57B49F81-4E9E-43B2-A994-45E9356735FD}" type="sibTrans" cxnId="{A167E938-2433-4387-9C65-C42EC8E2F3B1}">
      <dgm:prSet/>
      <dgm:spPr/>
      <dgm:t>
        <a:bodyPr/>
        <a:lstStyle/>
        <a:p>
          <a:endParaRPr lang="en-US"/>
        </a:p>
      </dgm:t>
    </dgm:pt>
    <dgm:pt modelId="{FEAADAE6-CC91-42FE-90C1-9B6C754C3D10}" type="pres">
      <dgm:prSet presAssocID="{AB6BA735-AC6D-4CF4-B978-DC006E9C59BE}" presName="root" presStyleCnt="0">
        <dgm:presLayoutVars>
          <dgm:dir/>
          <dgm:resizeHandles val="exact"/>
        </dgm:presLayoutVars>
      </dgm:prSet>
      <dgm:spPr/>
    </dgm:pt>
    <dgm:pt modelId="{DFBED541-80F3-4B7E-9209-EE7046ADE4D7}" type="pres">
      <dgm:prSet presAssocID="{B13423B0-AB2D-453C-BD7B-6234A24530CE}" presName="compNode" presStyleCnt="0"/>
      <dgm:spPr/>
    </dgm:pt>
    <dgm:pt modelId="{6A293E51-6D19-4F98-965A-E75E34599E14}" type="pres">
      <dgm:prSet presAssocID="{B13423B0-AB2D-453C-BD7B-6234A24530CE}" presName="bgRect" presStyleLbl="bgShp" presStyleIdx="0" presStyleCnt="5"/>
      <dgm:spPr/>
    </dgm:pt>
    <dgm:pt modelId="{2FEF57E9-7B94-4B2C-B01F-9607935FFC93}" type="pres">
      <dgm:prSet presAssocID="{B13423B0-AB2D-453C-BD7B-6234A24530C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921FF19D-14C5-4BA2-A134-65CBEC04632D}" type="pres">
      <dgm:prSet presAssocID="{B13423B0-AB2D-453C-BD7B-6234A24530CE}" presName="spaceRect" presStyleCnt="0"/>
      <dgm:spPr/>
    </dgm:pt>
    <dgm:pt modelId="{400636FC-AFFE-4467-B433-C7F4E972A650}" type="pres">
      <dgm:prSet presAssocID="{B13423B0-AB2D-453C-BD7B-6234A24530CE}" presName="parTx" presStyleLbl="revTx" presStyleIdx="0" presStyleCnt="5">
        <dgm:presLayoutVars>
          <dgm:chMax val="0"/>
          <dgm:chPref val="0"/>
        </dgm:presLayoutVars>
      </dgm:prSet>
      <dgm:spPr/>
    </dgm:pt>
    <dgm:pt modelId="{788C0E1E-630B-4F0E-80E7-E11300BB2F31}" type="pres">
      <dgm:prSet presAssocID="{788152F0-4917-48C6-BD34-E19962E66F76}" presName="sibTrans" presStyleCnt="0"/>
      <dgm:spPr/>
    </dgm:pt>
    <dgm:pt modelId="{AB7EC486-4A9B-427D-BF56-BD0B2CFC22C3}" type="pres">
      <dgm:prSet presAssocID="{999C4990-51D1-467E-B87C-25E5130F0FF4}" presName="compNode" presStyleCnt="0"/>
      <dgm:spPr/>
    </dgm:pt>
    <dgm:pt modelId="{580EF9CE-E9BB-4B31-9216-150A7DB1D638}" type="pres">
      <dgm:prSet presAssocID="{999C4990-51D1-467E-B87C-25E5130F0FF4}" presName="bgRect" presStyleLbl="bgShp" presStyleIdx="1" presStyleCnt="5"/>
      <dgm:spPr/>
    </dgm:pt>
    <dgm:pt modelId="{9D0E6C71-A7CA-40ED-91D2-C72AFA166138}" type="pres">
      <dgm:prSet presAssocID="{999C4990-51D1-467E-B87C-25E5130F0FF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947FF584-0E45-436F-BE2D-4D178FBDA638}" type="pres">
      <dgm:prSet presAssocID="{999C4990-51D1-467E-B87C-25E5130F0FF4}" presName="spaceRect" presStyleCnt="0"/>
      <dgm:spPr/>
    </dgm:pt>
    <dgm:pt modelId="{B4DA104E-E6C6-4A95-8BB5-BEC37386C749}" type="pres">
      <dgm:prSet presAssocID="{999C4990-51D1-467E-B87C-25E5130F0FF4}" presName="parTx" presStyleLbl="revTx" presStyleIdx="1" presStyleCnt="5">
        <dgm:presLayoutVars>
          <dgm:chMax val="0"/>
          <dgm:chPref val="0"/>
        </dgm:presLayoutVars>
      </dgm:prSet>
      <dgm:spPr/>
    </dgm:pt>
    <dgm:pt modelId="{324A7FC7-EB7F-4837-BC36-1E4F5F9CA77A}" type="pres">
      <dgm:prSet presAssocID="{C1B6AA79-D604-4474-91A5-0A3C3541B72D}" presName="sibTrans" presStyleCnt="0"/>
      <dgm:spPr/>
    </dgm:pt>
    <dgm:pt modelId="{999DBF0E-DF92-49D5-9452-83A58FFDA34B}" type="pres">
      <dgm:prSet presAssocID="{011D13BC-AC32-4038-8F2C-15E972229B97}" presName="compNode" presStyleCnt="0"/>
      <dgm:spPr/>
    </dgm:pt>
    <dgm:pt modelId="{2149F582-DF73-4C84-931D-4BFBB1793FA7}" type="pres">
      <dgm:prSet presAssocID="{011D13BC-AC32-4038-8F2C-15E972229B97}" presName="bgRect" presStyleLbl="bgShp" presStyleIdx="2" presStyleCnt="5"/>
      <dgm:spPr/>
    </dgm:pt>
    <dgm:pt modelId="{78CAFD0D-049C-4918-9130-D8F5E014C83C}" type="pres">
      <dgm:prSet presAssocID="{011D13BC-AC32-4038-8F2C-15E972229B9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48862193-8CCE-468E-B5B5-9D009211EE67}" type="pres">
      <dgm:prSet presAssocID="{011D13BC-AC32-4038-8F2C-15E972229B97}" presName="spaceRect" presStyleCnt="0"/>
      <dgm:spPr/>
    </dgm:pt>
    <dgm:pt modelId="{8D008A0F-BD23-46FD-8078-057FC7E413C5}" type="pres">
      <dgm:prSet presAssocID="{011D13BC-AC32-4038-8F2C-15E972229B97}" presName="parTx" presStyleLbl="revTx" presStyleIdx="2" presStyleCnt="5">
        <dgm:presLayoutVars>
          <dgm:chMax val="0"/>
          <dgm:chPref val="0"/>
        </dgm:presLayoutVars>
      </dgm:prSet>
      <dgm:spPr/>
    </dgm:pt>
    <dgm:pt modelId="{DDF0155E-90E1-459C-8CA8-5E65A42D6F1F}" type="pres">
      <dgm:prSet presAssocID="{ED6A8B28-6C69-427B-B0AB-F8D7AFD73A78}" presName="sibTrans" presStyleCnt="0"/>
      <dgm:spPr/>
    </dgm:pt>
    <dgm:pt modelId="{0CEA32CA-7F70-48AD-ACB0-3271C145E5B8}" type="pres">
      <dgm:prSet presAssocID="{722F31AF-63C2-4E1A-803C-68BBABE994D9}" presName="compNode" presStyleCnt="0"/>
      <dgm:spPr/>
    </dgm:pt>
    <dgm:pt modelId="{19CC264E-9D7D-4A2D-B517-79E1BC2CBEAB}" type="pres">
      <dgm:prSet presAssocID="{722F31AF-63C2-4E1A-803C-68BBABE994D9}" presName="bgRect" presStyleLbl="bgShp" presStyleIdx="3" presStyleCnt="5"/>
      <dgm:spPr/>
    </dgm:pt>
    <dgm:pt modelId="{E0F7C1DB-A34B-43CC-B4E6-8D830439067B}" type="pres">
      <dgm:prSet presAssocID="{722F31AF-63C2-4E1A-803C-68BBABE994D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puter"/>
        </a:ext>
      </dgm:extLst>
    </dgm:pt>
    <dgm:pt modelId="{2D88BACD-B062-481E-8916-1096917C8C64}" type="pres">
      <dgm:prSet presAssocID="{722F31AF-63C2-4E1A-803C-68BBABE994D9}" presName="spaceRect" presStyleCnt="0"/>
      <dgm:spPr/>
    </dgm:pt>
    <dgm:pt modelId="{6BAA1E55-DD2D-471D-B5ED-6F3449969508}" type="pres">
      <dgm:prSet presAssocID="{722F31AF-63C2-4E1A-803C-68BBABE994D9}" presName="parTx" presStyleLbl="revTx" presStyleIdx="3" presStyleCnt="5">
        <dgm:presLayoutVars>
          <dgm:chMax val="0"/>
          <dgm:chPref val="0"/>
        </dgm:presLayoutVars>
      </dgm:prSet>
      <dgm:spPr/>
    </dgm:pt>
    <dgm:pt modelId="{20BA4DBD-C89D-4E49-B444-ADEB13FEBC10}" type="pres">
      <dgm:prSet presAssocID="{B30B0381-55B5-4290-A938-0B1541466030}" presName="sibTrans" presStyleCnt="0"/>
      <dgm:spPr/>
    </dgm:pt>
    <dgm:pt modelId="{D9FDD7EF-EEA5-4B42-BB75-8CF502DC8047}" type="pres">
      <dgm:prSet presAssocID="{1FAACC9B-BE5E-43EF-9D02-89B5986CF467}" presName="compNode" presStyleCnt="0"/>
      <dgm:spPr/>
    </dgm:pt>
    <dgm:pt modelId="{6A26B394-B390-40B5-936F-91FBB5A1E533}" type="pres">
      <dgm:prSet presAssocID="{1FAACC9B-BE5E-43EF-9D02-89B5986CF467}" presName="bgRect" presStyleLbl="bgShp" presStyleIdx="4" presStyleCnt="5"/>
      <dgm:spPr/>
    </dgm:pt>
    <dgm:pt modelId="{DEB59C38-E103-4C66-A8E5-69D896FB0188}" type="pres">
      <dgm:prSet presAssocID="{1FAACC9B-BE5E-43EF-9D02-89B5986CF46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yncing Cloud"/>
        </a:ext>
      </dgm:extLst>
    </dgm:pt>
    <dgm:pt modelId="{91DF71DA-420C-4C75-80AA-7F04EE87D513}" type="pres">
      <dgm:prSet presAssocID="{1FAACC9B-BE5E-43EF-9D02-89B5986CF467}" presName="spaceRect" presStyleCnt="0"/>
      <dgm:spPr/>
    </dgm:pt>
    <dgm:pt modelId="{3A2E2F86-3DED-464C-A55C-67C1E255DB6C}" type="pres">
      <dgm:prSet presAssocID="{1FAACC9B-BE5E-43EF-9D02-89B5986CF467}" presName="parTx" presStyleLbl="revTx" presStyleIdx="4" presStyleCnt="5">
        <dgm:presLayoutVars>
          <dgm:chMax val="0"/>
          <dgm:chPref val="0"/>
        </dgm:presLayoutVars>
      </dgm:prSet>
      <dgm:spPr/>
    </dgm:pt>
  </dgm:ptLst>
  <dgm:cxnLst>
    <dgm:cxn modelId="{19CBCB24-1420-401E-8B66-D9E7E687842E}" srcId="{AB6BA735-AC6D-4CF4-B978-DC006E9C59BE}" destId="{011D13BC-AC32-4038-8F2C-15E972229B97}" srcOrd="2" destOrd="0" parTransId="{1D456403-16EF-4FCE-932B-B25C469D3B98}" sibTransId="{ED6A8B28-6C69-427B-B0AB-F8D7AFD73A78}"/>
    <dgm:cxn modelId="{A167E938-2433-4387-9C65-C42EC8E2F3B1}" srcId="{AB6BA735-AC6D-4CF4-B978-DC006E9C59BE}" destId="{1FAACC9B-BE5E-43EF-9D02-89B5986CF467}" srcOrd="4" destOrd="0" parTransId="{6D13CF67-0A07-42F6-A27B-E0FD2132AE35}" sibTransId="{57B49F81-4E9E-43B2-A994-45E9356735FD}"/>
    <dgm:cxn modelId="{9EC4D43A-4CF7-49B5-8213-8BBB8EEF887C}" type="presOf" srcId="{999C4990-51D1-467E-B87C-25E5130F0FF4}" destId="{B4DA104E-E6C6-4A95-8BB5-BEC37386C749}" srcOrd="0" destOrd="0" presId="urn:microsoft.com/office/officeart/2018/2/layout/IconVerticalSolidList"/>
    <dgm:cxn modelId="{CAD74349-5DF4-4FDA-A6D1-52E9C36D1D71}" type="presOf" srcId="{722F31AF-63C2-4E1A-803C-68BBABE994D9}" destId="{6BAA1E55-DD2D-471D-B5ED-6F3449969508}" srcOrd="0" destOrd="0" presId="urn:microsoft.com/office/officeart/2018/2/layout/IconVerticalSolidList"/>
    <dgm:cxn modelId="{75582574-D088-4C09-A911-1836380C5D9F}" type="presOf" srcId="{B13423B0-AB2D-453C-BD7B-6234A24530CE}" destId="{400636FC-AFFE-4467-B433-C7F4E972A650}" srcOrd="0" destOrd="0" presId="urn:microsoft.com/office/officeart/2018/2/layout/IconVerticalSolidList"/>
    <dgm:cxn modelId="{715FE056-2788-4B61-8813-FA8971CD747E}" type="presOf" srcId="{1FAACC9B-BE5E-43EF-9D02-89B5986CF467}" destId="{3A2E2F86-3DED-464C-A55C-67C1E255DB6C}" srcOrd="0" destOrd="0" presId="urn:microsoft.com/office/officeart/2018/2/layout/IconVerticalSolidList"/>
    <dgm:cxn modelId="{73CFE68E-DA9B-4D16-8355-92EF478F20CD}" type="presOf" srcId="{AB6BA735-AC6D-4CF4-B978-DC006E9C59BE}" destId="{FEAADAE6-CC91-42FE-90C1-9B6C754C3D10}" srcOrd="0" destOrd="0" presId="urn:microsoft.com/office/officeart/2018/2/layout/IconVerticalSolidList"/>
    <dgm:cxn modelId="{F62800A5-A1F1-4BC2-BA05-CD43AD07FD93}" srcId="{AB6BA735-AC6D-4CF4-B978-DC006E9C59BE}" destId="{999C4990-51D1-467E-B87C-25E5130F0FF4}" srcOrd="1" destOrd="0" parTransId="{31304A69-AEE1-4172-B670-AC027F5D7462}" sibTransId="{C1B6AA79-D604-4474-91A5-0A3C3541B72D}"/>
    <dgm:cxn modelId="{8F598FBE-D540-4324-BCDE-1C47978338F4}" srcId="{AB6BA735-AC6D-4CF4-B978-DC006E9C59BE}" destId="{722F31AF-63C2-4E1A-803C-68BBABE994D9}" srcOrd="3" destOrd="0" parTransId="{5E2BD51E-D0E0-4079-A060-FEACDB6520F5}" sibTransId="{B30B0381-55B5-4290-A938-0B1541466030}"/>
    <dgm:cxn modelId="{7015EEE8-AEF4-46E2-98F3-DE3BD6D64534}" srcId="{AB6BA735-AC6D-4CF4-B978-DC006E9C59BE}" destId="{B13423B0-AB2D-453C-BD7B-6234A24530CE}" srcOrd="0" destOrd="0" parTransId="{DAF8AA0E-8D34-480C-A1D2-E34053FAC0A8}" sibTransId="{788152F0-4917-48C6-BD34-E19962E66F76}"/>
    <dgm:cxn modelId="{CA7F63EB-7064-4452-8884-269D05FA9525}" type="presOf" srcId="{011D13BC-AC32-4038-8F2C-15E972229B97}" destId="{8D008A0F-BD23-46FD-8078-057FC7E413C5}" srcOrd="0" destOrd="0" presId="urn:microsoft.com/office/officeart/2018/2/layout/IconVerticalSolidList"/>
    <dgm:cxn modelId="{585E383B-06AF-4511-8CA8-63446862F77D}" type="presParOf" srcId="{FEAADAE6-CC91-42FE-90C1-9B6C754C3D10}" destId="{DFBED541-80F3-4B7E-9209-EE7046ADE4D7}" srcOrd="0" destOrd="0" presId="urn:microsoft.com/office/officeart/2018/2/layout/IconVerticalSolidList"/>
    <dgm:cxn modelId="{A306ACA9-2DB4-46B0-9704-64ECF269C0DC}" type="presParOf" srcId="{DFBED541-80F3-4B7E-9209-EE7046ADE4D7}" destId="{6A293E51-6D19-4F98-965A-E75E34599E14}" srcOrd="0" destOrd="0" presId="urn:microsoft.com/office/officeart/2018/2/layout/IconVerticalSolidList"/>
    <dgm:cxn modelId="{FC4028CA-C0BF-4B90-9452-E4095D8D6AEC}" type="presParOf" srcId="{DFBED541-80F3-4B7E-9209-EE7046ADE4D7}" destId="{2FEF57E9-7B94-4B2C-B01F-9607935FFC93}" srcOrd="1" destOrd="0" presId="urn:microsoft.com/office/officeart/2018/2/layout/IconVerticalSolidList"/>
    <dgm:cxn modelId="{82921113-3947-4C50-89F2-3EBD2A27CC4C}" type="presParOf" srcId="{DFBED541-80F3-4B7E-9209-EE7046ADE4D7}" destId="{921FF19D-14C5-4BA2-A134-65CBEC04632D}" srcOrd="2" destOrd="0" presId="urn:microsoft.com/office/officeart/2018/2/layout/IconVerticalSolidList"/>
    <dgm:cxn modelId="{03308996-AC5D-4195-BCDC-169949730D81}" type="presParOf" srcId="{DFBED541-80F3-4B7E-9209-EE7046ADE4D7}" destId="{400636FC-AFFE-4467-B433-C7F4E972A650}" srcOrd="3" destOrd="0" presId="urn:microsoft.com/office/officeart/2018/2/layout/IconVerticalSolidList"/>
    <dgm:cxn modelId="{C4630279-2568-4F6E-B8EE-EBC4C5D4A800}" type="presParOf" srcId="{FEAADAE6-CC91-42FE-90C1-9B6C754C3D10}" destId="{788C0E1E-630B-4F0E-80E7-E11300BB2F31}" srcOrd="1" destOrd="0" presId="urn:microsoft.com/office/officeart/2018/2/layout/IconVerticalSolidList"/>
    <dgm:cxn modelId="{B2DAA55A-AB89-46DB-8A8A-659382BED1D3}" type="presParOf" srcId="{FEAADAE6-CC91-42FE-90C1-9B6C754C3D10}" destId="{AB7EC486-4A9B-427D-BF56-BD0B2CFC22C3}" srcOrd="2" destOrd="0" presId="urn:microsoft.com/office/officeart/2018/2/layout/IconVerticalSolidList"/>
    <dgm:cxn modelId="{3A6254AC-68EE-41E4-8C65-21AB6B208C56}" type="presParOf" srcId="{AB7EC486-4A9B-427D-BF56-BD0B2CFC22C3}" destId="{580EF9CE-E9BB-4B31-9216-150A7DB1D638}" srcOrd="0" destOrd="0" presId="urn:microsoft.com/office/officeart/2018/2/layout/IconVerticalSolidList"/>
    <dgm:cxn modelId="{520FF3B8-7149-45DA-B22D-3D4C41357E04}" type="presParOf" srcId="{AB7EC486-4A9B-427D-BF56-BD0B2CFC22C3}" destId="{9D0E6C71-A7CA-40ED-91D2-C72AFA166138}" srcOrd="1" destOrd="0" presId="urn:microsoft.com/office/officeart/2018/2/layout/IconVerticalSolidList"/>
    <dgm:cxn modelId="{DBF497D1-4FE4-4D1A-B4C3-6678B4D3B9AA}" type="presParOf" srcId="{AB7EC486-4A9B-427D-BF56-BD0B2CFC22C3}" destId="{947FF584-0E45-436F-BE2D-4D178FBDA638}" srcOrd="2" destOrd="0" presId="urn:microsoft.com/office/officeart/2018/2/layout/IconVerticalSolidList"/>
    <dgm:cxn modelId="{E7A96943-88C3-48FB-BE01-46BECDEF0F0D}" type="presParOf" srcId="{AB7EC486-4A9B-427D-BF56-BD0B2CFC22C3}" destId="{B4DA104E-E6C6-4A95-8BB5-BEC37386C749}" srcOrd="3" destOrd="0" presId="urn:microsoft.com/office/officeart/2018/2/layout/IconVerticalSolidList"/>
    <dgm:cxn modelId="{6FB6F109-68B2-47C8-92D9-834715F00DAB}" type="presParOf" srcId="{FEAADAE6-CC91-42FE-90C1-9B6C754C3D10}" destId="{324A7FC7-EB7F-4837-BC36-1E4F5F9CA77A}" srcOrd="3" destOrd="0" presId="urn:microsoft.com/office/officeart/2018/2/layout/IconVerticalSolidList"/>
    <dgm:cxn modelId="{E292FC4F-5A2F-4457-9587-5E6B7CD1FDFF}" type="presParOf" srcId="{FEAADAE6-CC91-42FE-90C1-9B6C754C3D10}" destId="{999DBF0E-DF92-49D5-9452-83A58FFDA34B}" srcOrd="4" destOrd="0" presId="urn:microsoft.com/office/officeart/2018/2/layout/IconVerticalSolidList"/>
    <dgm:cxn modelId="{50F8332C-0BC5-432B-A651-0EC86CACBF3C}" type="presParOf" srcId="{999DBF0E-DF92-49D5-9452-83A58FFDA34B}" destId="{2149F582-DF73-4C84-931D-4BFBB1793FA7}" srcOrd="0" destOrd="0" presId="urn:microsoft.com/office/officeart/2018/2/layout/IconVerticalSolidList"/>
    <dgm:cxn modelId="{49A46E8E-C168-4F2B-B58E-2152476B12A6}" type="presParOf" srcId="{999DBF0E-DF92-49D5-9452-83A58FFDA34B}" destId="{78CAFD0D-049C-4918-9130-D8F5E014C83C}" srcOrd="1" destOrd="0" presId="urn:microsoft.com/office/officeart/2018/2/layout/IconVerticalSolidList"/>
    <dgm:cxn modelId="{AE73A411-F7C6-48B8-A50D-EFD047215047}" type="presParOf" srcId="{999DBF0E-DF92-49D5-9452-83A58FFDA34B}" destId="{48862193-8CCE-468E-B5B5-9D009211EE67}" srcOrd="2" destOrd="0" presId="urn:microsoft.com/office/officeart/2018/2/layout/IconVerticalSolidList"/>
    <dgm:cxn modelId="{9D3E4C0A-34DB-4FC0-8068-B7ACA96940A8}" type="presParOf" srcId="{999DBF0E-DF92-49D5-9452-83A58FFDA34B}" destId="{8D008A0F-BD23-46FD-8078-057FC7E413C5}" srcOrd="3" destOrd="0" presId="urn:microsoft.com/office/officeart/2018/2/layout/IconVerticalSolidList"/>
    <dgm:cxn modelId="{5BA03925-DB36-437F-9852-A7D4AF4D3AD1}" type="presParOf" srcId="{FEAADAE6-CC91-42FE-90C1-9B6C754C3D10}" destId="{DDF0155E-90E1-459C-8CA8-5E65A42D6F1F}" srcOrd="5" destOrd="0" presId="urn:microsoft.com/office/officeart/2018/2/layout/IconVerticalSolidList"/>
    <dgm:cxn modelId="{E827DB9C-F841-4E27-BF9A-3B2C3A2F7C8D}" type="presParOf" srcId="{FEAADAE6-CC91-42FE-90C1-9B6C754C3D10}" destId="{0CEA32CA-7F70-48AD-ACB0-3271C145E5B8}" srcOrd="6" destOrd="0" presId="urn:microsoft.com/office/officeart/2018/2/layout/IconVerticalSolidList"/>
    <dgm:cxn modelId="{F9EAD7D4-5EA2-4D8E-AFB8-02A501F6382E}" type="presParOf" srcId="{0CEA32CA-7F70-48AD-ACB0-3271C145E5B8}" destId="{19CC264E-9D7D-4A2D-B517-79E1BC2CBEAB}" srcOrd="0" destOrd="0" presId="urn:microsoft.com/office/officeart/2018/2/layout/IconVerticalSolidList"/>
    <dgm:cxn modelId="{E35D2EFD-009A-4998-BF9E-8BD13A03C18B}" type="presParOf" srcId="{0CEA32CA-7F70-48AD-ACB0-3271C145E5B8}" destId="{E0F7C1DB-A34B-43CC-B4E6-8D830439067B}" srcOrd="1" destOrd="0" presId="urn:microsoft.com/office/officeart/2018/2/layout/IconVerticalSolidList"/>
    <dgm:cxn modelId="{87C07DC5-63E1-4861-A407-CB9988E01364}" type="presParOf" srcId="{0CEA32CA-7F70-48AD-ACB0-3271C145E5B8}" destId="{2D88BACD-B062-481E-8916-1096917C8C64}" srcOrd="2" destOrd="0" presId="urn:microsoft.com/office/officeart/2018/2/layout/IconVerticalSolidList"/>
    <dgm:cxn modelId="{D44F7864-32D6-4996-AC1E-EB898B783E7B}" type="presParOf" srcId="{0CEA32CA-7F70-48AD-ACB0-3271C145E5B8}" destId="{6BAA1E55-DD2D-471D-B5ED-6F3449969508}" srcOrd="3" destOrd="0" presId="urn:microsoft.com/office/officeart/2018/2/layout/IconVerticalSolidList"/>
    <dgm:cxn modelId="{1F51CF15-9655-4512-84B8-1DE62DC273F6}" type="presParOf" srcId="{FEAADAE6-CC91-42FE-90C1-9B6C754C3D10}" destId="{20BA4DBD-C89D-4E49-B444-ADEB13FEBC10}" srcOrd="7" destOrd="0" presId="urn:microsoft.com/office/officeart/2018/2/layout/IconVerticalSolidList"/>
    <dgm:cxn modelId="{3F7664A1-0E94-4BE8-8779-F5045F2DEF7E}" type="presParOf" srcId="{FEAADAE6-CC91-42FE-90C1-9B6C754C3D10}" destId="{D9FDD7EF-EEA5-4B42-BB75-8CF502DC8047}" srcOrd="8" destOrd="0" presId="urn:microsoft.com/office/officeart/2018/2/layout/IconVerticalSolidList"/>
    <dgm:cxn modelId="{6442ED86-D126-47B6-B0A0-3422FF01EAA9}" type="presParOf" srcId="{D9FDD7EF-EEA5-4B42-BB75-8CF502DC8047}" destId="{6A26B394-B390-40B5-936F-91FBB5A1E533}" srcOrd="0" destOrd="0" presId="urn:microsoft.com/office/officeart/2018/2/layout/IconVerticalSolidList"/>
    <dgm:cxn modelId="{7F0987D4-C12C-47E3-8265-21FF22FFD221}" type="presParOf" srcId="{D9FDD7EF-EEA5-4B42-BB75-8CF502DC8047}" destId="{DEB59C38-E103-4C66-A8E5-69D896FB0188}" srcOrd="1" destOrd="0" presId="urn:microsoft.com/office/officeart/2018/2/layout/IconVerticalSolidList"/>
    <dgm:cxn modelId="{97855933-D82F-46EC-BF20-10ABC43B8248}" type="presParOf" srcId="{D9FDD7EF-EEA5-4B42-BB75-8CF502DC8047}" destId="{91DF71DA-420C-4C75-80AA-7F04EE87D513}" srcOrd="2" destOrd="0" presId="urn:microsoft.com/office/officeart/2018/2/layout/IconVerticalSolidList"/>
    <dgm:cxn modelId="{A76D30D9-6EC9-495F-B9C3-89851D84FDEF}" type="presParOf" srcId="{D9FDD7EF-EEA5-4B42-BB75-8CF502DC8047}" destId="{3A2E2F86-3DED-464C-A55C-67C1E255DB6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C00E90-5572-4C2D-8DF5-9153FB8C4B4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F8CD152-F48B-49F6-B1A1-8F310EAADBDE}">
      <dgm:prSet/>
      <dgm:spPr/>
      <dgm:t>
        <a:bodyPr/>
        <a:lstStyle/>
        <a:p>
          <a:r>
            <a:rPr lang="en-US" b="1" i="0" baseline="0" dirty="0"/>
            <a:t>Problem-Solving</a:t>
          </a:r>
          <a:r>
            <a:rPr lang="en-US" b="0" i="0" baseline="0" dirty="0"/>
            <a:t>: Improved problem-solving abilities by troubleshooting complex issues related to system performance, scalability, and deployment.</a:t>
          </a:r>
          <a:endParaRPr lang="en-US" dirty="0"/>
        </a:p>
      </dgm:t>
    </dgm:pt>
    <dgm:pt modelId="{0820C5F3-2C0F-4B54-93C3-3DA7C4B678EE}" type="parTrans" cxnId="{ED2F2F48-8810-4FC5-9C6C-19369ECDA8CF}">
      <dgm:prSet/>
      <dgm:spPr/>
      <dgm:t>
        <a:bodyPr/>
        <a:lstStyle/>
        <a:p>
          <a:endParaRPr lang="en-US"/>
        </a:p>
      </dgm:t>
    </dgm:pt>
    <dgm:pt modelId="{BC72EFB0-98B6-4441-962D-2B37C421D53C}" type="sibTrans" cxnId="{ED2F2F48-8810-4FC5-9C6C-19369ECDA8CF}">
      <dgm:prSet/>
      <dgm:spPr/>
      <dgm:t>
        <a:bodyPr/>
        <a:lstStyle/>
        <a:p>
          <a:endParaRPr lang="en-US"/>
        </a:p>
      </dgm:t>
    </dgm:pt>
    <dgm:pt modelId="{CFB0DD86-210D-4629-AEF2-E6A7E444AB52}">
      <dgm:prSet/>
      <dgm:spPr/>
      <dgm:t>
        <a:bodyPr/>
        <a:lstStyle/>
        <a:p>
          <a:r>
            <a:rPr lang="en-US" b="1" i="0" baseline="0"/>
            <a:t>Project Management</a:t>
          </a:r>
          <a:r>
            <a:rPr lang="en-US" b="0" i="0" baseline="0"/>
            <a:t>: Gained insights into managing timelines, prioritizing tasks, and delivering within deadlines, contributing to more effective project planning.</a:t>
          </a:r>
          <a:endParaRPr lang="en-US"/>
        </a:p>
      </dgm:t>
    </dgm:pt>
    <dgm:pt modelId="{C59B8151-B28A-437E-A7B3-8EDB8D220560}" type="parTrans" cxnId="{88076337-FC8C-4BC8-9C01-EED10579E825}">
      <dgm:prSet/>
      <dgm:spPr/>
      <dgm:t>
        <a:bodyPr/>
        <a:lstStyle/>
        <a:p>
          <a:endParaRPr lang="en-US"/>
        </a:p>
      </dgm:t>
    </dgm:pt>
    <dgm:pt modelId="{5A591743-25D2-4921-B6EF-4930633D1F18}" type="sibTrans" cxnId="{88076337-FC8C-4BC8-9C01-EED10579E825}">
      <dgm:prSet/>
      <dgm:spPr/>
      <dgm:t>
        <a:bodyPr/>
        <a:lstStyle/>
        <a:p>
          <a:endParaRPr lang="en-US"/>
        </a:p>
      </dgm:t>
    </dgm:pt>
    <dgm:pt modelId="{32C64F2D-332A-40D6-96DE-2874308534D3}">
      <dgm:prSet/>
      <dgm:spPr/>
      <dgm:t>
        <a:bodyPr/>
        <a:lstStyle/>
        <a:p>
          <a:r>
            <a:rPr lang="en-US" b="1" i="0" baseline="0" dirty="0"/>
            <a:t>Collaboration and Communication</a:t>
          </a:r>
          <a:r>
            <a:rPr lang="en-US" b="0" i="0" baseline="0" dirty="0"/>
            <a:t>: Worked closely with cross-functional teams, improving my ability to communicate technical concepts to non-technical stakeholders.</a:t>
          </a:r>
          <a:endParaRPr lang="en-US" dirty="0"/>
        </a:p>
      </dgm:t>
    </dgm:pt>
    <dgm:pt modelId="{6B059A5D-0BE9-415F-81C9-538CA75CC419}" type="parTrans" cxnId="{E9B22E39-37BC-4E56-9427-6CC0C096A104}">
      <dgm:prSet/>
      <dgm:spPr/>
      <dgm:t>
        <a:bodyPr/>
        <a:lstStyle/>
        <a:p>
          <a:endParaRPr lang="en-US"/>
        </a:p>
      </dgm:t>
    </dgm:pt>
    <dgm:pt modelId="{C448BE7D-0257-48AE-94ED-AA2D946199FB}" type="sibTrans" cxnId="{E9B22E39-37BC-4E56-9427-6CC0C096A104}">
      <dgm:prSet/>
      <dgm:spPr/>
      <dgm:t>
        <a:bodyPr/>
        <a:lstStyle/>
        <a:p>
          <a:endParaRPr lang="en-US"/>
        </a:p>
      </dgm:t>
    </dgm:pt>
    <dgm:pt modelId="{6165F6EC-FD7D-42C2-9EAB-4C0317B09F1F}">
      <dgm:prSet/>
      <dgm:spPr/>
      <dgm:t>
        <a:bodyPr/>
        <a:lstStyle/>
        <a:p>
          <a:r>
            <a:rPr lang="en-US" b="1" i="0" baseline="0"/>
            <a:t>Adaptability</a:t>
          </a:r>
          <a:r>
            <a:rPr lang="en-US" b="0" i="0" baseline="0"/>
            <a:t>: Enhanced flexibility and adaptability in a fast-paced, ever-changing technological environment.</a:t>
          </a:r>
          <a:endParaRPr lang="en-US"/>
        </a:p>
      </dgm:t>
    </dgm:pt>
    <dgm:pt modelId="{1B725C5B-52C1-47A4-A12C-101DA7FA9899}" type="parTrans" cxnId="{03963757-BA6A-4518-BC24-5619EC76DF8B}">
      <dgm:prSet/>
      <dgm:spPr/>
      <dgm:t>
        <a:bodyPr/>
        <a:lstStyle/>
        <a:p>
          <a:endParaRPr lang="en-US"/>
        </a:p>
      </dgm:t>
    </dgm:pt>
    <dgm:pt modelId="{28F49D8B-9D6B-4F0D-A08D-1BF4E22BD64E}" type="sibTrans" cxnId="{03963757-BA6A-4518-BC24-5619EC76DF8B}">
      <dgm:prSet/>
      <dgm:spPr/>
      <dgm:t>
        <a:bodyPr/>
        <a:lstStyle/>
        <a:p>
          <a:endParaRPr lang="en-US"/>
        </a:p>
      </dgm:t>
    </dgm:pt>
    <dgm:pt modelId="{77EBE5FF-F758-4439-A4DE-32E41F69DEA0}">
      <dgm:prSet/>
      <dgm:spPr/>
      <dgm:t>
        <a:bodyPr/>
        <a:lstStyle/>
        <a:p>
          <a:r>
            <a:rPr lang="en-US" b="1" i="0" baseline="0"/>
            <a:t>Career Direction</a:t>
          </a:r>
          <a:r>
            <a:rPr lang="en-US" b="0" i="0" baseline="0"/>
            <a:t>: The internship reinforced my interest in pursuing a career in cloud infrastructure management and DevOps engineering. </a:t>
          </a:r>
          <a:endParaRPr lang="en-US"/>
        </a:p>
      </dgm:t>
    </dgm:pt>
    <dgm:pt modelId="{8D9DF7DD-42EC-4AE8-9836-0E342E61AF2D}" type="parTrans" cxnId="{4F2438F7-A275-455F-8526-ADC2C99A11FF}">
      <dgm:prSet/>
      <dgm:spPr/>
      <dgm:t>
        <a:bodyPr/>
        <a:lstStyle/>
        <a:p>
          <a:endParaRPr lang="en-US"/>
        </a:p>
      </dgm:t>
    </dgm:pt>
    <dgm:pt modelId="{F7926DB5-31F7-44AD-AC85-397EDBEBC1B3}" type="sibTrans" cxnId="{4F2438F7-A275-455F-8526-ADC2C99A11FF}">
      <dgm:prSet/>
      <dgm:spPr/>
      <dgm:t>
        <a:bodyPr/>
        <a:lstStyle/>
        <a:p>
          <a:endParaRPr lang="en-US"/>
        </a:p>
      </dgm:t>
    </dgm:pt>
    <dgm:pt modelId="{5763F610-432D-4E11-9D96-F59493696BA4}" type="pres">
      <dgm:prSet presAssocID="{77C00E90-5572-4C2D-8DF5-9153FB8C4B43}" presName="root" presStyleCnt="0">
        <dgm:presLayoutVars>
          <dgm:dir/>
          <dgm:resizeHandles val="exact"/>
        </dgm:presLayoutVars>
      </dgm:prSet>
      <dgm:spPr/>
    </dgm:pt>
    <dgm:pt modelId="{24799E42-A1B7-4A2D-BCE1-C24701701CA2}" type="pres">
      <dgm:prSet presAssocID="{5F8CD152-F48B-49F6-B1A1-8F310EAADBDE}" presName="compNode" presStyleCnt="0"/>
      <dgm:spPr/>
    </dgm:pt>
    <dgm:pt modelId="{F7FE1FB8-67B4-4EC7-93B7-A28E4C940D12}" type="pres">
      <dgm:prSet presAssocID="{5F8CD152-F48B-49F6-B1A1-8F310EAADBDE}" presName="bgRect" presStyleLbl="bgShp" presStyleIdx="0" presStyleCnt="5"/>
      <dgm:spPr/>
    </dgm:pt>
    <dgm:pt modelId="{72722ABF-A52A-4DB2-9574-13A3AD66259B}" type="pres">
      <dgm:prSet presAssocID="{5F8CD152-F48B-49F6-B1A1-8F310EAADBD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9D422276-72B9-4FFB-BD81-667776F3EB85}" type="pres">
      <dgm:prSet presAssocID="{5F8CD152-F48B-49F6-B1A1-8F310EAADBDE}" presName="spaceRect" presStyleCnt="0"/>
      <dgm:spPr/>
    </dgm:pt>
    <dgm:pt modelId="{0408EF79-D3C8-4390-BBC7-915E90B441E1}" type="pres">
      <dgm:prSet presAssocID="{5F8CD152-F48B-49F6-B1A1-8F310EAADBDE}" presName="parTx" presStyleLbl="revTx" presStyleIdx="0" presStyleCnt="5">
        <dgm:presLayoutVars>
          <dgm:chMax val="0"/>
          <dgm:chPref val="0"/>
        </dgm:presLayoutVars>
      </dgm:prSet>
      <dgm:spPr/>
    </dgm:pt>
    <dgm:pt modelId="{43006658-442C-46CF-B759-17949D6CF036}" type="pres">
      <dgm:prSet presAssocID="{BC72EFB0-98B6-4441-962D-2B37C421D53C}" presName="sibTrans" presStyleCnt="0"/>
      <dgm:spPr/>
    </dgm:pt>
    <dgm:pt modelId="{40C70E8F-D185-436C-9268-87881E805B4C}" type="pres">
      <dgm:prSet presAssocID="{CFB0DD86-210D-4629-AEF2-E6A7E444AB52}" presName="compNode" presStyleCnt="0"/>
      <dgm:spPr/>
    </dgm:pt>
    <dgm:pt modelId="{AE4A7DB7-60D9-4AD1-AD9E-2D8CF134EC2C}" type="pres">
      <dgm:prSet presAssocID="{CFB0DD86-210D-4629-AEF2-E6A7E444AB52}" presName="bgRect" presStyleLbl="bgShp" presStyleIdx="1" presStyleCnt="5"/>
      <dgm:spPr/>
    </dgm:pt>
    <dgm:pt modelId="{8A9E2025-CDE9-4733-B11F-DA8E4DC6DEC8}" type="pres">
      <dgm:prSet presAssocID="{CFB0DD86-210D-4629-AEF2-E6A7E444AB5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2970A508-8326-4257-ADC2-0E7BA36373CA}" type="pres">
      <dgm:prSet presAssocID="{CFB0DD86-210D-4629-AEF2-E6A7E444AB52}" presName="spaceRect" presStyleCnt="0"/>
      <dgm:spPr/>
    </dgm:pt>
    <dgm:pt modelId="{B1FF6460-1E59-4108-A7E8-34F4D080FCC6}" type="pres">
      <dgm:prSet presAssocID="{CFB0DD86-210D-4629-AEF2-E6A7E444AB52}" presName="parTx" presStyleLbl="revTx" presStyleIdx="1" presStyleCnt="5">
        <dgm:presLayoutVars>
          <dgm:chMax val="0"/>
          <dgm:chPref val="0"/>
        </dgm:presLayoutVars>
      </dgm:prSet>
      <dgm:spPr/>
    </dgm:pt>
    <dgm:pt modelId="{638A96A5-5ED5-49EC-AF83-CE3A1BC440BC}" type="pres">
      <dgm:prSet presAssocID="{5A591743-25D2-4921-B6EF-4930633D1F18}" presName="sibTrans" presStyleCnt="0"/>
      <dgm:spPr/>
    </dgm:pt>
    <dgm:pt modelId="{3BF503D0-3896-47D4-B8F7-5F18BAE91606}" type="pres">
      <dgm:prSet presAssocID="{32C64F2D-332A-40D6-96DE-2874308534D3}" presName="compNode" presStyleCnt="0"/>
      <dgm:spPr/>
    </dgm:pt>
    <dgm:pt modelId="{D213F076-E93B-4003-83E4-69EFE343E222}" type="pres">
      <dgm:prSet presAssocID="{32C64F2D-332A-40D6-96DE-2874308534D3}" presName="bgRect" presStyleLbl="bgShp" presStyleIdx="2" presStyleCnt="5"/>
      <dgm:spPr/>
    </dgm:pt>
    <dgm:pt modelId="{2E9039DC-8B94-42D8-883A-A08E18FA1441}" type="pres">
      <dgm:prSet presAssocID="{32C64F2D-332A-40D6-96DE-2874308534D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8291A959-6358-4E9A-B891-1E6CDC7B4B78}" type="pres">
      <dgm:prSet presAssocID="{32C64F2D-332A-40D6-96DE-2874308534D3}" presName="spaceRect" presStyleCnt="0"/>
      <dgm:spPr/>
    </dgm:pt>
    <dgm:pt modelId="{69FAF867-499A-494F-8AF2-54EDDBC46B84}" type="pres">
      <dgm:prSet presAssocID="{32C64F2D-332A-40D6-96DE-2874308534D3}" presName="parTx" presStyleLbl="revTx" presStyleIdx="2" presStyleCnt="5">
        <dgm:presLayoutVars>
          <dgm:chMax val="0"/>
          <dgm:chPref val="0"/>
        </dgm:presLayoutVars>
      </dgm:prSet>
      <dgm:spPr/>
    </dgm:pt>
    <dgm:pt modelId="{6DC405BD-FBCC-44A6-97C1-244F488309AF}" type="pres">
      <dgm:prSet presAssocID="{C448BE7D-0257-48AE-94ED-AA2D946199FB}" presName="sibTrans" presStyleCnt="0"/>
      <dgm:spPr/>
    </dgm:pt>
    <dgm:pt modelId="{F48A349A-6F4B-4679-95F7-4937DC1157E3}" type="pres">
      <dgm:prSet presAssocID="{6165F6EC-FD7D-42C2-9EAB-4C0317B09F1F}" presName="compNode" presStyleCnt="0"/>
      <dgm:spPr/>
    </dgm:pt>
    <dgm:pt modelId="{7B83062A-C61D-4AE7-B0F6-52822BA61B3C}" type="pres">
      <dgm:prSet presAssocID="{6165F6EC-FD7D-42C2-9EAB-4C0317B09F1F}" presName="bgRect" presStyleLbl="bgShp" presStyleIdx="3" presStyleCnt="5"/>
      <dgm:spPr/>
    </dgm:pt>
    <dgm:pt modelId="{A9E6B3BC-FD58-4BBC-9DA1-EA29660A1AF4}" type="pres">
      <dgm:prSet presAssocID="{6165F6EC-FD7D-42C2-9EAB-4C0317B09F1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rtual RealityHeadset"/>
        </a:ext>
      </dgm:extLst>
    </dgm:pt>
    <dgm:pt modelId="{442B15F1-27CC-42BE-95D0-0DCF15423339}" type="pres">
      <dgm:prSet presAssocID="{6165F6EC-FD7D-42C2-9EAB-4C0317B09F1F}" presName="spaceRect" presStyleCnt="0"/>
      <dgm:spPr/>
    </dgm:pt>
    <dgm:pt modelId="{6701FA8C-D371-47EA-A284-695600A84DD6}" type="pres">
      <dgm:prSet presAssocID="{6165F6EC-FD7D-42C2-9EAB-4C0317B09F1F}" presName="parTx" presStyleLbl="revTx" presStyleIdx="3" presStyleCnt="5">
        <dgm:presLayoutVars>
          <dgm:chMax val="0"/>
          <dgm:chPref val="0"/>
        </dgm:presLayoutVars>
      </dgm:prSet>
      <dgm:spPr/>
    </dgm:pt>
    <dgm:pt modelId="{89AE1E0F-ECEF-4E6F-A69C-755F2FC8E706}" type="pres">
      <dgm:prSet presAssocID="{28F49D8B-9D6B-4F0D-A08D-1BF4E22BD64E}" presName="sibTrans" presStyleCnt="0"/>
      <dgm:spPr/>
    </dgm:pt>
    <dgm:pt modelId="{069E6A6E-FA2F-40F9-8742-78DFDFC1AE94}" type="pres">
      <dgm:prSet presAssocID="{77EBE5FF-F758-4439-A4DE-32E41F69DEA0}" presName="compNode" presStyleCnt="0"/>
      <dgm:spPr/>
    </dgm:pt>
    <dgm:pt modelId="{CD4B328C-4F6B-461D-B666-832D632C3F28}" type="pres">
      <dgm:prSet presAssocID="{77EBE5FF-F758-4439-A4DE-32E41F69DEA0}" presName="bgRect" presStyleLbl="bgShp" presStyleIdx="4" presStyleCnt="5"/>
      <dgm:spPr/>
    </dgm:pt>
    <dgm:pt modelId="{78384AA5-C17A-4EE2-9160-9473EF56BD06}" type="pres">
      <dgm:prSet presAssocID="{77EBE5FF-F758-4439-A4DE-32E41F69DEA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ploma Roll"/>
        </a:ext>
      </dgm:extLst>
    </dgm:pt>
    <dgm:pt modelId="{FF7BE27F-A39F-4CA7-B663-45E24BCB5612}" type="pres">
      <dgm:prSet presAssocID="{77EBE5FF-F758-4439-A4DE-32E41F69DEA0}" presName="spaceRect" presStyleCnt="0"/>
      <dgm:spPr/>
    </dgm:pt>
    <dgm:pt modelId="{09CFF422-AAFA-4F7E-B48A-22D148C053E9}" type="pres">
      <dgm:prSet presAssocID="{77EBE5FF-F758-4439-A4DE-32E41F69DEA0}" presName="parTx" presStyleLbl="revTx" presStyleIdx="4" presStyleCnt="5">
        <dgm:presLayoutVars>
          <dgm:chMax val="0"/>
          <dgm:chPref val="0"/>
        </dgm:presLayoutVars>
      </dgm:prSet>
      <dgm:spPr/>
    </dgm:pt>
  </dgm:ptLst>
  <dgm:cxnLst>
    <dgm:cxn modelId="{C0D7D234-3F5B-473B-9C2E-64289A706930}" type="presOf" srcId="{CFB0DD86-210D-4629-AEF2-E6A7E444AB52}" destId="{B1FF6460-1E59-4108-A7E8-34F4D080FCC6}" srcOrd="0" destOrd="0" presId="urn:microsoft.com/office/officeart/2018/2/layout/IconVerticalSolidList"/>
    <dgm:cxn modelId="{C9725836-5871-41BF-8E9F-43A816C42C15}" type="presOf" srcId="{77C00E90-5572-4C2D-8DF5-9153FB8C4B43}" destId="{5763F610-432D-4E11-9D96-F59493696BA4}" srcOrd="0" destOrd="0" presId="urn:microsoft.com/office/officeart/2018/2/layout/IconVerticalSolidList"/>
    <dgm:cxn modelId="{88076337-FC8C-4BC8-9C01-EED10579E825}" srcId="{77C00E90-5572-4C2D-8DF5-9153FB8C4B43}" destId="{CFB0DD86-210D-4629-AEF2-E6A7E444AB52}" srcOrd="1" destOrd="0" parTransId="{C59B8151-B28A-437E-A7B3-8EDB8D220560}" sibTransId="{5A591743-25D2-4921-B6EF-4930633D1F18}"/>
    <dgm:cxn modelId="{E9B22E39-37BC-4E56-9427-6CC0C096A104}" srcId="{77C00E90-5572-4C2D-8DF5-9153FB8C4B43}" destId="{32C64F2D-332A-40D6-96DE-2874308534D3}" srcOrd="2" destOrd="0" parTransId="{6B059A5D-0BE9-415F-81C9-538CA75CC419}" sibTransId="{C448BE7D-0257-48AE-94ED-AA2D946199FB}"/>
    <dgm:cxn modelId="{93D47D63-5D19-4380-A531-A75453EF8501}" type="presOf" srcId="{32C64F2D-332A-40D6-96DE-2874308534D3}" destId="{69FAF867-499A-494F-8AF2-54EDDBC46B84}" srcOrd="0" destOrd="0" presId="urn:microsoft.com/office/officeart/2018/2/layout/IconVerticalSolidList"/>
    <dgm:cxn modelId="{ED2F2F48-8810-4FC5-9C6C-19369ECDA8CF}" srcId="{77C00E90-5572-4C2D-8DF5-9153FB8C4B43}" destId="{5F8CD152-F48B-49F6-B1A1-8F310EAADBDE}" srcOrd="0" destOrd="0" parTransId="{0820C5F3-2C0F-4B54-93C3-3DA7C4B678EE}" sibTransId="{BC72EFB0-98B6-4441-962D-2B37C421D53C}"/>
    <dgm:cxn modelId="{03963757-BA6A-4518-BC24-5619EC76DF8B}" srcId="{77C00E90-5572-4C2D-8DF5-9153FB8C4B43}" destId="{6165F6EC-FD7D-42C2-9EAB-4C0317B09F1F}" srcOrd="3" destOrd="0" parTransId="{1B725C5B-52C1-47A4-A12C-101DA7FA9899}" sibTransId="{28F49D8B-9D6B-4F0D-A08D-1BF4E22BD64E}"/>
    <dgm:cxn modelId="{D2D7969A-6E31-43AE-8293-8D49EC8364D3}" type="presOf" srcId="{5F8CD152-F48B-49F6-B1A1-8F310EAADBDE}" destId="{0408EF79-D3C8-4390-BBC7-915E90B441E1}" srcOrd="0" destOrd="0" presId="urn:microsoft.com/office/officeart/2018/2/layout/IconVerticalSolidList"/>
    <dgm:cxn modelId="{9CE73BB9-2C0D-4BC2-9F41-CBC588CEFE1D}" type="presOf" srcId="{77EBE5FF-F758-4439-A4DE-32E41F69DEA0}" destId="{09CFF422-AAFA-4F7E-B48A-22D148C053E9}" srcOrd="0" destOrd="0" presId="urn:microsoft.com/office/officeart/2018/2/layout/IconVerticalSolidList"/>
    <dgm:cxn modelId="{C89D0FBE-EA5F-4804-9CD8-673F737BB87D}" type="presOf" srcId="{6165F6EC-FD7D-42C2-9EAB-4C0317B09F1F}" destId="{6701FA8C-D371-47EA-A284-695600A84DD6}" srcOrd="0" destOrd="0" presId="urn:microsoft.com/office/officeart/2018/2/layout/IconVerticalSolidList"/>
    <dgm:cxn modelId="{4F2438F7-A275-455F-8526-ADC2C99A11FF}" srcId="{77C00E90-5572-4C2D-8DF5-9153FB8C4B43}" destId="{77EBE5FF-F758-4439-A4DE-32E41F69DEA0}" srcOrd="4" destOrd="0" parTransId="{8D9DF7DD-42EC-4AE8-9836-0E342E61AF2D}" sibTransId="{F7926DB5-31F7-44AD-AC85-397EDBEBC1B3}"/>
    <dgm:cxn modelId="{4C55C3A5-D189-4BDF-A1D1-A5ADC71DDDC9}" type="presParOf" srcId="{5763F610-432D-4E11-9D96-F59493696BA4}" destId="{24799E42-A1B7-4A2D-BCE1-C24701701CA2}" srcOrd="0" destOrd="0" presId="urn:microsoft.com/office/officeart/2018/2/layout/IconVerticalSolidList"/>
    <dgm:cxn modelId="{3068539B-7510-4325-94EA-AD59071DE16D}" type="presParOf" srcId="{24799E42-A1B7-4A2D-BCE1-C24701701CA2}" destId="{F7FE1FB8-67B4-4EC7-93B7-A28E4C940D12}" srcOrd="0" destOrd="0" presId="urn:microsoft.com/office/officeart/2018/2/layout/IconVerticalSolidList"/>
    <dgm:cxn modelId="{CEA82B37-653F-4762-A8DD-716349AABEDE}" type="presParOf" srcId="{24799E42-A1B7-4A2D-BCE1-C24701701CA2}" destId="{72722ABF-A52A-4DB2-9574-13A3AD66259B}" srcOrd="1" destOrd="0" presId="urn:microsoft.com/office/officeart/2018/2/layout/IconVerticalSolidList"/>
    <dgm:cxn modelId="{928F302B-F1CD-4ED3-9E72-E068AACF77B7}" type="presParOf" srcId="{24799E42-A1B7-4A2D-BCE1-C24701701CA2}" destId="{9D422276-72B9-4FFB-BD81-667776F3EB85}" srcOrd="2" destOrd="0" presId="urn:microsoft.com/office/officeart/2018/2/layout/IconVerticalSolidList"/>
    <dgm:cxn modelId="{FC95A4C2-0E0D-4F52-8F38-3D95D04D52A1}" type="presParOf" srcId="{24799E42-A1B7-4A2D-BCE1-C24701701CA2}" destId="{0408EF79-D3C8-4390-BBC7-915E90B441E1}" srcOrd="3" destOrd="0" presId="urn:microsoft.com/office/officeart/2018/2/layout/IconVerticalSolidList"/>
    <dgm:cxn modelId="{7F250FF3-8735-4786-B271-A47197256117}" type="presParOf" srcId="{5763F610-432D-4E11-9D96-F59493696BA4}" destId="{43006658-442C-46CF-B759-17949D6CF036}" srcOrd="1" destOrd="0" presId="urn:microsoft.com/office/officeart/2018/2/layout/IconVerticalSolidList"/>
    <dgm:cxn modelId="{B0D8182B-2668-4E2E-9BFE-05A9E0F73BF6}" type="presParOf" srcId="{5763F610-432D-4E11-9D96-F59493696BA4}" destId="{40C70E8F-D185-436C-9268-87881E805B4C}" srcOrd="2" destOrd="0" presId="urn:microsoft.com/office/officeart/2018/2/layout/IconVerticalSolidList"/>
    <dgm:cxn modelId="{BB5593A3-D562-40CE-8928-E6FA6D833B72}" type="presParOf" srcId="{40C70E8F-D185-436C-9268-87881E805B4C}" destId="{AE4A7DB7-60D9-4AD1-AD9E-2D8CF134EC2C}" srcOrd="0" destOrd="0" presId="urn:microsoft.com/office/officeart/2018/2/layout/IconVerticalSolidList"/>
    <dgm:cxn modelId="{8807B103-5FF7-476F-91C8-70F54218AC3E}" type="presParOf" srcId="{40C70E8F-D185-436C-9268-87881E805B4C}" destId="{8A9E2025-CDE9-4733-B11F-DA8E4DC6DEC8}" srcOrd="1" destOrd="0" presId="urn:microsoft.com/office/officeart/2018/2/layout/IconVerticalSolidList"/>
    <dgm:cxn modelId="{EC0968D9-E041-48B5-8834-137A52DAB0A3}" type="presParOf" srcId="{40C70E8F-D185-436C-9268-87881E805B4C}" destId="{2970A508-8326-4257-ADC2-0E7BA36373CA}" srcOrd="2" destOrd="0" presId="urn:microsoft.com/office/officeart/2018/2/layout/IconVerticalSolidList"/>
    <dgm:cxn modelId="{7E122A53-E6EE-4A43-901E-2D70E2F64BE4}" type="presParOf" srcId="{40C70E8F-D185-436C-9268-87881E805B4C}" destId="{B1FF6460-1E59-4108-A7E8-34F4D080FCC6}" srcOrd="3" destOrd="0" presId="urn:microsoft.com/office/officeart/2018/2/layout/IconVerticalSolidList"/>
    <dgm:cxn modelId="{7ABE7C72-022E-4D1C-9501-15EB3932D6DA}" type="presParOf" srcId="{5763F610-432D-4E11-9D96-F59493696BA4}" destId="{638A96A5-5ED5-49EC-AF83-CE3A1BC440BC}" srcOrd="3" destOrd="0" presId="urn:microsoft.com/office/officeart/2018/2/layout/IconVerticalSolidList"/>
    <dgm:cxn modelId="{1DD8BB74-E4C3-4E56-BA89-DAE5B5CE39AF}" type="presParOf" srcId="{5763F610-432D-4E11-9D96-F59493696BA4}" destId="{3BF503D0-3896-47D4-B8F7-5F18BAE91606}" srcOrd="4" destOrd="0" presId="urn:microsoft.com/office/officeart/2018/2/layout/IconVerticalSolidList"/>
    <dgm:cxn modelId="{41EEFA9A-1A8E-42AE-B8F5-87E6102D70A2}" type="presParOf" srcId="{3BF503D0-3896-47D4-B8F7-5F18BAE91606}" destId="{D213F076-E93B-4003-83E4-69EFE343E222}" srcOrd="0" destOrd="0" presId="urn:microsoft.com/office/officeart/2018/2/layout/IconVerticalSolidList"/>
    <dgm:cxn modelId="{32E08A03-E173-4D1F-807E-87A78881DD5A}" type="presParOf" srcId="{3BF503D0-3896-47D4-B8F7-5F18BAE91606}" destId="{2E9039DC-8B94-42D8-883A-A08E18FA1441}" srcOrd="1" destOrd="0" presId="urn:microsoft.com/office/officeart/2018/2/layout/IconVerticalSolidList"/>
    <dgm:cxn modelId="{E3B07C39-0303-4982-ABF1-1ED7BF68BA63}" type="presParOf" srcId="{3BF503D0-3896-47D4-B8F7-5F18BAE91606}" destId="{8291A959-6358-4E9A-B891-1E6CDC7B4B78}" srcOrd="2" destOrd="0" presId="urn:microsoft.com/office/officeart/2018/2/layout/IconVerticalSolidList"/>
    <dgm:cxn modelId="{0A874544-DD0F-46B4-BDF0-6B70936A48A7}" type="presParOf" srcId="{3BF503D0-3896-47D4-B8F7-5F18BAE91606}" destId="{69FAF867-499A-494F-8AF2-54EDDBC46B84}" srcOrd="3" destOrd="0" presId="urn:microsoft.com/office/officeart/2018/2/layout/IconVerticalSolidList"/>
    <dgm:cxn modelId="{27EE087D-DF4A-429C-B03E-34C1BF6156C3}" type="presParOf" srcId="{5763F610-432D-4E11-9D96-F59493696BA4}" destId="{6DC405BD-FBCC-44A6-97C1-244F488309AF}" srcOrd="5" destOrd="0" presId="urn:microsoft.com/office/officeart/2018/2/layout/IconVerticalSolidList"/>
    <dgm:cxn modelId="{E9261F76-4E49-4B15-BA16-643CC85E3857}" type="presParOf" srcId="{5763F610-432D-4E11-9D96-F59493696BA4}" destId="{F48A349A-6F4B-4679-95F7-4937DC1157E3}" srcOrd="6" destOrd="0" presId="urn:microsoft.com/office/officeart/2018/2/layout/IconVerticalSolidList"/>
    <dgm:cxn modelId="{CC126442-E673-45DD-9540-BD68A5F2C42F}" type="presParOf" srcId="{F48A349A-6F4B-4679-95F7-4937DC1157E3}" destId="{7B83062A-C61D-4AE7-B0F6-52822BA61B3C}" srcOrd="0" destOrd="0" presId="urn:microsoft.com/office/officeart/2018/2/layout/IconVerticalSolidList"/>
    <dgm:cxn modelId="{D9CD8644-2D19-4C5D-9A75-F7600FF22C4E}" type="presParOf" srcId="{F48A349A-6F4B-4679-95F7-4937DC1157E3}" destId="{A9E6B3BC-FD58-4BBC-9DA1-EA29660A1AF4}" srcOrd="1" destOrd="0" presId="urn:microsoft.com/office/officeart/2018/2/layout/IconVerticalSolidList"/>
    <dgm:cxn modelId="{EC063F2A-9EED-4A9B-AA93-6453AB084AC3}" type="presParOf" srcId="{F48A349A-6F4B-4679-95F7-4937DC1157E3}" destId="{442B15F1-27CC-42BE-95D0-0DCF15423339}" srcOrd="2" destOrd="0" presId="urn:microsoft.com/office/officeart/2018/2/layout/IconVerticalSolidList"/>
    <dgm:cxn modelId="{981C29A6-84F7-4B77-8D88-B9452ECE1A8A}" type="presParOf" srcId="{F48A349A-6F4B-4679-95F7-4937DC1157E3}" destId="{6701FA8C-D371-47EA-A284-695600A84DD6}" srcOrd="3" destOrd="0" presId="urn:microsoft.com/office/officeart/2018/2/layout/IconVerticalSolidList"/>
    <dgm:cxn modelId="{64AC67EA-7167-4F88-9A07-743CF986C166}" type="presParOf" srcId="{5763F610-432D-4E11-9D96-F59493696BA4}" destId="{89AE1E0F-ECEF-4E6F-A69C-755F2FC8E706}" srcOrd="7" destOrd="0" presId="urn:microsoft.com/office/officeart/2018/2/layout/IconVerticalSolidList"/>
    <dgm:cxn modelId="{CB56369E-8BC5-4ADB-B6E2-322044552FE8}" type="presParOf" srcId="{5763F610-432D-4E11-9D96-F59493696BA4}" destId="{069E6A6E-FA2F-40F9-8742-78DFDFC1AE94}" srcOrd="8" destOrd="0" presId="urn:microsoft.com/office/officeart/2018/2/layout/IconVerticalSolidList"/>
    <dgm:cxn modelId="{46D19730-6021-4B7E-80D5-0090D4673621}" type="presParOf" srcId="{069E6A6E-FA2F-40F9-8742-78DFDFC1AE94}" destId="{CD4B328C-4F6B-461D-B666-832D632C3F28}" srcOrd="0" destOrd="0" presId="urn:microsoft.com/office/officeart/2018/2/layout/IconVerticalSolidList"/>
    <dgm:cxn modelId="{5BE579C1-9C67-48D6-9FC4-53A8BC16F6DE}" type="presParOf" srcId="{069E6A6E-FA2F-40F9-8742-78DFDFC1AE94}" destId="{78384AA5-C17A-4EE2-9160-9473EF56BD06}" srcOrd="1" destOrd="0" presId="urn:microsoft.com/office/officeart/2018/2/layout/IconVerticalSolidList"/>
    <dgm:cxn modelId="{5960E166-7574-4837-98AA-6A853046EB87}" type="presParOf" srcId="{069E6A6E-FA2F-40F9-8742-78DFDFC1AE94}" destId="{FF7BE27F-A39F-4CA7-B663-45E24BCB5612}" srcOrd="2" destOrd="0" presId="urn:microsoft.com/office/officeart/2018/2/layout/IconVerticalSolidList"/>
    <dgm:cxn modelId="{D987D1AF-D0FD-4A1F-81E4-B1A2B461B73D}" type="presParOf" srcId="{069E6A6E-FA2F-40F9-8742-78DFDFC1AE94}" destId="{09CFF422-AAFA-4F7E-B48A-22D148C053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4B53C9-1B93-4A0C-BAF0-E98D9491F23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8BF0900-85A4-4486-90FD-09C02604FB9B}">
      <dgm:prSet/>
      <dgm:spPr/>
      <dgm:t>
        <a:bodyPr/>
        <a:lstStyle/>
        <a:p>
          <a:pPr>
            <a:lnSpc>
              <a:spcPct val="100000"/>
            </a:lnSpc>
          </a:pPr>
          <a:r>
            <a:rPr lang="en-US" b="1" i="0" baseline="0"/>
            <a:t>Technical Complexity</a:t>
          </a:r>
          <a:r>
            <a:rPr lang="en-US" b="0" i="0" baseline="0"/>
            <a:t>: Understanding and implementing complex cloud infrastructure setups, including AWS services and DevOps tools, presented an initial learning curve.</a:t>
          </a:r>
          <a:endParaRPr lang="en-US"/>
        </a:p>
      </dgm:t>
    </dgm:pt>
    <dgm:pt modelId="{4954A746-EA5B-4C9A-AB24-D752153BC074}" type="parTrans" cxnId="{FFDACC92-01AE-44EB-AD97-5E26D3CA8C11}">
      <dgm:prSet/>
      <dgm:spPr/>
      <dgm:t>
        <a:bodyPr/>
        <a:lstStyle/>
        <a:p>
          <a:endParaRPr lang="en-US"/>
        </a:p>
      </dgm:t>
    </dgm:pt>
    <dgm:pt modelId="{21D3C272-70CC-439D-B55F-A324594AA6CB}" type="sibTrans" cxnId="{FFDACC92-01AE-44EB-AD97-5E26D3CA8C11}">
      <dgm:prSet/>
      <dgm:spPr/>
      <dgm:t>
        <a:bodyPr/>
        <a:lstStyle/>
        <a:p>
          <a:endParaRPr lang="en-US"/>
        </a:p>
      </dgm:t>
    </dgm:pt>
    <dgm:pt modelId="{345D4A5B-12EC-4A43-B35C-47F24F4318FA}">
      <dgm:prSet/>
      <dgm:spPr/>
      <dgm:t>
        <a:bodyPr/>
        <a:lstStyle/>
        <a:p>
          <a:pPr>
            <a:lnSpc>
              <a:spcPct val="100000"/>
            </a:lnSpc>
          </a:pPr>
          <a:r>
            <a:rPr lang="en-US" b="1" i="0" baseline="0" dirty="0"/>
            <a:t>System Integration Issues</a:t>
          </a:r>
          <a:r>
            <a:rPr lang="en-US" b="0" i="0" baseline="0" dirty="0"/>
            <a:t>: Encountered challenges when integrating new features with existing systems, requiring extensive troubleshooting and debugging.</a:t>
          </a:r>
          <a:endParaRPr lang="en-US" dirty="0"/>
        </a:p>
      </dgm:t>
    </dgm:pt>
    <dgm:pt modelId="{FA06C355-6C2D-41A9-B920-B6FBC08ABDA5}" type="parTrans" cxnId="{0F92E4B6-C0FB-4C46-9351-7638D5002864}">
      <dgm:prSet/>
      <dgm:spPr/>
      <dgm:t>
        <a:bodyPr/>
        <a:lstStyle/>
        <a:p>
          <a:endParaRPr lang="en-US"/>
        </a:p>
      </dgm:t>
    </dgm:pt>
    <dgm:pt modelId="{9C158EF8-33E0-486B-B133-2BF04EC224F1}" type="sibTrans" cxnId="{0F92E4B6-C0FB-4C46-9351-7638D5002864}">
      <dgm:prSet/>
      <dgm:spPr/>
      <dgm:t>
        <a:bodyPr/>
        <a:lstStyle/>
        <a:p>
          <a:endParaRPr lang="en-US"/>
        </a:p>
      </dgm:t>
    </dgm:pt>
    <dgm:pt modelId="{075D486E-2290-447A-99F7-846143160D6A}">
      <dgm:prSet/>
      <dgm:spPr/>
      <dgm:t>
        <a:bodyPr/>
        <a:lstStyle/>
        <a:p>
          <a:pPr>
            <a:lnSpc>
              <a:spcPct val="100000"/>
            </a:lnSpc>
          </a:pPr>
          <a:r>
            <a:rPr lang="en-US" b="1" i="0" baseline="0"/>
            <a:t>Time Management</a:t>
          </a:r>
          <a:r>
            <a:rPr lang="en-US" b="0" i="0" baseline="0"/>
            <a:t>: Balancing multiple tasks and deadlines was difficult at times, especially while learning new tools and frameworks on the go.</a:t>
          </a:r>
          <a:endParaRPr lang="en-US"/>
        </a:p>
      </dgm:t>
    </dgm:pt>
    <dgm:pt modelId="{9E25ED81-A8F2-4857-B71D-832D68DC2B48}" type="parTrans" cxnId="{410C6CE9-F45B-4878-BC20-9BFA7E5D792D}">
      <dgm:prSet/>
      <dgm:spPr/>
      <dgm:t>
        <a:bodyPr/>
        <a:lstStyle/>
        <a:p>
          <a:endParaRPr lang="en-US"/>
        </a:p>
      </dgm:t>
    </dgm:pt>
    <dgm:pt modelId="{70740A03-38B8-4FDD-A0EA-048D97758B51}" type="sibTrans" cxnId="{410C6CE9-F45B-4878-BC20-9BFA7E5D792D}">
      <dgm:prSet/>
      <dgm:spPr/>
      <dgm:t>
        <a:bodyPr/>
        <a:lstStyle/>
        <a:p>
          <a:endParaRPr lang="en-US"/>
        </a:p>
      </dgm:t>
    </dgm:pt>
    <dgm:pt modelId="{7C9B8F65-4E35-4A76-9DE1-935CC76E3F24}">
      <dgm:prSet/>
      <dgm:spPr/>
      <dgm:t>
        <a:bodyPr/>
        <a:lstStyle/>
        <a:p>
          <a:pPr>
            <a:lnSpc>
              <a:spcPct val="100000"/>
            </a:lnSpc>
          </a:pPr>
          <a:r>
            <a:rPr lang="en-US" b="1" i="0" baseline="0"/>
            <a:t>Collaboration Across Teams</a:t>
          </a:r>
          <a:r>
            <a:rPr lang="en-US" b="0" i="0" baseline="0"/>
            <a:t>: Coordinating with remote teams across different time zones posed communication challenges and required flexibility.</a:t>
          </a:r>
          <a:endParaRPr lang="en-US"/>
        </a:p>
      </dgm:t>
    </dgm:pt>
    <dgm:pt modelId="{B1A8ED62-C6BA-4AF8-908A-7BC0E6A84A09}" type="parTrans" cxnId="{36446D3F-2A69-4E0D-81A9-FFDC65D39CEF}">
      <dgm:prSet/>
      <dgm:spPr/>
      <dgm:t>
        <a:bodyPr/>
        <a:lstStyle/>
        <a:p>
          <a:endParaRPr lang="en-US"/>
        </a:p>
      </dgm:t>
    </dgm:pt>
    <dgm:pt modelId="{31CF1A59-1799-4EE6-A4AB-5AE519A9701E}" type="sibTrans" cxnId="{36446D3F-2A69-4E0D-81A9-FFDC65D39CEF}">
      <dgm:prSet/>
      <dgm:spPr/>
      <dgm:t>
        <a:bodyPr/>
        <a:lstStyle/>
        <a:p>
          <a:endParaRPr lang="en-US"/>
        </a:p>
      </dgm:t>
    </dgm:pt>
    <dgm:pt modelId="{556EE8FC-0E08-4EF0-A37F-4BC7A36B0189}">
      <dgm:prSet/>
      <dgm:spPr/>
      <dgm:t>
        <a:bodyPr/>
        <a:lstStyle/>
        <a:p>
          <a:pPr>
            <a:lnSpc>
              <a:spcPct val="100000"/>
            </a:lnSpc>
          </a:pPr>
          <a:r>
            <a:rPr lang="en-US" b="1" i="0" baseline="0"/>
            <a:t>Security and Compliance</a:t>
          </a:r>
          <a:r>
            <a:rPr lang="en-US" b="0" i="0" baseline="0"/>
            <a:t>: Ensuring all systems adhered to the latest security protocols and compliance standards was a continuous challenge, especially with evolving threats. </a:t>
          </a:r>
          <a:endParaRPr lang="en-US"/>
        </a:p>
      </dgm:t>
    </dgm:pt>
    <dgm:pt modelId="{002BE53E-4708-4B74-9A8A-AF1A5098C495}" type="parTrans" cxnId="{A2C1EF56-2451-4CF5-B4E6-E1AD67D42DF4}">
      <dgm:prSet/>
      <dgm:spPr/>
      <dgm:t>
        <a:bodyPr/>
        <a:lstStyle/>
        <a:p>
          <a:endParaRPr lang="en-US"/>
        </a:p>
      </dgm:t>
    </dgm:pt>
    <dgm:pt modelId="{4DDBEF47-4520-44A8-9108-E7C100EE3422}" type="sibTrans" cxnId="{A2C1EF56-2451-4CF5-B4E6-E1AD67D42DF4}">
      <dgm:prSet/>
      <dgm:spPr/>
      <dgm:t>
        <a:bodyPr/>
        <a:lstStyle/>
        <a:p>
          <a:endParaRPr lang="en-US"/>
        </a:p>
      </dgm:t>
    </dgm:pt>
    <dgm:pt modelId="{98A6915F-CA2A-4ABF-AECB-020E603B0B02}" type="pres">
      <dgm:prSet presAssocID="{F34B53C9-1B93-4A0C-BAF0-E98D9491F231}" presName="root" presStyleCnt="0">
        <dgm:presLayoutVars>
          <dgm:dir/>
          <dgm:resizeHandles val="exact"/>
        </dgm:presLayoutVars>
      </dgm:prSet>
      <dgm:spPr/>
    </dgm:pt>
    <dgm:pt modelId="{10132B87-D0F5-40B5-B4F4-501D08F8822B}" type="pres">
      <dgm:prSet presAssocID="{88BF0900-85A4-4486-90FD-09C02604FB9B}" presName="compNode" presStyleCnt="0"/>
      <dgm:spPr/>
    </dgm:pt>
    <dgm:pt modelId="{7A7E9801-A0E9-4019-A657-EDB5BBCDA91A}" type="pres">
      <dgm:prSet presAssocID="{88BF0900-85A4-4486-90FD-09C02604FB9B}" presName="bgRect" presStyleLbl="bgShp" presStyleIdx="0" presStyleCnt="5"/>
      <dgm:spPr/>
    </dgm:pt>
    <dgm:pt modelId="{C681F0A9-B687-4D02-96D0-F7E1E7808AC7}" type="pres">
      <dgm:prSet presAssocID="{88BF0900-85A4-4486-90FD-09C02604FB9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720E0B92-CF39-4F2F-930D-F570CFA1BA40}" type="pres">
      <dgm:prSet presAssocID="{88BF0900-85A4-4486-90FD-09C02604FB9B}" presName="spaceRect" presStyleCnt="0"/>
      <dgm:spPr/>
    </dgm:pt>
    <dgm:pt modelId="{FFDFEA73-E543-452A-9945-ED364A867CAB}" type="pres">
      <dgm:prSet presAssocID="{88BF0900-85A4-4486-90FD-09C02604FB9B}" presName="parTx" presStyleLbl="revTx" presStyleIdx="0" presStyleCnt="5">
        <dgm:presLayoutVars>
          <dgm:chMax val="0"/>
          <dgm:chPref val="0"/>
        </dgm:presLayoutVars>
      </dgm:prSet>
      <dgm:spPr/>
    </dgm:pt>
    <dgm:pt modelId="{98F7D71E-85BA-47B0-89EC-22B40B41EE47}" type="pres">
      <dgm:prSet presAssocID="{21D3C272-70CC-439D-B55F-A324594AA6CB}" presName="sibTrans" presStyleCnt="0"/>
      <dgm:spPr/>
    </dgm:pt>
    <dgm:pt modelId="{210EFA75-772B-44D7-A8F2-6822D1D53831}" type="pres">
      <dgm:prSet presAssocID="{345D4A5B-12EC-4A43-B35C-47F24F4318FA}" presName="compNode" presStyleCnt="0"/>
      <dgm:spPr/>
    </dgm:pt>
    <dgm:pt modelId="{CC017421-8D72-4A18-A3D6-B439261EEB28}" type="pres">
      <dgm:prSet presAssocID="{345D4A5B-12EC-4A43-B35C-47F24F4318FA}" presName="bgRect" presStyleLbl="bgShp" presStyleIdx="1" presStyleCnt="5"/>
      <dgm:spPr/>
    </dgm:pt>
    <dgm:pt modelId="{CF9418E4-4DF4-4E3E-9906-202D5F37BF2D}" type="pres">
      <dgm:prSet presAssocID="{345D4A5B-12EC-4A43-B35C-47F24F4318F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ACD55E31-CF9F-4D28-A886-929DA70EAD02}" type="pres">
      <dgm:prSet presAssocID="{345D4A5B-12EC-4A43-B35C-47F24F4318FA}" presName="spaceRect" presStyleCnt="0"/>
      <dgm:spPr/>
    </dgm:pt>
    <dgm:pt modelId="{A5114F30-6CC8-4D8A-9790-4D66246A70B4}" type="pres">
      <dgm:prSet presAssocID="{345D4A5B-12EC-4A43-B35C-47F24F4318FA}" presName="parTx" presStyleLbl="revTx" presStyleIdx="1" presStyleCnt="5">
        <dgm:presLayoutVars>
          <dgm:chMax val="0"/>
          <dgm:chPref val="0"/>
        </dgm:presLayoutVars>
      </dgm:prSet>
      <dgm:spPr/>
    </dgm:pt>
    <dgm:pt modelId="{FC332FC6-EBC6-4CA6-ADA4-BA150507E519}" type="pres">
      <dgm:prSet presAssocID="{9C158EF8-33E0-486B-B133-2BF04EC224F1}" presName="sibTrans" presStyleCnt="0"/>
      <dgm:spPr/>
    </dgm:pt>
    <dgm:pt modelId="{46EE64EF-52E5-41FB-B3DF-5131AEAAE04F}" type="pres">
      <dgm:prSet presAssocID="{075D486E-2290-447A-99F7-846143160D6A}" presName="compNode" presStyleCnt="0"/>
      <dgm:spPr/>
    </dgm:pt>
    <dgm:pt modelId="{5BE12A60-1FEB-41B8-B3CC-774CD2C9CCD9}" type="pres">
      <dgm:prSet presAssocID="{075D486E-2290-447A-99F7-846143160D6A}" presName="bgRect" presStyleLbl="bgShp" presStyleIdx="2" presStyleCnt="5"/>
      <dgm:spPr/>
    </dgm:pt>
    <dgm:pt modelId="{103C0E44-5E4C-4830-A2B5-095AC6C58740}" type="pres">
      <dgm:prSet presAssocID="{075D486E-2290-447A-99F7-846143160D6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6952B990-D218-4F97-91C6-0CDC7F12DC62}" type="pres">
      <dgm:prSet presAssocID="{075D486E-2290-447A-99F7-846143160D6A}" presName="spaceRect" presStyleCnt="0"/>
      <dgm:spPr/>
    </dgm:pt>
    <dgm:pt modelId="{7CCC3FC2-2160-43D3-B7C4-1A88F65D1176}" type="pres">
      <dgm:prSet presAssocID="{075D486E-2290-447A-99F7-846143160D6A}" presName="parTx" presStyleLbl="revTx" presStyleIdx="2" presStyleCnt="5">
        <dgm:presLayoutVars>
          <dgm:chMax val="0"/>
          <dgm:chPref val="0"/>
        </dgm:presLayoutVars>
      </dgm:prSet>
      <dgm:spPr/>
    </dgm:pt>
    <dgm:pt modelId="{41F315EE-53E7-44AD-8E71-289912F35B5D}" type="pres">
      <dgm:prSet presAssocID="{70740A03-38B8-4FDD-A0EA-048D97758B51}" presName="sibTrans" presStyleCnt="0"/>
      <dgm:spPr/>
    </dgm:pt>
    <dgm:pt modelId="{7F6B8B9D-CCEA-40EA-A3B0-8A4DD7FA2A3C}" type="pres">
      <dgm:prSet presAssocID="{7C9B8F65-4E35-4A76-9DE1-935CC76E3F24}" presName="compNode" presStyleCnt="0"/>
      <dgm:spPr/>
    </dgm:pt>
    <dgm:pt modelId="{F837AEDC-8A1A-48C9-86BC-8E00C42B78DC}" type="pres">
      <dgm:prSet presAssocID="{7C9B8F65-4E35-4A76-9DE1-935CC76E3F24}" presName="bgRect" presStyleLbl="bgShp" presStyleIdx="3" presStyleCnt="5"/>
      <dgm:spPr/>
    </dgm:pt>
    <dgm:pt modelId="{08236F76-EF3A-47CB-81A8-86F7941EAC60}" type="pres">
      <dgm:prSet presAssocID="{7C9B8F65-4E35-4A76-9DE1-935CC76E3F2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s"/>
        </a:ext>
      </dgm:extLst>
    </dgm:pt>
    <dgm:pt modelId="{81BD6557-62FC-4D0E-8B7A-C7AED3997565}" type="pres">
      <dgm:prSet presAssocID="{7C9B8F65-4E35-4A76-9DE1-935CC76E3F24}" presName="spaceRect" presStyleCnt="0"/>
      <dgm:spPr/>
    </dgm:pt>
    <dgm:pt modelId="{DBBFC3A2-2451-45D2-BEEF-8805CB8F178E}" type="pres">
      <dgm:prSet presAssocID="{7C9B8F65-4E35-4A76-9DE1-935CC76E3F24}" presName="parTx" presStyleLbl="revTx" presStyleIdx="3" presStyleCnt="5">
        <dgm:presLayoutVars>
          <dgm:chMax val="0"/>
          <dgm:chPref val="0"/>
        </dgm:presLayoutVars>
      </dgm:prSet>
      <dgm:spPr/>
    </dgm:pt>
    <dgm:pt modelId="{709A3D83-17FB-4260-AE4C-280D74368123}" type="pres">
      <dgm:prSet presAssocID="{31CF1A59-1799-4EE6-A4AB-5AE519A9701E}" presName="sibTrans" presStyleCnt="0"/>
      <dgm:spPr/>
    </dgm:pt>
    <dgm:pt modelId="{ED96CFCC-E938-46D7-B82C-7ACE30E4F8DC}" type="pres">
      <dgm:prSet presAssocID="{556EE8FC-0E08-4EF0-A37F-4BC7A36B0189}" presName="compNode" presStyleCnt="0"/>
      <dgm:spPr/>
    </dgm:pt>
    <dgm:pt modelId="{FEA78D44-7BEF-430E-85AA-0DF0567710C7}" type="pres">
      <dgm:prSet presAssocID="{556EE8FC-0E08-4EF0-A37F-4BC7A36B0189}" presName="bgRect" presStyleLbl="bgShp" presStyleIdx="4" presStyleCnt="5"/>
      <dgm:spPr/>
    </dgm:pt>
    <dgm:pt modelId="{0C3B45D8-4A83-4962-B201-C706628B3BA1}" type="pres">
      <dgm:prSet presAssocID="{556EE8FC-0E08-4EF0-A37F-4BC7A36B018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ock"/>
        </a:ext>
      </dgm:extLst>
    </dgm:pt>
    <dgm:pt modelId="{EC4B26CC-A4AB-4AB7-B3BD-A2F8D7B7FAF0}" type="pres">
      <dgm:prSet presAssocID="{556EE8FC-0E08-4EF0-A37F-4BC7A36B0189}" presName="spaceRect" presStyleCnt="0"/>
      <dgm:spPr/>
    </dgm:pt>
    <dgm:pt modelId="{4EF00FB9-CAC4-46CE-9462-D424E9F5553C}" type="pres">
      <dgm:prSet presAssocID="{556EE8FC-0E08-4EF0-A37F-4BC7A36B0189}" presName="parTx" presStyleLbl="revTx" presStyleIdx="4" presStyleCnt="5">
        <dgm:presLayoutVars>
          <dgm:chMax val="0"/>
          <dgm:chPref val="0"/>
        </dgm:presLayoutVars>
      </dgm:prSet>
      <dgm:spPr/>
    </dgm:pt>
  </dgm:ptLst>
  <dgm:cxnLst>
    <dgm:cxn modelId="{226C9402-830C-46C9-A928-DD98DCB9CE3A}" type="presOf" srcId="{075D486E-2290-447A-99F7-846143160D6A}" destId="{7CCC3FC2-2160-43D3-B7C4-1A88F65D1176}" srcOrd="0" destOrd="0" presId="urn:microsoft.com/office/officeart/2018/2/layout/IconVerticalSolidList"/>
    <dgm:cxn modelId="{4FE46C3A-D1D1-43E6-8CB8-738360157581}" type="presOf" srcId="{556EE8FC-0E08-4EF0-A37F-4BC7A36B0189}" destId="{4EF00FB9-CAC4-46CE-9462-D424E9F5553C}" srcOrd="0" destOrd="0" presId="urn:microsoft.com/office/officeart/2018/2/layout/IconVerticalSolidList"/>
    <dgm:cxn modelId="{36446D3F-2A69-4E0D-81A9-FFDC65D39CEF}" srcId="{F34B53C9-1B93-4A0C-BAF0-E98D9491F231}" destId="{7C9B8F65-4E35-4A76-9DE1-935CC76E3F24}" srcOrd="3" destOrd="0" parTransId="{B1A8ED62-C6BA-4AF8-908A-7BC0E6A84A09}" sibTransId="{31CF1A59-1799-4EE6-A4AB-5AE519A9701E}"/>
    <dgm:cxn modelId="{726FD74A-3B6A-463F-9E7D-A69ADDF7F870}" type="presOf" srcId="{345D4A5B-12EC-4A43-B35C-47F24F4318FA}" destId="{A5114F30-6CC8-4D8A-9790-4D66246A70B4}" srcOrd="0" destOrd="0" presId="urn:microsoft.com/office/officeart/2018/2/layout/IconVerticalSolidList"/>
    <dgm:cxn modelId="{A2C1EF56-2451-4CF5-B4E6-E1AD67D42DF4}" srcId="{F34B53C9-1B93-4A0C-BAF0-E98D9491F231}" destId="{556EE8FC-0E08-4EF0-A37F-4BC7A36B0189}" srcOrd="4" destOrd="0" parTransId="{002BE53E-4708-4B74-9A8A-AF1A5098C495}" sibTransId="{4DDBEF47-4520-44A8-9108-E7C100EE3422}"/>
    <dgm:cxn modelId="{FFDACC92-01AE-44EB-AD97-5E26D3CA8C11}" srcId="{F34B53C9-1B93-4A0C-BAF0-E98D9491F231}" destId="{88BF0900-85A4-4486-90FD-09C02604FB9B}" srcOrd="0" destOrd="0" parTransId="{4954A746-EA5B-4C9A-AB24-D752153BC074}" sibTransId="{21D3C272-70CC-439D-B55F-A324594AA6CB}"/>
    <dgm:cxn modelId="{6EC2049A-0E2B-4541-AB3A-E34DBB35853E}" type="presOf" srcId="{7C9B8F65-4E35-4A76-9DE1-935CC76E3F24}" destId="{DBBFC3A2-2451-45D2-BEEF-8805CB8F178E}" srcOrd="0" destOrd="0" presId="urn:microsoft.com/office/officeart/2018/2/layout/IconVerticalSolidList"/>
    <dgm:cxn modelId="{D4E6CCAD-C083-438E-8F82-B889426196FC}" type="presOf" srcId="{88BF0900-85A4-4486-90FD-09C02604FB9B}" destId="{FFDFEA73-E543-452A-9945-ED364A867CAB}" srcOrd="0" destOrd="0" presId="urn:microsoft.com/office/officeart/2018/2/layout/IconVerticalSolidList"/>
    <dgm:cxn modelId="{0F92E4B6-C0FB-4C46-9351-7638D5002864}" srcId="{F34B53C9-1B93-4A0C-BAF0-E98D9491F231}" destId="{345D4A5B-12EC-4A43-B35C-47F24F4318FA}" srcOrd="1" destOrd="0" parTransId="{FA06C355-6C2D-41A9-B920-B6FBC08ABDA5}" sibTransId="{9C158EF8-33E0-486B-B133-2BF04EC224F1}"/>
    <dgm:cxn modelId="{410C6CE9-F45B-4878-BC20-9BFA7E5D792D}" srcId="{F34B53C9-1B93-4A0C-BAF0-E98D9491F231}" destId="{075D486E-2290-447A-99F7-846143160D6A}" srcOrd="2" destOrd="0" parTransId="{9E25ED81-A8F2-4857-B71D-832D68DC2B48}" sibTransId="{70740A03-38B8-4FDD-A0EA-048D97758B51}"/>
    <dgm:cxn modelId="{6BFD5DF9-8FD9-4564-B29B-5C806716E53F}" type="presOf" srcId="{F34B53C9-1B93-4A0C-BAF0-E98D9491F231}" destId="{98A6915F-CA2A-4ABF-AECB-020E603B0B02}" srcOrd="0" destOrd="0" presId="urn:microsoft.com/office/officeart/2018/2/layout/IconVerticalSolidList"/>
    <dgm:cxn modelId="{F5BA554C-60DC-4B03-9A41-332DE184C7B1}" type="presParOf" srcId="{98A6915F-CA2A-4ABF-AECB-020E603B0B02}" destId="{10132B87-D0F5-40B5-B4F4-501D08F8822B}" srcOrd="0" destOrd="0" presId="urn:microsoft.com/office/officeart/2018/2/layout/IconVerticalSolidList"/>
    <dgm:cxn modelId="{3C2B3405-8554-43C0-ACBB-6B84BEFD3DD2}" type="presParOf" srcId="{10132B87-D0F5-40B5-B4F4-501D08F8822B}" destId="{7A7E9801-A0E9-4019-A657-EDB5BBCDA91A}" srcOrd="0" destOrd="0" presId="urn:microsoft.com/office/officeart/2018/2/layout/IconVerticalSolidList"/>
    <dgm:cxn modelId="{58BFB195-F664-4AEF-BCD8-57F4781C3C3E}" type="presParOf" srcId="{10132B87-D0F5-40B5-B4F4-501D08F8822B}" destId="{C681F0A9-B687-4D02-96D0-F7E1E7808AC7}" srcOrd="1" destOrd="0" presId="urn:microsoft.com/office/officeart/2018/2/layout/IconVerticalSolidList"/>
    <dgm:cxn modelId="{CAD78FA4-76E1-4DFE-9DEA-945E91F7AD06}" type="presParOf" srcId="{10132B87-D0F5-40B5-B4F4-501D08F8822B}" destId="{720E0B92-CF39-4F2F-930D-F570CFA1BA40}" srcOrd="2" destOrd="0" presId="urn:microsoft.com/office/officeart/2018/2/layout/IconVerticalSolidList"/>
    <dgm:cxn modelId="{11971585-C502-4738-8117-261FE3D39BC9}" type="presParOf" srcId="{10132B87-D0F5-40B5-B4F4-501D08F8822B}" destId="{FFDFEA73-E543-452A-9945-ED364A867CAB}" srcOrd="3" destOrd="0" presId="urn:microsoft.com/office/officeart/2018/2/layout/IconVerticalSolidList"/>
    <dgm:cxn modelId="{EC43564D-9B7B-42EE-98B5-96F3A90CEFA6}" type="presParOf" srcId="{98A6915F-CA2A-4ABF-AECB-020E603B0B02}" destId="{98F7D71E-85BA-47B0-89EC-22B40B41EE47}" srcOrd="1" destOrd="0" presId="urn:microsoft.com/office/officeart/2018/2/layout/IconVerticalSolidList"/>
    <dgm:cxn modelId="{ECE36D56-8C76-425D-8699-DAF8379FB703}" type="presParOf" srcId="{98A6915F-CA2A-4ABF-AECB-020E603B0B02}" destId="{210EFA75-772B-44D7-A8F2-6822D1D53831}" srcOrd="2" destOrd="0" presId="urn:microsoft.com/office/officeart/2018/2/layout/IconVerticalSolidList"/>
    <dgm:cxn modelId="{9805CA34-ADA4-4E4F-885F-7D77835FDED6}" type="presParOf" srcId="{210EFA75-772B-44D7-A8F2-6822D1D53831}" destId="{CC017421-8D72-4A18-A3D6-B439261EEB28}" srcOrd="0" destOrd="0" presId="urn:microsoft.com/office/officeart/2018/2/layout/IconVerticalSolidList"/>
    <dgm:cxn modelId="{DC8CD1F3-6D4F-475E-A737-EAE13231C9A5}" type="presParOf" srcId="{210EFA75-772B-44D7-A8F2-6822D1D53831}" destId="{CF9418E4-4DF4-4E3E-9906-202D5F37BF2D}" srcOrd="1" destOrd="0" presId="urn:microsoft.com/office/officeart/2018/2/layout/IconVerticalSolidList"/>
    <dgm:cxn modelId="{49B45C8A-7338-46E0-9081-72D557C0B38D}" type="presParOf" srcId="{210EFA75-772B-44D7-A8F2-6822D1D53831}" destId="{ACD55E31-CF9F-4D28-A886-929DA70EAD02}" srcOrd="2" destOrd="0" presId="urn:microsoft.com/office/officeart/2018/2/layout/IconVerticalSolidList"/>
    <dgm:cxn modelId="{0B84CBEB-DE43-4E8B-89C5-5D94CBF848D5}" type="presParOf" srcId="{210EFA75-772B-44D7-A8F2-6822D1D53831}" destId="{A5114F30-6CC8-4D8A-9790-4D66246A70B4}" srcOrd="3" destOrd="0" presId="urn:microsoft.com/office/officeart/2018/2/layout/IconVerticalSolidList"/>
    <dgm:cxn modelId="{E30E2948-697C-44BA-B2DC-A654350BA501}" type="presParOf" srcId="{98A6915F-CA2A-4ABF-AECB-020E603B0B02}" destId="{FC332FC6-EBC6-4CA6-ADA4-BA150507E519}" srcOrd="3" destOrd="0" presId="urn:microsoft.com/office/officeart/2018/2/layout/IconVerticalSolidList"/>
    <dgm:cxn modelId="{A53369C8-657A-434D-A6EA-AF2AA5CAFBA9}" type="presParOf" srcId="{98A6915F-CA2A-4ABF-AECB-020E603B0B02}" destId="{46EE64EF-52E5-41FB-B3DF-5131AEAAE04F}" srcOrd="4" destOrd="0" presId="urn:microsoft.com/office/officeart/2018/2/layout/IconVerticalSolidList"/>
    <dgm:cxn modelId="{5DEA5072-EE6A-484B-8430-8E13CBB98BC3}" type="presParOf" srcId="{46EE64EF-52E5-41FB-B3DF-5131AEAAE04F}" destId="{5BE12A60-1FEB-41B8-B3CC-774CD2C9CCD9}" srcOrd="0" destOrd="0" presId="urn:microsoft.com/office/officeart/2018/2/layout/IconVerticalSolidList"/>
    <dgm:cxn modelId="{0634BA5D-4B08-4FA2-B2C1-049FEB8B26C0}" type="presParOf" srcId="{46EE64EF-52E5-41FB-B3DF-5131AEAAE04F}" destId="{103C0E44-5E4C-4830-A2B5-095AC6C58740}" srcOrd="1" destOrd="0" presId="urn:microsoft.com/office/officeart/2018/2/layout/IconVerticalSolidList"/>
    <dgm:cxn modelId="{AA8EAF72-AD0F-47D7-AFFD-C672C6C85B1E}" type="presParOf" srcId="{46EE64EF-52E5-41FB-B3DF-5131AEAAE04F}" destId="{6952B990-D218-4F97-91C6-0CDC7F12DC62}" srcOrd="2" destOrd="0" presId="urn:microsoft.com/office/officeart/2018/2/layout/IconVerticalSolidList"/>
    <dgm:cxn modelId="{182B361D-9CB9-4223-8F1F-BC4ACEB7E0F6}" type="presParOf" srcId="{46EE64EF-52E5-41FB-B3DF-5131AEAAE04F}" destId="{7CCC3FC2-2160-43D3-B7C4-1A88F65D1176}" srcOrd="3" destOrd="0" presId="urn:microsoft.com/office/officeart/2018/2/layout/IconVerticalSolidList"/>
    <dgm:cxn modelId="{8B324DCC-5BB0-4A05-87E3-9404B9FF8EE7}" type="presParOf" srcId="{98A6915F-CA2A-4ABF-AECB-020E603B0B02}" destId="{41F315EE-53E7-44AD-8E71-289912F35B5D}" srcOrd="5" destOrd="0" presId="urn:microsoft.com/office/officeart/2018/2/layout/IconVerticalSolidList"/>
    <dgm:cxn modelId="{16B836B3-80EE-4141-8DD6-BB37119F3002}" type="presParOf" srcId="{98A6915F-CA2A-4ABF-AECB-020E603B0B02}" destId="{7F6B8B9D-CCEA-40EA-A3B0-8A4DD7FA2A3C}" srcOrd="6" destOrd="0" presId="urn:microsoft.com/office/officeart/2018/2/layout/IconVerticalSolidList"/>
    <dgm:cxn modelId="{52213227-416F-4550-93CB-E06E84D77B4C}" type="presParOf" srcId="{7F6B8B9D-CCEA-40EA-A3B0-8A4DD7FA2A3C}" destId="{F837AEDC-8A1A-48C9-86BC-8E00C42B78DC}" srcOrd="0" destOrd="0" presId="urn:microsoft.com/office/officeart/2018/2/layout/IconVerticalSolidList"/>
    <dgm:cxn modelId="{A4902284-18F4-401A-AA40-9F7724912AF0}" type="presParOf" srcId="{7F6B8B9D-CCEA-40EA-A3B0-8A4DD7FA2A3C}" destId="{08236F76-EF3A-47CB-81A8-86F7941EAC60}" srcOrd="1" destOrd="0" presId="urn:microsoft.com/office/officeart/2018/2/layout/IconVerticalSolidList"/>
    <dgm:cxn modelId="{E0629E8A-80D1-4F97-9986-9E82E4B8E890}" type="presParOf" srcId="{7F6B8B9D-CCEA-40EA-A3B0-8A4DD7FA2A3C}" destId="{81BD6557-62FC-4D0E-8B7A-C7AED3997565}" srcOrd="2" destOrd="0" presId="urn:microsoft.com/office/officeart/2018/2/layout/IconVerticalSolidList"/>
    <dgm:cxn modelId="{67869137-FDA6-43B1-B9F8-09D5D8F23833}" type="presParOf" srcId="{7F6B8B9D-CCEA-40EA-A3B0-8A4DD7FA2A3C}" destId="{DBBFC3A2-2451-45D2-BEEF-8805CB8F178E}" srcOrd="3" destOrd="0" presId="urn:microsoft.com/office/officeart/2018/2/layout/IconVerticalSolidList"/>
    <dgm:cxn modelId="{F815072E-D151-4F72-BD20-3D6E4F6F5CD8}" type="presParOf" srcId="{98A6915F-CA2A-4ABF-AECB-020E603B0B02}" destId="{709A3D83-17FB-4260-AE4C-280D74368123}" srcOrd="7" destOrd="0" presId="urn:microsoft.com/office/officeart/2018/2/layout/IconVerticalSolidList"/>
    <dgm:cxn modelId="{843E1619-3875-40C2-8E97-06AA3F880399}" type="presParOf" srcId="{98A6915F-CA2A-4ABF-AECB-020E603B0B02}" destId="{ED96CFCC-E938-46D7-B82C-7ACE30E4F8DC}" srcOrd="8" destOrd="0" presId="urn:microsoft.com/office/officeart/2018/2/layout/IconVerticalSolidList"/>
    <dgm:cxn modelId="{08B50CCD-E9BB-4D7F-ABC4-A1EB316D7BDF}" type="presParOf" srcId="{ED96CFCC-E938-46D7-B82C-7ACE30E4F8DC}" destId="{FEA78D44-7BEF-430E-85AA-0DF0567710C7}" srcOrd="0" destOrd="0" presId="urn:microsoft.com/office/officeart/2018/2/layout/IconVerticalSolidList"/>
    <dgm:cxn modelId="{64B7502C-148D-45CD-87CB-2C49F88C8622}" type="presParOf" srcId="{ED96CFCC-E938-46D7-B82C-7ACE30E4F8DC}" destId="{0C3B45D8-4A83-4962-B201-C706628B3BA1}" srcOrd="1" destOrd="0" presId="urn:microsoft.com/office/officeart/2018/2/layout/IconVerticalSolidList"/>
    <dgm:cxn modelId="{D1115E44-EA04-40B6-9ED5-B6F6290A4B2E}" type="presParOf" srcId="{ED96CFCC-E938-46D7-B82C-7ACE30E4F8DC}" destId="{EC4B26CC-A4AB-4AB7-B3BD-A2F8D7B7FAF0}" srcOrd="2" destOrd="0" presId="urn:microsoft.com/office/officeart/2018/2/layout/IconVerticalSolidList"/>
    <dgm:cxn modelId="{F7E7BA61-C255-46B3-8321-CC71C94C3462}" type="presParOf" srcId="{ED96CFCC-E938-46D7-B82C-7ACE30E4F8DC}" destId="{4EF00FB9-CAC4-46CE-9462-D424E9F55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A3A007-5A93-4448-822E-6DACD0B5479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69303A3F-BB3B-4D0A-BB4D-6A8C8C55A474}">
      <dgm:prSet/>
      <dgm:spPr/>
      <dgm:t>
        <a:bodyPr/>
        <a:lstStyle/>
        <a:p>
          <a:r>
            <a:rPr lang="en-US" b="1"/>
            <a:t>Limitations:</a:t>
          </a:r>
          <a:endParaRPr lang="en-US"/>
        </a:p>
      </dgm:t>
    </dgm:pt>
    <dgm:pt modelId="{C51B6A46-8C0B-4ECE-8082-8C87D30C5A7C}" type="parTrans" cxnId="{7FA71D04-34C5-4491-A6EA-8944F6C8744D}">
      <dgm:prSet/>
      <dgm:spPr/>
      <dgm:t>
        <a:bodyPr/>
        <a:lstStyle/>
        <a:p>
          <a:endParaRPr lang="en-US"/>
        </a:p>
      </dgm:t>
    </dgm:pt>
    <dgm:pt modelId="{0238A99D-4D9C-43D7-93D8-749DDC04266C}" type="sibTrans" cxnId="{7FA71D04-34C5-4491-A6EA-8944F6C8744D}">
      <dgm:prSet/>
      <dgm:spPr/>
      <dgm:t>
        <a:bodyPr/>
        <a:lstStyle/>
        <a:p>
          <a:endParaRPr lang="en-US"/>
        </a:p>
      </dgm:t>
    </dgm:pt>
    <dgm:pt modelId="{BA33DD4D-00AE-4E59-AA53-73D5B5DFC39C}">
      <dgm:prSet/>
      <dgm:spPr/>
      <dgm:t>
        <a:bodyPr/>
        <a:lstStyle/>
        <a:p>
          <a:r>
            <a:rPr lang="en-US" b="1"/>
            <a:t>Learning Curve</a:t>
          </a:r>
          <a:r>
            <a:rPr lang="en-US"/>
            <a:t>: The use of advanced cloud services and DevOps tools required an initial learning curve, which extended the development time.</a:t>
          </a:r>
        </a:p>
      </dgm:t>
    </dgm:pt>
    <dgm:pt modelId="{40B5A7C3-41EE-48E4-A9CA-F6FC75AF5070}" type="parTrans" cxnId="{A5417194-B6F1-4B86-968C-3273F2F82BB0}">
      <dgm:prSet/>
      <dgm:spPr/>
      <dgm:t>
        <a:bodyPr/>
        <a:lstStyle/>
        <a:p>
          <a:endParaRPr lang="en-US"/>
        </a:p>
      </dgm:t>
    </dgm:pt>
    <dgm:pt modelId="{D526318D-B917-4CBB-BEB3-05FDD460E70B}" type="sibTrans" cxnId="{A5417194-B6F1-4B86-968C-3273F2F82BB0}">
      <dgm:prSet/>
      <dgm:spPr/>
      <dgm:t>
        <a:bodyPr/>
        <a:lstStyle/>
        <a:p>
          <a:endParaRPr lang="en-US"/>
        </a:p>
      </dgm:t>
    </dgm:pt>
    <dgm:pt modelId="{889FCC12-A524-4606-BAF7-52D6112594BF}">
      <dgm:prSet/>
      <dgm:spPr/>
      <dgm:t>
        <a:bodyPr/>
        <a:lstStyle/>
        <a:p>
          <a:r>
            <a:rPr lang="en-US" b="1" dirty="0"/>
            <a:t>Complexity</a:t>
          </a:r>
          <a:r>
            <a:rPr lang="en-US" dirty="0"/>
            <a:t>: Managing multiple cloud services and ensuring their seamless integration proved to be complex at times, especially when configuring IAM (Identity and Access Management) and monitoring.</a:t>
          </a:r>
        </a:p>
      </dgm:t>
    </dgm:pt>
    <dgm:pt modelId="{4A12EFBD-9C80-4C03-9BF6-C42BEDA9003C}" type="parTrans" cxnId="{F2EA324D-59E0-4F6D-B4EF-91A33367D0E5}">
      <dgm:prSet/>
      <dgm:spPr/>
      <dgm:t>
        <a:bodyPr/>
        <a:lstStyle/>
        <a:p>
          <a:endParaRPr lang="en-US"/>
        </a:p>
      </dgm:t>
    </dgm:pt>
    <dgm:pt modelId="{7D41461E-0033-4DCB-A4AE-FAECC99BE02C}" type="sibTrans" cxnId="{F2EA324D-59E0-4F6D-B4EF-91A33367D0E5}">
      <dgm:prSet/>
      <dgm:spPr/>
      <dgm:t>
        <a:bodyPr/>
        <a:lstStyle/>
        <a:p>
          <a:endParaRPr lang="en-US"/>
        </a:p>
      </dgm:t>
    </dgm:pt>
    <dgm:pt modelId="{CA2DA696-E189-4AD8-BF23-E9CD51C294F0}">
      <dgm:prSet/>
      <dgm:spPr/>
      <dgm:t>
        <a:bodyPr/>
        <a:lstStyle/>
        <a:p>
          <a:r>
            <a:rPr lang="en-US" b="1"/>
            <a:t>Dependency on Internet Connectivity</a:t>
          </a:r>
          <a:r>
            <a:rPr lang="en-US"/>
            <a:t>: Since the solution is cloud-based, it is highly dependent on internet connectivity, which may pose challenges in areas with unstable internet access.</a:t>
          </a:r>
        </a:p>
      </dgm:t>
    </dgm:pt>
    <dgm:pt modelId="{3E313270-46B0-46EE-BB89-EE912EA6CADF}" type="parTrans" cxnId="{CACBB2D1-AB53-4BAC-A288-41EC2F7E223D}">
      <dgm:prSet/>
      <dgm:spPr/>
      <dgm:t>
        <a:bodyPr/>
        <a:lstStyle/>
        <a:p>
          <a:endParaRPr lang="en-US"/>
        </a:p>
      </dgm:t>
    </dgm:pt>
    <dgm:pt modelId="{1678774E-5B56-49F8-9711-E8E92F38606E}" type="sibTrans" cxnId="{CACBB2D1-AB53-4BAC-A288-41EC2F7E223D}">
      <dgm:prSet/>
      <dgm:spPr/>
      <dgm:t>
        <a:bodyPr/>
        <a:lstStyle/>
        <a:p>
          <a:endParaRPr lang="en-US"/>
        </a:p>
      </dgm:t>
    </dgm:pt>
    <dgm:pt modelId="{E65CFD21-D95B-4BC9-95DD-1A631D95C589}">
      <dgm:prSet/>
      <dgm:spPr/>
      <dgm:t>
        <a:bodyPr/>
        <a:lstStyle/>
        <a:p>
          <a:r>
            <a:rPr lang="en-US" b="1"/>
            <a:t>Applications:</a:t>
          </a:r>
          <a:endParaRPr lang="en-US"/>
        </a:p>
      </dgm:t>
    </dgm:pt>
    <dgm:pt modelId="{20431CED-CC3B-4631-A0D8-B89CDAC8177E}" type="parTrans" cxnId="{C408BD39-D4D7-485C-857D-B097E564538C}">
      <dgm:prSet/>
      <dgm:spPr/>
      <dgm:t>
        <a:bodyPr/>
        <a:lstStyle/>
        <a:p>
          <a:endParaRPr lang="en-US"/>
        </a:p>
      </dgm:t>
    </dgm:pt>
    <dgm:pt modelId="{1C856AF4-3E7D-48C4-88A0-0A91B0B2E751}" type="sibTrans" cxnId="{C408BD39-D4D7-485C-857D-B097E564538C}">
      <dgm:prSet/>
      <dgm:spPr/>
      <dgm:t>
        <a:bodyPr/>
        <a:lstStyle/>
        <a:p>
          <a:endParaRPr lang="en-US"/>
        </a:p>
      </dgm:t>
    </dgm:pt>
    <dgm:pt modelId="{6D383CD4-ACCB-4B77-880A-56AF099E119D}">
      <dgm:prSet/>
      <dgm:spPr/>
      <dgm:t>
        <a:bodyPr/>
        <a:lstStyle/>
        <a:p>
          <a:r>
            <a:rPr lang="en-US" b="1"/>
            <a:t>Business Solutions</a:t>
          </a:r>
          <a:r>
            <a:rPr lang="en-US"/>
            <a:t>: The project can be applied to businesses seeking to modernize their IT infrastructure, adopting cloud technologies for more efficient and secure operations.</a:t>
          </a:r>
        </a:p>
      </dgm:t>
    </dgm:pt>
    <dgm:pt modelId="{3A07A61C-B67A-4FB6-9B9E-D8051E934DCA}" type="parTrans" cxnId="{98CB8011-4943-4A2B-A6E9-855F9C3C5D9A}">
      <dgm:prSet/>
      <dgm:spPr/>
      <dgm:t>
        <a:bodyPr/>
        <a:lstStyle/>
        <a:p>
          <a:endParaRPr lang="en-US"/>
        </a:p>
      </dgm:t>
    </dgm:pt>
    <dgm:pt modelId="{AE737137-AC9D-4269-86F4-0054981C7493}" type="sibTrans" cxnId="{98CB8011-4943-4A2B-A6E9-855F9C3C5D9A}">
      <dgm:prSet/>
      <dgm:spPr/>
      <dgm:t>
        <a:bodyPr/>
        <a:lstStyle/>
        <a:p>
          <a:endParaRPr lang="en-US"/>
        </a:p>
      </dgm:t>
    </dgm:pt>
    <dgm:pt modelId="{1F8CF99A-2AF4-4A5D-9AA4-EEF4C5C4AA17}">
      <dgm:prSet/>
      <dgm:spPr/>
      <dgm:t>
        <a:bodyPr/>
        <a:lstStyle/>
        <a:p>
          <a:r>
            <a:rPr lang="en-US" b="1"/>
            <a:t>Scalable Web Applications</a:t>
          </a:r>
          <a:r>
            <a:rPr lang="en-US"/>
            <a:t>: This approach can be used for e-commerce platforms, content delivery systems, and enterprise applications that require high availability and security.</a:t>
          </a:r>
        </a:p>
      </dgm:t>
    </dgm:pt>
    <dgm:pt modelId="{7E8B775D-5D44-4791-87EA-E17AF34B03EA}" type="parTrans" cxnId="{715F5E24-5944-4D33-A46E-6355A98CD6A5}">
      <dgm:prSet/>
      <dgm:spPr/>
      <dgm:t>
        <a:bodyPr/>
        <a:lstStyle/>
        <a:p>
          <a:endParaRPr lang="en-US"/>
        </a:p>
      </dgm:t>
    </dgm:pt>
    <dgm:pt modelId="{AA0FC623-8C2A-4E14-86D1-5B0E2B5FCE41}" type="sibTrans" cxnId="{715F5E24-5944-4D33-A46E-6355A98CD6A5}">
      <dgm:prSet/>
      <dgm:spPr/>
      <dgm:t>
        <a:bodyPr/>
        <a:lstStyle/>
        <a:p>
          <a:endParaRPr lang="en-US"/>
        </a:p>
      </dgm:t>
    </dgm:pt>
    <dgm:pt modelId="{C9ABF767-3F47-4B78-9BA8-8DFC2AE71AD1}">
      <dgm:prSet/>
      <dgm:spPr/>
      <dgm:t>
        <a:bodyPr/>
        <a:lstStyle/>
        <a:p>
          <a:r>
            <a:rPr lang="en-US" b="1"/>
            <a:t>Cloud Adoption for Startups</a:t>
          </a:r>
          <a:r>
            <a:rPr lang="en-US"/>
            <a:t>: Small and medium enterprises (SMEs) looking to scale their operations without heavy upfront costs can benefit from the cloud-based infrastructure set up in this project.</a:t>
          </a:r>
        </a:p>
      </dgm:t>
    </dgm:pt>
    <dgm:pt modelId="{41D35AC1-12D6-4CBC-82FA-CA01C405F553}" type="parTrans" cxnId="{615EF6A7-1809-4537-B998-F7230B315385}">
      <dgm:prSet/>
      <dgm:spPr/>
      <dgm:t>
        <a:bodyPr/>
        <a:lstStyle/>
        <a:p>
          <a:endParaRPr lang="en-US"/>
        </a:p>
      </dgm:t>
    </dgm:pt>
    <dgm:pt modelId="{775111F9-ECA2-4D57-BF67-841E140860C0}" type="sibTrans" cxnId="{615EF6A7-1809-4537-B998-F7230B315385}">
      <dgm:prSet/>
      <dgm:spPr/>
      <dgm:t>
        <a:bodyPr/>
        <a:lstStyle/>
        <a:p>
          <a:endParaRPr lang="en-US"/>
        </a:p>
      </dgm:t>
    </dgm:pt>
    <dgm:pt modelId="{157A5ED8-50F1-492E-93EF-EAF82F8049D3}" type="pres">
      <dgm:prSet presAssocID="{E3A3A007-5A93-4448-822E-6DACD0B5479D}" presName="linear" presStyleCnt="0">
        <dgm:presLayoutVars>
          <dgm:dir/>
          <dgm:animLvl val="lvl"/>
          <dgm:resizeHandles val="exact"/>
        </dgm:presLayoutVars>
      </dgm:prSet>
      <dgm:spPr/>
    </dgm:pt>
    <dgm:pt modelId="{ED471C9D-D844-4DD9-BB79-7213A1B91341}" type="pres">
      <dgm:prSet presAssocID="{69303A3F-BB3B-4D0A-BB4D-6A8C8C55A474}" presName="parentLin" presStyleCnt="0"/>
      <dgm:spPr/>
    </dgm:pt>
    <dgm:pt modelId="{6C281FDA-658C-4BC9-B511-3547B27872DB}" type="pres">
      <dgm:prSet presAssocID="{69303A3F-BB3B-4D0A-BB4D-6A8C8C55A474}" presName="parentLeftMargin" presStyleLbl="node1" presStyleIdx="0" presStyleCnt="2"/>
      <dgm:spPr/>
    </dgm:pt>
    <dgm:pt modelId="{F2622155-57C6-437B-A4CB-C6D798ED98F0}" type="pres">
      <dgm:prSet presAssocID="{69303A3F-BB3B-4D0A-BB4D-6A8C8C55A474}" presName="parentText" presStyleLbl="node1" presStyleIdx="0" presStyleCnt="2">
        <dgm:presLayoutVars>
          <dgm:chMax val="0"/>
          <dgm:bulletEnabled val="1"/>
        </dgm:presLayoutVars>
      </dgm:prSet>
      <dgm:spPr/>
    </dgm:pt>
    <dgm:pt modelId="{B4C2A59F-853E-4092-A9D4-3DC9B3FEA9A5}" type="pres">
      <dgm:prSet presAssocID="{69303A3F-BB3B-4D0A-BB4D-6A8C8C55A474}" presName="negativeSpace" presStyleCnt="0"/>
      <dgm:spPr/>
    </dgm:pt>
    <dgm:pt modelId="{B67D91BE-11B5-4966-8468-327822EC0515}" type="pres">
      <dgm:prSet presAssocID="{69303A3F-BB3B-4D0A-BB4D-6A8C8C55A474}" presName="childText" presStyleLbl="conFgAcc1" presStyleIdx="0" presStyleCnt="2">
        <dgm:presLayoutVars>
          <dgm:bulletEnabled val="1"/>
        </dgm:presLayoutVars>
      </dgm:prSet>
      <dgm:spPr/>
    </dgm:pt>
    <dgm:pt modelId="{1337C9D9-3CB8-4430-9EC6-EDC0681ABE82}" type="pres">
      <dgm:prSet presAssocID="{0238A99D-4D9C-43D7-93D8-749DDC04266C}" presName="spaceBetweenRectangles" presStyleCnt="0"/>
      <dgm:spPr/>
    </dgm:pt>
    <dgm:pt modelId="{53C6A61B-7009-4BCE-8F12-4629B3C89AE4}" type="pres">
      <dgm:prSet presAssocID="{E65CFD21-D95B-4BC9-95DD-1A631D95C589}" presName="parentLin" presStyleCnt="0"/>
      <dgm:spPr/>
    </dgm:pt>
    <dgm:pt modelId="{2B2B9502-2AED-4D3F-AAE9-F8C76285D54D}" type="pres">
      <dgm:prSet presAssocID="{E65CFD21-D95B-4BC9-95DD-1A631D95C589}" presName="parentLeftMargin" presStyleLbl="node1" presStyleIdx="0" presStyleCnt="2"/>
      <dgm:spPr/>
    </dgm:pt>
    <dgm:pt modelId="{2D8D54F5-C53A-46B8-A3F2-1DDA92A80FDF}" type="pres">
      <dgm:prSet presAssocID="{E65CFD21-D95B-4BC9-95DD-1A631D95C589}" presName="parentText" presStyleLbl="node1" presStyleIdx="1" presStyleCnt="2">
        <dgm:presLayoutVars>
          <dgm:chMax val="0"/>
          <dgm:bulletEnabled val="1"/>
        </dgm:presLayoutVars>
      </dgm:prSet>
      <dgm:spPr/>
    </dgm:pt>
    <dgm:pt modelId="{051DD260-D548-4C81-B8FB-B48E578FEFD9}" type="pres">
      <dgm:prSet presAssocID="{E65CFD21-D95B-4BC9-95DD-1A631D95C589}" presName="negativeSpace" presStyleCnt="0"/>
      <dgm:spPr/>
    </dgm:pt>
    <dgm:pt modelId="{A3B70E8C-ED3E-42BE-83B3-6546D8A7A7F6}" type="pres">
      <dgm:prSet presAssocID="{E65CFD21-D95B-4BC9-95DD-1A631D95C589}" presName="childText" presStyleLbl="conFgAcc1" presStyleIdx="1" presStyleCnt="2">
        <dgm:presLayoutVars>
          <dgm:bulletEnabled val="1"/>
        </dgm:presLayoutVars>
      </dgm:prSet>
      <dgm:spPr/>
    </dgm:pt>
  </dgm:ptLst>
  <dgm:cxnLst>
    <dgm:cxn modelId="{7FA71D04-34C5-4491-A6EA-8944F6C8744D}" srcId="{E3A3A007-5A93-4448-822E-6DACD0B5479D}" destId="{69303A3F-BB3B-4D0A-BB4D-6A8C8C55A474}" srcOrd="0" destOrd="0" parTransId="{C51B6A46-8C0B-4ECE-8082-8C87D30C5A7C}" sibTransId="{0238A99D-4D9C-43D7-93D8-749DDC04266C}"/>
    <dgm:cxn modelId="{7998C110-2CF5-4CD9-A7F4-5899B9F90ACF}" type="presOf" srcId="{E65CFD21-D95B-4BC9-95DD-1A631D95C589}" destId="{2B2B9502-2AED-4D3F-AAE9-F8C76285D54D}" srcOrd="0" destOrd="0" presId="urn:microsoft.com/office/officeart/2005/8/layout/list1"/>
    <dgm:cxn modelId="{98CB8011-4943-4A2B-A6E9-855F9C3C5D9A}" srcId="{E65CFD21-D95B-4BC9-95DD-1A631D95C589}" destId="{6D383CD4-ACCB-4B77-880A-56AF099E119D}" srcOrd="0" destOrd="0" parTransId="{3A07A61C-B67A-4FB6-9B9E-D8051E934DCA}" sibTransId="{AE737137-AC9D-4269-86F4-0054981C7493}"/>
    <dgm:cxn modelId="{715F5E24-5944-4D33-A46E-6355A98CD6A5}" srcId="{E65CFD21-D95B-4BC9-95DD-1A631D95C589}" destId="{1F8CF99A-2AF4-4A5D-9AA4-EEF4C5C4AA17}" srcOrd="1" destOrd="0" parTransId="{7E8B775D-5D44-4791-87EA-E17AF34B03EA}" sibTransId="{AA0FC623-8C2A-4E14-86D1-5B0E2B5FCE41}"/>
    <dgm:cxn modelId="{C408BD39-D4D7-485C-857D-B097E564538C}" srcId="{E3A3A007-5A93-4448-822E-6DACD0B5479D}" destId="{E65CFD21-D95B-4BC9-95DD-1A631D95C589}" srcOrd="1" destOrd="0" parTransId="{20431CED-CC3B-4631-A0D8-B89CDAC8177E}" sibTransId="{1C856AF4-3E7D-48C4-88A0-0A91B0B2E751}"/>
    <dgm:cxn modelId="{0B222C5E-FAAF-417E-9828-E75C361C1D31}" type="presOf" srcId="{E3A3A007-5A93-4448-822E-6DACD0B5479D}" destId="{157A5ED8-50F1-492E-93EF-EAF82F8049D3}" srcOrd="0" destOrd="0" presId="urn:microsoft.com/office/officeart/2005/8/layout/list1"/>
    <dgm:cxn modelId="{CA730A60-FAC3-422B-9F5B-DC8258F24518}" type="presOf" srcId="{69303A3F-BB3B-4D0A-BB4D-6A8C8C55A474}" destId="{F2622155-57C6-437B-A4CB-C6D798ED98F0}" srcOrd="1" destOrd="0" presId="urn:microsoft.com/office/officeart/2005/8/layout/list1"/>
    <dgm:cxn modelId="{1DC07D66-DBEF-4156-B4DB-6CC7C3EC7850}" type="presOf" srcId="{889FCC12-A524-4606-BAF7-52D6112594BF}" destId="{B67D91BE-11B5-4966-8468-327822EC0515}" srcOrd="0" destOrd="1" presId="urn:microsoft.com/office/officeart/2005/8/layout/list1"/>
    <dgm:cxn modelId="{FF9D9E6A-AB3D-4006-AF0F-D2900D0A7DF8}" type="presOf" srcId="{6D383CD4-ACCB-4B77-880A-56AF099E119D}" destId="{A3B70E8C-ED3E-42BE-83B3-6546D8A7A7F6}" srcOrd="0" destOrd="0" presId="urn:microsoft.com/office/officeart/2005/8/layout/list1"/>
    <dgm:cxn modelId="{F2EA324D-59E0-4F6D-B4EF-91A33367D0E5}" srcId="{69303A3F-BB3B-4D0A-BB4D-6A8C8C55A474}" destId="{889FCC12-A524-4606-BAF7-52D6112594BF}" srcOrd="1" destOrd="0" parTransId="{4A12EFBD-9C80-4C03-9BF6-C42BEDA9003C}" sibTransId="{7D41461E-0033-4DCB-A4AE-FAECC99BE02C}"/>
    <dgm:cxn modelId="{1A3B0C7D-AE1C-41CD-863B-4F246AFF0E52}" type="presOf" srcId="{BA33DD4D-00AE-4E59-AA53-73D5B5DFC39C}" destId="{B67D91BE-11B5-4966-8468-327822EC0515}" srcOrd="0" destOrd="0" presId="urn:microsoft.com/office/officeart/2005/8/layout/list1"/>
    <dgm:cxn modelId="{B57AFE8F-0980-406F-A49F-E94C0038D97D}" type="presOf" srcId="{69303A3F-BB3B-4D0A-BB4D-6A8C8C55A474}" destId="{6C281FDA-658C-4BC9-B511-3547B27872DB}" srcOrd="0" destOrd="0" presId="urn:microsoft.com/office/officeart/2005/8/layout/list1"/>
    <dgm:cxn modelId="{A5417194-B6F1-4B86-968C-3273F2F82BB0}" srcId="{69303A3F-BB3B-4D0A-BB4D-6A8C8C55A474}" destId="{BA33DD4D-00AE-4E59-AA53-73D5B5DFC39C}" srcOrd="0" destOrd="0" parTransId="{40B5A7C3-41EE-48E4-A9CA-F6FC75AF5070}" sibTransId="{D526318D-B917-4CBB-BEB3-05FDD460E70B}"/>
    <dgm:cxn modelId="{EB62CF9F-FBF3-4FCA-A15D-E761EF178527}" type="presOf" srcId="{1F8CF99A-2AF4-4A5D-9AA4-EEF4C5C4AA17}" destId="{A3B70E8C-ED3E-42BE-83B3-6546D8A7A7F6}" srcOrd="0" destOrd="1" presId="urn:microsoft.com/office/officeart/2005/8/layout/list1"/>
    <dgm:cxn modelId="{615EF6A7-1809-4537-B998-F7230B315385}" srcId="{E65CFD21-D95B-4BC9-95DD-1A631D95C589}" destId="{C9ABF767-3F47-4B78-9BA8-8DFC2AE71AD1}" srcOrd="2" destOrd="0" parTransId="{41D35AC1-12D6-4CBC-82FA-CA01C405F553}" sibTransId="{775111F9-ECA2-4D57-BF67-841E140860C0}"/>
    <dgm:cxn modelId="{8B6728B7-4F89-4B5C-85D0-F988BCADE463}" type="presOf" srcId="{E65CFD21-D95B-4BC9-95DD-1A631D95C589}" destId="{2D8D54F5-C53A-46B8-A3F2-1DDA92A80FDF}" srcOrd="1" destOrd="0" presId="urn:microsoft.com/office/officeart/2005/8/layout/list1"/>
    <dgm:cxn modelId="{F31247B8-07CB-48A5-9B11-7DDAD0348890}" type="presOf" srcId="{CA2DA696-E189-4AD8-BF23-E9CD51C294F0}" destId="{B67D91BE-11B5-4966-8468-327822EC0515}" srcOrd="0" destOrd="2" presId="urn:microsoft.com/office/officeart/2005/8/layout/list1"/>
    <dgm:cxn modelId="{CACBB2D1-AB53-4BAC-A288-41EC2F7E223D}" srcId="{69303A3F-BB3B-4D0A-BB4D-6A8C8C55A474}" destId="{CA2DA696-E189-4AD8-BF23-E9CD51C294F0}" srcOrd="2" destOrd="0" parTransId="{3E313270-46B0-46EE-BB89-EE912EA6CADF}" sibTransId="{1678774E-5B56-49F8-9711-E8E92F38606E}"/>
    <dgm:cxn modelId="{490A8ADB-F5ED-4A32-B651-8D809B193B4D}" type="presOf" srcId="{C9ABF767-3F47-4B78-9BA8-8DFC2AE71AD1}" destId="{A3B70E8C-ED3E-42BE-83B3-6546D8A7A7F6}" srcOrd="0" destOrd="2" presId="urn:microsoft.com/office/officeart/2005/8/layout/list1"/>
    <dgm:cxn modelId="{303827B9-B9B2-4563-8213-AB9074E7F183}" type="presParOf" srcId="{157A5ED8-50F1-492E-93EF-EAF82F8049D3}" destId="{ED471C9D-D844-4DD9-BB79-7213A1B91341}" srcOrd="0" destOrd="0" presId="urn:microsoft.com/office/officeart/2005/8/layout/list1"/>
    <dgm:cxn modelId="{D221D884-C18A-454F-9849-3BAE158E3132}" type="presParOf" srcId="{ED471C9D-D844-4DD9-BB79-7213A1B91341}" destId="{6C281FDA-658C-4BC9-B511-3547B27872DB}" srcOrd="0" destOrd="0" presId="urn:microsoft.com/office/officeart/2005/8/layout/list1"/>
    <dgm:cxn modelId="{965B5ECA-F1D7-4EDF-9BFC-FE49580F6E62}" type="presParOf" srcId="{ED471C9D-D844-4DD9-BB79-7213A1B91341}" destId="{F2622155-57C6-437B-A4CB-C6D798ED98F0}" srcOrd="1" destOrd="0" presId="urn:microsoft.com/office/officeart/2005/8/layout/list1"/>
    <dgm:cxn modelId="{95D39A4A-38FB-4924-A721-DD3D0E546245}" type="presParOf" srcId="{157A5ED8-50F1-492E-93EF-EAF82F8049D3}" destId="{B4C2A59F-853E-4092-A9D4-3DC9B3FEA9A5}" srcOrd="1" destOrd="0" presId="urn:microsoft.com/office/officeart/2005/8/layout/list1"/>
    <dgm:cxn modelId="{AF949339-7AEE-4371-A8B6-A9F065D0EFB7}" type="presParOf" srcId="{157A5ED8-50F1-492E-93EF-EAF82F8049D3}" destId="{B67D91BE-11B5-4966-8468-327822EC0515}" srcOrd="2" destOrd="0" presId="urn:microsoft.com/office/officeart/2005/8/layout/list1"/>
    <dgm:cxn modelId="{D9E44631-9821-4F6D-BD39-6CA7F2884191}" type="presParOf" srcId="{157A5ED8-50F1-492E-93EF-EAF82F8049D3}" destId="{1337C9D9-3CB8-4430-9EC6-EDC0681ABE82}" srcOrd="3" destOrd="0" presId="urn:microsoft.com/office/officeart/2005/8/layout/list1"/>
    <dgm:cxn modelId="{4D0857BB-EB2B-41FF-918D-6CE9FEBF5A1B}" type="presParOf" srcId="{157A5ED8-50F1-492E-93EF-EAF82F8049D3}" destId="{53C6A61B-7009-4BCE-8F12-4629B3C89AE4}" srcOrd="4" destOrd="0" presId="urn:microsoft.com/office/officeart/2005/8/layout/list1"/>
    <dgm:cxn modelId="{75B8E59C-9BFD-4C1A-A2EF-5EDEF41C59BD}" type="presParOf" srcId="{53C6A61B-7009-4BCE-8F12-4629B3C89AE4}" destId="{2B2B9502-2AED-4D3F-AAE9-F8C76285D54D}" srcOrd="0" destOrd="0" presId="urn:microsoft.com/office/officeart/2005/8/layout/list1"/>
    <dgm:cxn modelId="{E660DFCC-51A4-4FA4-A000-F44374403FA9}" type="presParOf" srcId="{53C6A61B-7009-4BCE-8F12-4629B3C89AE4}" destId="{2D8D54F5-C53A-46B8-A3F2-1DDA92A80FDF}" srcOrd="1" destOrd="0" presId="urn:microsoft.com/office/officeart/2005/8/layout/list1"/>
    <dgm:cxn modelId="{AB562FFF-9DC3-424D-A53D-7544FC50D25A}" type="presParOf" srcId="{157A5ED8-50F1-492E-93EF-EAF82F8049D3}" destId="{051DD260-D548-4C81-B8FB-B48E578FEFD9}" srcOrd="5" destOrd="0" presId="urn:microsoft.com/office/officeart/2005/8/layout/list1"/>
    <dgm:cxn modelId="{B0C21C00-5121-417E-A314-AED8FF7A0FA2}" type="presParOf" srcId="{157A5ED8-50F1-492E-93EF-EAF82F8049D3}" destId="{A3B70E8C-ED3E-42BE-83B3-6546D8A7A7F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A3FDBB7-081A-4C08-B729-74C0D81141EA}" type="doc">
      <dgm:prSet loTypeId="urn:microsoft.com/office/officeart/2008/layout/LinedList" loCatId="list" qsTypeId="urn:microsoft.com/office/officeart/2005/8/quickstyle/simple5" qsCatId="simple" csTypeId="urn:microsoft.com/office/officeart/2005/8/colors/accent0_3" csCatId="mainScheme"/>
      <dgm:spPr/>
      <dgm:t>
        <a:bodyPr/>
        <a:lstStyle/>
        <a:p>
          <a:endParaRPr lang="en-US"/>
        </a:p>
      </dgm:t>
    </dgm:pt>
    <dgm:pt modelId="{4391E8F0-9FAA-486F-8BF3-7F438CDDF569}">
      <dgm:prSet/>
      <dgm:spPr/>
      <dgm:t>
        <a:bodyPr/>
        <a:lstStyle/>
        <a:p>
          <a:r>
            <a:rPr lang="en-US" dirty="0"/>
            <a:t>[1] Alharbi, M. H., &amp; </a:t>
          </a:r>
          <a:r>
            <a:rPr lang="en-US" dirty="0" err="1"/>
            <a:t>Alzahrani</a:t>
          </a:r>
          <a:r>
            <a:rPr lang="en-US" dirty="0"/>
            <a:t>, A. M. (2020). Cloud computing security issues and challenges: A survey. Journal of King Saud University - Computer and Information Sciences, 32(3), 237-245. https://doi.org/10.1016/j.jksuci.2018.07.002</a:t>
          </a:r>
        </a:p>
      </dgm:t>
    </dgm:pt>
    <dgm:pt modelId="{23C2745D-4EA3-4ECC-BD96-3633212C97A7}" type="parTrans" cxnId="{7189C10E-DB22-48F5-9213-9E37A9629658}">
      <dgm:prSet/>
      <dgm:spPr/>
      <dgm:t>
        <a:bodyPr/>
        <a:lstStyle/>
        <a:p>
          <a:endParaRPr lang="en-US"/>
        </a:p>
      </dgm:t>
    </dgm:pt>
    <dgm:pt modelId="{DC4E5686-3D94-4D94-BD7C-9BE32D81FB6D}" type="sibTrans" cxnId="{7189C10E-DB22-48F5-9213-9E37A9629658}">
      <dgm:prSet/>
      <dgm:spPr/>
      <dgm:t>
        <a:bodyPr/>
        <a:lstStyle/>
        <a:p>
          <a:endParaRPr lang="en-US"/>
        </a:p>
      </dgm:t>
    </dgm:pt>
    <dgm:pt modelId="{E284FB06-31B0-48C2-9FD0-A9EFF324E289}">
      <dgm:prSet/>
      <dgm:spPr/>
      <dgm:t>
        <a:bodyPr/>
        <a:lstStyle/>
        <a:p>
          <a:r>
            <a:rPr lang="en-US"/>
            <a:t>[2] Brown, S. A. (2022). The impact of user experience on web application development. International Journal of Human-Computer Interaction, 38(5), 399-415. https://doi.org/10.1080/10447318.2022.2030241</a:t>
          </a:r>
        </a:p>
      </dgm:t>
    </dgm:pt>
    <dgm:pt modelId="{8FDBC355-8F47-422D-BC4F-FC73F3E25C27}" type="parTrans" cxnId="{3F403323-42FB-4ED3-B2B4-16A0E0967262}">
      <dgm:prSet/>
      <dgm:spPr/>
      <dgm:t>
        <a:bodyPr/>
        <a:lstStyle/>
        <a:p>
          <a:endParaRPr lang="en-US"/>
        </a:p>
      </dgm:t>
    </dgm:pt>
    <dgm:pt modelId="{CEDAE3F6-CDB4-4273-95A6-F018D66205EC}" type="sibTrans" cxnId="{3F403323-42FB-4ED3-B2B4-16A0E0967262}">
      <dgm:prSet/>
      <dgm:spPr/>
      <dgm:t>
        <a:bodyPr/>
        <a:lstStyle/>
        <a:p>
          <a:endParaRPr lang="en-US"/>
        </a:p>
      </dgm:t>
    </dgm:pt>
    <dgm:pt modelId="{94DC8A31-C913-4E83-89CA-3BCC59C47526}">
      <dgm:prSet/>
      <dgm:spPr/>
      <dgm:t>
        <a:bodyPr/>
        <a:lstStyle/>
        <a:p>
          <a:r>
            <a:rPr lang="en-US"/>
            <a:t>[3] Choudhury, P., &amp; Maiti, J. (2023). A comprehensive review of cloud-based data management systems. Journal of Computer Information Systems, 63(1), 12-20. https://doi.org/10.1080/08874417.2022.2045890</a:t>
          </a:r>
        </a:p>
      </dgm:t>
    </dgm:pt>
    <dgm:pt modelId="{6CA5B32D-0CEC-4737-A2D2-E122985C95F8}" type="parTrans" cxnId="{CA58E739-8896-427A-88D6-9227AB44D2F6}">
      <dgm:prSet/>
      <dgm:spPr/>
      <dgm:t>
        <a:bodyPr/>
        <a:lstStyle/>
        <a:p>
          <a:endParaRPr lang="en-US"/>
        </a:p>
      </dgm:t>
    </dgm:pt>
    <dgm:pt modelId="{B692B6D5-7513-4372-8C54-D3A3DF57E2B7}" type="sibTrans" cxnId="{CA58E739-8896-427A-88D6-9227AB44D2F6}">
      <dgm:prSet/>
      <dgm:spPr/>
      <dgm:t>
        <a:bodyPr/>
        <a:lstStyle/>
        <a:p>
          <a:endParaRPr lang="en-US"/>
        </a:p>
      </dgm:t>
    </dgm:pt>
    <dgm:pt modelId="{AB9C5CED-5C1A-48B8-B7AF-A9379D9824FF}">
      <dgm:prSet/>
      <dgm:spPr/>
      <dgm:t>
        <a:bodyPr/>
        <a:lstStyle/>
        <a:p>
          <a:r>
            <a:rPr lang="en-US"/>
            <a:t>[4] Davis, R., &amp; Jones, T. (2021). Best practices for web application security: A developer'sperspective. Journal of Cybersecurity Technology, 5(2), 145-159. https://doi.org/10.1080/23742917.2020.1792630</a:t>
          </a:r>
        </a:p>
      </dgm:t>
    </dgm:pt>
    <dgm:pt modelId="{6E5A3595-055E-4CF8-AEDA-77AB76717E0C}" type="parTrans" cxnId="{C758977F-F4A0-4A13-AE48-B136DFB77499}">
      <dgm:prSet/>
      <dgm:spPr/>
      <dgm:t>
        <a:bodyPr/>
        <a:lstStyle/>
        <a:p>
          <a:endParaRPr lang="en-US"/>
        </a:p>
      </dgm:t>
    </dgm:pt>
    <dgm:pt modelId="{A9122130-6A60-444B-B61C-23E2DA9A3622}" type="sibTrans" cxnId="{C758977F-F4A0-4A13-AE48-B136DFB77499}">
      <dgm:prSet/>
      <dgm:spPr/>
      <dgm:t>
        <a:bodyPr/>
        <a:lstStyle/>
        <a:p>
          <a:endParaRPr lang="en-US"/>
        </a:p>
      </dgm:t>
    </dgm:pt>
    <dgm:pt modelId="{8C7F62DB-FFA9-4C5E-85C5-D86B9FDBE53D}">
      <dgm:prSet/>
      <dgm:spPr/>
      <dgm:t>
        <a:bodyPr/>
        <a:lstStyle/>
        <a:p>
          <a:r>
            <a:rPr lang="en-US"/>
            <a:t>[5] Evans, D. (2020). Designing for mobile: Responsive web design and performance. International Journal of Web Engineering and Technology, 15(4), 345-359. https://doi.org/10.1504/IJWET.2020.112568</a:t>
          </a:r>
        </a:p>
      </dgm:t>
    </dgm:pt>
    <dgm:pt modelId="{426E80E6-1713-4DC7-A494-D29B8D210E53}" type="parTrans" cxnId="{BC712B51-97EF-443E-A74C-E243C999CEA7}">
      <dgm:prSet/>
      <dgm:spPr/>
      <dgm:t>
        <a:bodyPr/>
        <a:lstStyle/>
        <a:p>
          <a:endParaRPr lang="en-US"/>
        </a:p>
      </dgm:t>
    </dgm:pt>
    <dgm:pt modelId="{024AEA65-92DC-458A-A798-A5AB77C8C752}" type="sibTrans" cxnId="{BC712B51-97EF-443E-A74C-E243C999CEA7}">
      <dgm:prSet/>
      <dgm:spPr/>
      <dgm:t>
        <a:bodyPr/>
        <a:lstStyle/>
        <a:p>
          <a:endParaRPr lang="en-US"/>
        </a:p>
      </dgm:t>
    </dgm:pt>
    <dgm:pt modelId="{DF2AFFA8-6138-4FD4-BE0B-C70FC951D260}">
      <dgm:prSet/>
      <dgm:spPr/>
      <dgm:t>
        <a:bodyPr/>
        <a:lstStyle/>
        <a:p>
          <a:r>
            <a:rPr lang="en-US"/>
            <a:t>[6] Fletcher, R., &amp; Mills, J. (2022). A review of machine learning algorithms in cybersecurity applications. Journal of Information Security and Applications, 62, 102890. https://doi.org/10.1016/j.jisa.2021.102890</a:t>
          </a:r>
        </a:p>
      </dgm:t>
    </dgm:pt>
    <dgm:pt modelId="{948006A9-346E-427D-9B64-B4F76936A10D}" type="parTrans" cxnId="{27FA890E-725B-4538-9D95-9C3861FAFEED}">
      <dgm:prSet/>
      <dgm:spPr/>
      <dgm:t>
        <a:bodyPr/>
        <a:lstStyle/>
        <a:p>
          <a:endParaRPr lang="en-US"/>
        </a:p>
      </dgm:t>
    </dgm:pt>
    <dgm:pt modelId="{AD9C47F9-0150-47F1-9744-C859AFCC24D8}" type="sibTrans" cxnId="{27FA890E-725B-4538-9D95-9C3861FAFEED}">
      <dgm:prSet/>
      <dgm:spPr/>
      <dgm:t>
        <a:bodyPr/>
        <a:lstStyle/>
        <a:p>
          <a:endParaRPr lang="en-US"/>
        </a:p>
      </dgm:t>
    </dgm:pt>
    <dgm:pt modelId="{211BF433-47D1-4642-B0F0-C8FEB71A8273}">
      <dgm:prSet/>
      <dgm:spPr/>
      <dgm:t>
        <a:bodyPr/>
        <a:lstStyle/>
        <a:p>
          <a:r>
            <a:rPr lang="en-US"/>
            <a:t>[7] Gonzalez, R. A. (2023). Trends in cloud architecture: Moving toward microservices. Cloud Computing Journal, 11(2), 78-85. https://doi.org/10.1145/3486590</a:t>
          </a:r>
        </a:p>
      </dgm:t>
    </dgm:pt>
    <dgm:pt modelId="{ED4EA6FD-AE9D-40DA-8B38-ECF1539630A4}" type="parTrans" cxnId="{6369CB3D-F100-4CF1-8D17-25E2552E8BFC}">
      <dgm:prSet/>
      <dgm:spPr/>
      <dgm:t>
        <a:bodyPr/>
        <a:lstStyle/>
        <a:p>
          <a:endParaRPr lang="en-US"/>
        </a:p>
      </dgm:t>
    </dgm:pt>
    <dgm:pt modelId="{7BC65F35-4561-493F-930C-05B09DEE8564}" type="sibTrans" cxnId="{6369CB3D-F100-4CF1-8D17-25E2552E8BFC}">
      <dgm:prSet/>
      <dgm:spPr/>
      <dgm:t>
        <a:bodyPr/>
        <a:lstStyle/>
        <a:p>
          <a:endParaRPr lang="en-US"/>
        </a:p>
      </dgm:t>
    </dgm:pt>
    <dgm:pt modelId="{7716D10B-1AE9-43D3-9077-45E5DAC81662}">
      <dgm:prSet/>
      <dgm:spPr/>
      <dgm:t>
        <a:bodyPr/>
        <a:lstStyle/>
        <a:p>
          <a:r>
            <a:rPr lang="en-US" dirty="0"/>
            <a:t>[8] Harris, L., &amp; Grant, A. (2021). Agile methodologies in web development: A systematic review. Software Engineering Research and Practice, 11(3), 204-217. https://doi.org/10.2139/ssrn.3791234</a:t>
          </a:r>
        </a:p>
      </dgm:t>
    </dgm:pt>
    <dgm:pt modelId="{C60ADBE6-54CC-44AE-B4BA-94A0023EB712}" type="parTrans" cxnId="{AFFAA969-637D-4CA8-A29E-97DF1F989359}">
      <dgm:prSet/>
      <dgm:spPr/>
      <dgm:t>
        <a:bodyPr/>
        <a:lstStyle/>
        <a:p>
          <a:endParaRPr lang="en-US"/>
        </a:p>
      </dgm:t>
    </dgm:pt>
    <dgm:pt modelId="{EF510B4D-6464-4AB0-A636-5875AAD790C7}" type="sibTrans" cxnId="{AFFAA969-637D-4CA8-A29E-97DF1F989359}">
      <dgm:prSet/>
      <dgm:spPr/>
      <dgm:t>
        <a:bodyPr/>
        <a:lstStyle/>
        <a:p>
          <a:endParaRPr lang="en-US"/>
        </a:p>
      </dgm:t>
    </dgm:pt>
    <dgm:pt modelId="{61999167-9A52-47B3-AAEE-559A7C3C57C0}" type="pres">
      <dgm:prSet presAssocID="{5A3FDBB7-081A-4C08-B729-74C0D81141EA}" presName="vert0" presStyleCnt="0">
        <dgm:presLayoutVars>
          <dgm:dir/>
          <dgm:animOne val="branch"/>
          <dgm:animLvl val="lvl"/>
        </dgm:presLayoutVars>
      </dgm:prSet>
      <dgm:spPr/>
    </dgm:pt>
    <dgm:pt modelId="{0900CE73-EC57-4DBF-B7C4-D051AE141370}" type="pres">
      <dgm:prSet presAssocID="{4391E8F0-9FAA-486F-8BF3-7F438CDDF569}" presName="thickLine" presStyleLbl="alignNode1" presStyleIdx="0" presStyleCnt="8"/>
      <dgm:spPr/>
    </dgm:pt>
    <dgm:pt modelId="{2D2C8272-0749-4F53-92B5-555B7286C407}" type="pres">
      <dgm:prSet presAssocID="{4391E8F0-9FAA-486F-8BF3-7F438CDDF569}" presName="horz1" presStyleCnt="0"/>
      <dgm:spPr/>
    </dgm:pt>
    <dgm:pt modelId="{036C216B-8385-4789-8FE8-BF46D2C25A8F}" type="pres">
      <dgm:prSet presAssocID="{4391E8F0-9FAA-486F-8BF3-7F438CDDF569}" presName="tx1" presStyleLbl="revTx" presStyleIdx="0" presStyleCnt="8"/>
      <dgm:spPr/>
    </dgm:pt>
    <dgm:pt modelId="{12FEBD11-CF26-4E93-8BDC-A55E80D23FCA}" type="pres">
      <dgm:prSet presAssocID="{4391E8F0-9FAA-486F-8BF3-7F438CDDF569}" presName="vert1" presStyleCnt="0"/>
      <dgm:spPr/>
    </dgm:pt>
    <dgm:pt modelId="{A93990C3-ADF3-40EA-B28A-DEE8919222E3}" type="pres">
      <dgm:prSet presAssocID="{E284FB06-31B0-48C2-9FD0-A9EFF324E289}" presName="thickLine" presStyleLbl="alignNode1" presStyleIdx="1" presStyleCnt="8"/>
      <dgm:spPr/>
    </dgm:pt>
    <dgm:pt modelId="{4B56C95A-57DB-44AE-A5AE-EC29E9FBA252}" type="pres">
      <dgm:prSet presAssocID="{E284FB06-31B0-48C2-9FD0-A9EFF324E289}" presName="horz1" presStyleCnt="0"/>
      <dgm:spPr/>
    </dgm:pt>
    <dgm:pt modelId="{817FEAC2-F8DA-44E4-8EDA-9BEFE4ED4542}" type="pres">
      <dgm:prSet presAssocID="{E284FB06-31B0-48C2-9FD0-A9EFF324E289}" presName="tx1" presStyleLbl="revTx" presStyleIdx="1" presStyleCnt="8"/>
      <dgm:spPr/>
    </dgm:pt>
    <dgm:pt modelId="{4CDC0318-11C7-403E-89A7-0B39BC620D40}" type="pres">
      <dgm:prSet presAssocID="{E284FB06-31B0-48C2-9FD0-A9EFF324E289}" presName="vert1" presStyleCnt="0"/>
      <dgm:spPr/>
    </dgm:pt>
    <dgm:pt modelId="{C7D7FFFB-EECE-4ABB-8BE5-E190C45F4F06}" type="pres">
      <dgm:prSet presAssocID="{94DC8A31-C913-4E83-89CA-3BCC59C47526}" presName="thickLine" presStyleLbl="alignNode1" presStyleIdx="2" presStyleCnt="8"/>
      <dgm:spPr/>
    </dgm:pt>
    <dgm:pt modelId="{007290CF-0636-4660-96D7-84BE7EA9537B}" type="pres">
      <dgm:prSet presAssocID="{94DC8A31-C913-4E83-89CA-3BCC59C47526}" presName="horz1" presStyleCnt="0"/>
      <dgm:spPr/>
    </dgm:pt>
    <dgm:pt modelId="{111F00D6-02C8-442B-A93B-5C8E12ECFA23}" type="pres">
      <dgm:prSet presAssocID="{94DC8A31-C913-4E83-89CA-3BCC59C47526}" presName="tx1" presStyleLbl="revTx" presStyleIdx="2" presStyleCnt="8"/>
      <dgm:spPr/>
    </dgm:pt>
    <dgm:pt modelId="{701E9C18-51EE-4CE8-B2ED-B02EA3F9480F}" type="pres">
      <dgm:prSet presAssocID="{94DC8A31-C913-4E83-89CA-3BCC59C47526}" presName="vert1" presStyleCnt="0"/>
      <dgm:spPr/>
    </dgm:pt>
    <dgm:pt modelId="{958E1501-2426-4B80-99AA-5821E8C26D2D}" type="pres">
      <dgm:prSet presAssocID="{AB9C5CED-5C1A-48B8-B7AF-A9379D9824FF}" presName="thickLine" presStyleLbl="alignNode1" presStyleIdx="3" presStyleCnt="8"/>
      <dgm:spPr/>
    </dgm:pt>
    <dgm:pt modelId="{493CAFEC-094C-4E5C-BCEE-FF2C048A67C0}" type="pres">
      <dgm:prSet presAssocID="{AB9C5CED-5C1A-48B8-B7AF-A9379D9824FF}" presName="horz1" presStyleCnt="0"/>
      <dgm:spPr/>
    </dgm:pt>
    <dgm:pt modelId="{9CC0212D-9B90-4235-B530-545973F6F036}" type="pres">
      <dgm:prSet presAssocID="{AB9C5CED-5C1A-48B8-B7AF-A9379D9824FF}" presName="tx1" presStyleLbl="revTx" presStyleIdx="3" presStyleCnt="8"/>
      <dgm:spPr/>
    </dgm:pt>
    <dgm:pt modelId="{D1981C7D-CB11-4682-AA52-DF85CBDD5591}" type="pres">
      <dgm:prSet presAssocID="{AB9C5CED-5C1A-48B8-B7AF-A9379D9824FF}" presName="vert1" presStyleCnt="0"/>
      <dgm:spPr/>
    </dgm:pt>
    <dgm:pt modelId="{A93804F4-A671-4073-83B2-86C38452DB66}" type="pres">
      <dgm:prSet presAssocID="{8C7F62DB-FFA9-4C5E-85C5-D86B9FDBE53D}" presName="thickLine" presStyleLbl="alignNode1" presStyleIdx="4" presStyleCnt="8"/>
      <dgm:spPr/>
    </dgm:pt>
    <dgm:pt modelId="{D072CBA1-6D7E-49D4-B3FC-8CFC70A9767C}" type="pres">
      <dgm:prSet presAssocID="{8C7F62DB-FFA9-4C5E-85C5-D86B9FDBE53D}" presName="horz1" presStyleCnt="0"/>
      <dgm:spPr/>
    </dgm:pt>
    <dgm:pt modelId="{747857DA-AC8C-4640-8722-08100FF7C4E8}" type="pres">
      <dgm:prSet presAssocID="{8C7F62DB-FFA9-4C5E-85C5-D86B9FDBE53D}" presName="tx1" presStyleLbl="revTx" presStyleIdx="4" presStyleCnt="8"/>
      <dgm:spPr/>
    </dgm:pt>
    <dgm:pt modelId="{E6747CD0-58E6-4612-BE00-5034CB1A1F03}" type="pres">
      <dgm:prSet presAssocID="{8C7F62DB-FFA9-4C5E-85C5-D86B9FDBE53D}" presName="vert1" presStyleCnt="0"/>
      <dgm:spPr/>
    </dgm:pt>
    <dgm:pt modelId="{52E0FA70-A826-4B78-B80B-424845709886}" type="pres">
      <dgm:prSet presAssocID="{DF2AFFA8-6138-4FD4-BE0B-C70FC951D260}" presName="thickLine" presStyleLbl="alignNode1" presStyleIdx="5" presStyleCnt="8"/>
      <dgm:spPr/>
    </dgm:pt>
    <dgm:pt modelId="{D94EAE56-1201-48F7-B352-D119C79C72DE}" type="pres">
      <dgm:prSet presAssocID="{DF2AFFA8-6138-4FD4-BE0B-C70FC951D260}" presName="horz1" presStyleCnt="0"/>
      <dgm:spPr/>
    </dgm:pt>
    <dgm:pt modelId="{43028BD9-B725-47EE-9DBC-CB7946395D55}" type="pres">
      <dgm:prSet presAssocID="{DF2AFFA8-6138-4FD4-BE0B-C70FC951D260}" presName="tx1" presStyleLbl="revTx" presStyleIdx="5" presStyleCnt="8"/>
      <dgm:spPr/>
    </dgm:pt>
    <dgm:pt modelId="{492273AC-4FB8-4821-9B1E-B5B7A5B873E5}" type="pres">
      <dgm:prSet presAssocID="{DF2AFFA8-6138-4FD4-BE0B-C70FC951D260}" presName="vert1" presStyleCnt="0"/>
      <dgm:spPr/>
    </dgm:pt>
    <dgm:pt modelId="{B85C8EF1-69AF-4E5D-86DF-1889A62E94E7}" type="pres">
      <dgm:prSet presAssocID="{211BF433-47D1-4642-B0F0-C8FEB71A8273}" presName="thickLine" presStyleLbl="alignNode1" presStyleIdx="6" presStyleCnt="8"/>
      <dgm:spPr/>
    </dgm:pt>
    <dgm:pt modelId="{9E625D5D-5135-4407-8C07-DD0B217FEA76}" type="pres">
      <dgm:prSet presAssocID="{211BF433-47D1-4642-B0F0-C8FEB71A8273}" presName="horz1" presStyleCnt="0"/>
      <dgm:spPr/>
    </dgm:pt>
    <dgm:pt modelId="{FDCA358A-C902-49A5-836B-DEDAB9C2531B}" type="pres">
      <dgm:prSet presAssocID="{211BF433-47D1-4642-B0F0-C8FEB71A8273}" presName="tx1" presStyleLbl="revTx" presStyleIdx="6" presStyleCnt="8"/>
      <dgm:spPr/>
    </dgm:pt>
    <dgm:pt modelId="{EFEC47AB-97B8-4648-916D-EBC97DA9774C}" type="pres">
      <dgm:prSet presAssocID="{211BF433-47D1-4642-B0F0-C8FEB71A8273}" presName="vert1" presStyleCnt="0"/>
      <dgm:spPr/>
    </dgm:pt>
    <dgm:pt modelId="{E8E4CD05-FD4E-4EE7-A53D-E6B64E4FCF95}" type="pres">
      <dgm:prSet presAssocID="{7716D10B-1AE9-43D3-9077-45E5DAC81662}" presName="thickLine" presStyleLbl="alignNode1" presStyleIdx="7" presStyleCnt="8"/>
      <dgm:spPr/>
    </dgm:pt>
    <dgm:pt modelId="{C144322B-5D99-4094-A5AF-F9390D8F9078}" type="pres">
      <dgm:prSet presAssocID="{7716D10B-1AE9-43D3-9077-45E5DAC81662}" presName="horz1" presStyleCnt="0"/>
      <dgm:spPr/>
    </dgm:pt>
    <dgm:pt modelId="{EED7B960-8A68-4EC4-976D-8370F5239FDB}" type="pres">
      <dgm:prSet presAssocID="{7716D10B-1AE9-43D3-9077-45E5DAC81662}" presName="tx1" presStyleLbl="revTx" presStyleIdx="7" presStyleCnt="8"/>
      <dgm:spPr/>
    </dgm:pt>
    <dgm:pt modelId="{0274993D-860E-4ABE-9B40-524D7B1EDE04}" type="pres">
      <dgm:prSet presAssocID="{7716D10B-1AE9-43D3-9077-45E5DAC81662}" presName="vert1" presStyleCnt="0"/>
      <dgm:spPr/>
    </dgm:pt>
  </dgm:ptLst>
  <dgm:cxnLst>
    <dgm:cxn modelId="{27FA890E-725B-4538-9D95-9C3861FAFEED}" srcId="{5A3FDBB7-081A-4C08-B729-74C0D81141EA}" destId="{DF2AFFA8-6138-4FD4-BE0B-C70FC951D260}" srcOrd="5" destOrd="0" parTransId="{948006A9-346E-427D-9B64-B4F76936A10D}" sibTransId="{AD9C47F9-0150-47F1-9744-C859AFCC24D8}"/>
    <dgm:cxn modelId="{7189C10E-DB22-48F5-9213-9E37A9629658}" srcId="{5A3FDBB7-081A-4C08-B729-74C0D81141EA}" destId="{4391E8F0-9FAA-486F-8BF3-7F438CDDF569}" srcOrd="0" destOrd="0" parTransId="{23C2745D-4EA3-4ECC-BD96-3633212C97A7}" sibTransId="{DC4E5686-3D94-4D94-BD7C-9BE32D81FB6D}"/>
    <dgm:cxn modelId="{7DF8DC0F-7F4C-4794-AF54-03CA1E7C6F76}" type="presOf" srcId="{94DC8A31-C913-4E83-89CA-3BCC59C47526}" destId="{111F00D6-02C8-442B-A93B-5C8E12ECFA23}" srcOrd="0" destOrd="0" presId="urn:microsoft.com/office/officeart/2008/layout/LinedList"/>
    <dgm:cxn modelId="{D3A1DD13-34EE-4A22-908B-CEFCC0A3B988}" type="presOf" srcId="{211BF433-47D1-4642-B0F0-C8FEB71A8273}" destId="{FDCA358A-C902-49A5-836B-DEDAB9C2531B}" srcOrd="0" destOrd="0" presId="urn:microsoft.com/office/officeart/2008/layout/LinedList"/>
    <dgm:cxn modelId="{3F403323-42FB-4ED3-B2B4-16A0E0967262}" srcId="{5A3FDBB7-081A-4C08-B729-74C0D81141EA}" destId="{E284FB06-31B0-48C2-9FD0-A9EFF324E289}" srcOrd="1" destOrd="0" parTransId="{8FDBC355-8F47-422D-BC4F-FC73F3E25C27}" sibTransId="{CEDAE3F6-CDB4-4273-95A6-F018D66205EC}"/>
    <dgm:cxn modelId="{CA58E739-8896-427A-88D6-9227AB44D2F6}" srcId="{5A3FDBB7-081A-4C08-B729-74C0D81141EA}" destId="{94DC8A31-C913-4E83-89CA-3BCC59C47526}" srcOrd="2" destOrd="0" parTransId="{6CA5B32D-0CEC-4737-A2D2-E122985C95F8}" sibTransId="{B692B6D5-7513-4372-8C54-D3A3DF57E2B7}"/>
    <dgm:cxn modelId="{6369CB3D-F100-4CF1-8D17-25E2552E8BFC}" srcId="{5A3FDBB7-081A-4C08-B729-74C0D81141EA}" destId="{211BF433-47D1-4642-B0F0-C8FEB71A8273}" srcOrd="6" destOrd="0" parTransId="{ED4EA6FD-AE9D-40DA-8B38-ECF1539630A4}" sibTransId="{7BC65F35-4561-493F-930C-05B09DEE8564}"/>
    <dgm:cxn modelId="{CFC4E45C-8566-41D0-804A-CB3EC4F4C4AA}" type="presOf" srcId="{4391E8F0-9FAA-486F-8BF3-7F438CDDF569}" destId="{036C216B-8385-4789-8FE8-BF46D2C25A8F}" srcOrd="0" destOrd="0" presId="urn:microsoft.com/office/officeart/2008/layout/LinedList"/>
    <dgm:cxn modelId="{AFFAA969-637D-4CA8-A29E-97DF1F989359}" srcId="{5A3FDBB7-081A-4C08-B729-74C0D81141EA}" destId="{7716D10B-1AE9-43D3-9077-45E5DAC81662}" srcOrd="7" destOrd="0" parTransId="{C60ADBE6-54CC-44AE-B4BA-94A0023EB712}" sibTransId="{EF510B4D-6464-4AB0-A636-5875AAD790C7}"/>
    <dgm:cxn modelId="{BC712B51-97EF-443E-A74C-E243C999CEA7}" srcId="{5A3FDBB7-081A-4C08-B729-74C0D81141EA}" destId="{8C7F62DB-FFA9-4C5E-85C5-D86B9FDBE53D}" srcOrd="4" destOrd="0" parTransId="{426E80E6-1713-4DC7-A494-D29B8D210E53}" sibTransId="{024AEA65-92DC-458A-A798-A5AB77C8C752}"/>
    <dgm:cxn modelId="{8EFE5872-FAF2-4F59-8670-2F934EAF54AA}" type="presOf" srcId="{DF2AFFA8-6138-4FD4-BE0B-C70FC951D260}" destId="{43028BD9-B725-47EE-9DBC-CB7946395D55}" srcOrd="0" destOrd="0" presId="urn:microsoft.com/office/officeart/2008/layout/LinedList"/>
    <dgm:cxn modelId="{C758977F-F4A0-4A13-AE48-B136DFB77499}" srcId="{5A3FDBB7-081A-4C08-B729-74C0D81141EA}" destId="{AB9C5CED-5C1A-48B8-B7AF-A9379D9824FF}" srcOrd="3" destOrd="0" parTransId="{6E5A3595-055E-4CF8-AEDA-77AB76717E0C}" sibTransId="{A9122130-6A60-444B-B61C-23E2DA9A3622}"/>
    <dgm:cxn modelId="{A9646781-A6F5-4A6A-B427-DA8637B0A21A}" type="presOf" srcId="{7716D10B-1AE9-43D3-9077-45E5DAC81662}" destId="{EED7B960-8A68-4EC4-976D-8370F5239FDB}" srcOrd="0" destOrd="0" presId="urn:microsoft.com/office/officeart/2008/layout/LinedList"/>
    <dgm:cxn modelId="{AE91B393-007C-4FF9-ADCA-65741EA3CD7E}" type="presOf" srcId="{8C7F62DB-FFA9-4C5E-85C5-D86B9FDBE53D}" destId="{747857DA-AC8C-4640-8722-08100FF7C4E8}" srcOrd="0" destOrd="0" presId="urn:microsoft.com/office/officeart/2008/layout/LinedList"/>
    <dgm:cxn modelId="{AC929FB6-E07E-40E2-94B7-C1B57EC95540}" type="presOf" srcId="{AB9C5CED-5C1A-48B8-B7AF-A9379D9824FF}" destId="{9CC0212D-9B90-4235-B530-545973F6F036}" srcOrd="0" destOrd="0" presId="urn:microsoft.com/office/officeart/2008/layout/LinedList"/>
    <dgm:cxn modelId="{8DE1FADD-000B-476E-9E4B-CE50221228F6}" type="presOf" srcId="{E284FB06-31B0-48C2-9FD0-A9EFF324E289}" destId="{817FEAC2-F8DA-44E4-8EDA-9BEFE4ED4542}" srcOrd="0" destOrd="0" presId="urn:microsoft.com/office/officeart/2008/layout/LinedList"/>
    <dgm:cxn modelId="{35F1A1E9-1729-4D02-843E-2DC8F80D234B}" type="presOf" srcId="{5A3FDBB7-081A-4C08-B729-74C0D81141EA}" destId="{61999167-9A52-47B3-AAEE-559A7C3C57C0}" srcOrd="0" destOrd="0" presId="urn:microsoft.com/office/officeart/2008/layout/LinedList"/>
    <dgm:cxn modelId="{04C5BDF4-B8CC-4C75-ABD1-4E790B2F94FF}" type="presParOf" srcId="{61999167-9A52-47B3-AAEE-559A7C3C57C0}" destId="{0900CE73-EC57-4DBF-B7C4-D051AE141370}" srcOrd="0" destOrd="0" presId="urn:microsoft.com/office/officeart/2008/layout/LinedList"/>
    <dgm:cxn modelId="{A132DC31-E352-42A6-83CD-3A6A3C8C65C4}" type="presParOf" srcId="{61999167-9A52-47B3-AAEE-559A7C3C57C0}" destId="{2D2C8272-0749-4F53-92B5-555B7286C407}" srcOrd="1" destOrd="0" presId="urn:microsoft.com/office/officeart/2008/layout/LinedList"/>
    <dgm:cxn modelId="{CDFA0E65-F5C2-4C92-B821-67EBC9CB561B}" type="presParOf" srcId="{2D2C8272-0749-4F53-92B5-555B7286C407}" destId="{036C216B-8385-4789-8FE8-BF46D2C25A8F}" srcOrd="0" destOrd="0" presId="urn:microsoft.com/office/officeart/2008/layout/LinedList"/>
    <dgm:cxn modelId="{0E09708F-C1B2-4786-BA77-89893AF34FD9}" type="presParOf" srcId="{2D2C8272-0749-4F53-92B5-555B7286C407}" destId="{12FEBD11-CF26-4E93-8BDC-A55E80D23FCA}" srcOrd="1" destOrd="0" presId="urn:microsoft.com/office/officeart/2008/layout/LinedList"/>
    <dgm:cxn modelId="{E39BF1D9-5C21-4A24-A15C-93CAD19BFD96}" type="presParOf" srcId="{61999167-9A52-47B3-AAEE-559A7C3C57C0}" destId="{A93990C3-ADF3-40EA-B28A-DEE8919222E3}" srcOrd="2" destOrd="0" presId="urn:microsoft.com/office/officeart/2008/layout/LinedList"/>
    <dgm:cxn modelId="{48C33578-7C32-4AA6-B52E-1D3C994AD1DB}" type="presParOf" srcId="{61999167-9A52-47B3-AAEE-559A7C3C57C0}" destId="{4B56C95A-57DB-44AE-A5AE-EC29E9FBA252}" srcOrd="3" destOrd="0" presId="urn:microsoft.com/office/officeart/2008/layout/LinedList"/>
    <dgm:cxn modelId="{DCFC035F-F687-42D4-815B-EBC1A3419A3B}" type="presParOf" srcId="{4B56C95A-57DB-44AE-A5AE-EC29E9FBA252}" destId="{817FEAC2-F8DA-44E4-8EDA-9BEFE4ED4542}" srcOrd="0" destOrd="0" presId="urn:microsoft.com/office/officeart/2008/layout/LinedList"/>
    <dgm:cxn modelId="{1E57237D-E890-42D0-BD88-0EFFC64FDA1B}" type="presParOf" srcId="{4B56C95A-57DB-44AE-A5AE-EC29E9FBA252}" destId="{4CDC0318-11C7-403E-89A7-0B39BC620D40}" srcOrd="1" destOrd="0" presId="urn:microsoft.com/office/officeart/2008/layout/LinedList"/>
    <dgm:cxn modelId="{BE0F8BA7-BB24-4B80-A008-79DDCBFFEE4C}" type="presParOf" srcId="{61999167-9A52-47B3-AAEE-559A7C3C57C0}" destId="{C7D7FFFB-EECE-4ABB-8BE5-E190C45F4F06}" srcOrd="4" destOrd="0" presId="urn:microsoft.com/office/officeart/2008/layout/LinedList"/>
    <dgm:cxn modelId="{77A8FF32-2DBB-4429-8299-E7FD7B00C44B}" type="presParOf" srcId="{61999167-9A52-47B3-AAEE-559A7C3C57C0}" destId="{007290CF-0636-4660-96D7-84BE7EA9537B}" srcOrd="5" destOrd="0" presId="urn:microsoft.com/office/officeart/2008/layout/LinedList"/>
    <dgm:cxn modelId="{6B8188D8-7FD0-41CE-977D-33F9AFFA9D9B}" type="presParOf" srcId="{007290CF-0636-4660-96D7-84BE7EA9537B}" destId="{111F00D6-02C8-442B-A93B-5C8E12ECFA23}" srcOrd="0" destOrd="0" presId="urn:microsoft.com/office/officeart/2008/layout/LinedList"/>
    <dgm:cxn modelId="{262F3E3F-A6D6-43EF-B834-7B6963BC838D}" type="presParOf" srcId="{007290CF-0636-4660-96D7-84BE7EA9537B}" destId="{701E9C18-51EE-4CE8-B2ED-B02EA3F9480F}" srcOrd="1" destOrd="0" presId="urn:microsoft.com/office/officeart/2008/layout/LinedList"/>
    <dgm:cxn modelId="{D7026ED3-0A05-4458-9207-53D8230B1C5B}" type="presParOf" srcId="{61999167-9A52-47B3-AAEE-559A7C3C57C0}" destId="{958E1501-2426-4B80-99AA-5821E8C26D2D}" srcOrd="6" destOrd="0" presId="urn:microsoft.com/office/officeart/2008/layout/LinedList"/>
    <dgm:cxn modelId="{CD32099B-3606-4B99-A371-1F753016EDBE}" type="presParOf" srcId="{61999167-9A52-47B3-AAEE-559A7C3C57C0}" destId="{493CAFEC-094C-4E5C-BCEE-FF2C048A67C0}" srcOrd="7" destOrd="0" presId="urn:microsoft.com/office/officeart/2008/layout/LinedList"/>
    <dgm:cxn modelId="{43FBAC26-61D6-4993-A3E2-3808B7EF47F0}" type="presParOf" srcId="{493CAFEC-094C-4E5C-BCEE-FF2C048A67C0}" destId="{9CC0212D-9B90-4235-B530-545973F6F036}" srcOrd="0" destOrd="0" presId="urn:microsoft.com/office/officeart/2008/layout/LinedList"/>
    <dgm:cxn modelId="{087E333C-506C-4C8E-B766-44827FBA6114}" type="presParOf" srcId="{493CAFEC-094C-4E5C-BCEE-FF2C048A67C0}" destId="{D1981C7D-CB11-4682-AA52-DF85CBDD5591}" srcOrd="1" destOrd="0" presId="urn:microsoft.com/office/officeart/2008/layout/LinedList"/>
    <dgm:cxn modelId="{E27CF796-FB59-458C-802F-B52DCEE72056}" type="presParOf" srcId="{61999167-9A52-47B3-AAEE-559A7C3C57C0}" destId="{A93804F4-A671-4073-83B2-86C38452DB66}" srcOrd="8" destOrd="0" presId="urn:microsoft.com/office/officeart/2008/layout/LinedList"/>
    <dgm:cxn modelId="{C160BD5E-C7CC-4814-A52C-7E70498D8BDD}" type="presParOf" srcId="{61999167-9A52-47B3-AAEE-559A7C3C57C0}" destId="{D072CBA1-6D7E-49D4-B3FC-8CFC70A9767C}" srcOrd="9" destOrd="0" presId="urn:microsoft.com/office/officeart/2008/layout/LinedList"/>
    <dgm:cxn modelId="{CFA9A4F1-2A94-40BC-A294-E924564164EC}" type="presParOf" srcId="{D072CBA1-6D7E-49D4-B3FC-8CFC70A9767C}" destId="{747857DA-AC8C-4640-8722-08100FF7C4E8}" srcOrd="0" destOrd="0" presId="urn:microsoft.com/office/officeart/2008/layout/LinedList"/>
    <dgm:cxn modelId="{98AD7EC8-B496-42BD-88B6-D6DB114B4078}" type="presParOf" srcId="{D072CBA1-6D7E-49D4-B3FC-8CFC70A9767C}" destId="{E6747CD0-58E6-4612-BE00-5034CB1A1F03}" srcOrd="1" destOrd="0" presId="urn:microsoft.com/office/officeart/2008/layout/LinedList"/>
    <dgm:cxn modelId="{0372E9EB-EE92-4A6B-ABC3-53CDADC3BFD4}" type="presParOf" srcId="{61999167-9A52-47B3-AAEE-559A7C3C57C0}" destId="{52E0FA70-A826-4B78-B80B-424845709886}" srcOrd="10" destOrd="0" presId="urn:microsoft.com/office/officeart/2008/layout/LinedList"/>
    <dgm:cxn modelId="{77760360-BD6D-4C33-BC26-2562AACA1405}" type="presParOf" srcId="{61999167-9A52-47B3-AAEE-559A7C3C57C0}" destId="{D94EAE56-1201-48F7-B352-D119C79C72DE}" srcOrd="11" destOrd="0" presId="urn:microsoft.com/office/officeart/2008/layout/LinedList"/>
    <dgm:cxn modelId="{86824878-5549-4093-97B3-A18B26BAFF9F}" type="presParOf" srcId="{D94EAE56-1201-48F7-B352-D119C79C72DE}" destId="{43028BD9-B725-47EE-9DBC-CB7946395D55}" srcOrd="0" destOrd="0" presId="urn:microsoft.com/office/officeart/2008/layout/LinedList"/>
    <dgm:cxn modelId="{115F5B6E-C579-4631-9B1C-A20FD99F7CBB}" type="presParOf" srcId="{D94EAE56-1201-48F7-B352-D119C79C72DE}" destId="{492273AC-4FB8-4821-9B1E-B5B7A5B873E5}" srcOrd="1" destOrd="0" presId="urn:microsoft.com/office/officeart/2008/layout/LinedList"/>
    <dgm:cxn modelId="{FF41EF78-5DB5-4E2A-9500-656E4548DED6}" type="presParOf" srcId="{61999167-9A52-47B3-AAEE-559A7C3C57C0}" destId="{B85C8EF1-69AF-4E5D-86DF-1889A62E94E7}" srcOrd="12" destOrd="0" presId="urn:microsoft.com/office/officeart/2008/layout/LinedList"/>
    <dgm:cxn modelId="{E02C5FE2-EC66-4E5E-A96C-CC25C2365F88}" type="presParOf" srcId="{61999167-9A52-47B3-AAEE-559A7C3C57C0}" destId="{9E625D5D-5135-4407-8C07-DD0B217FEA76}" srcOrd="13" destOrd="0" presId="urn:microsoft.com/office/officeart/2008/layout/LinedList"/>
    <dgm:cxn modelId="{D68DEABC-D9AE-4DE5-9DBD-F2BB44EA868F}" type="presParOf" srcId="{9E625D5D-5135-4407-8C07-DD0B217FEA76}" destId="{FDCA358A-C902-49A5-836B-DEDAB9C2531B}" srcOrd="0" destOrd="0" presId="urn:microsoft.com/office/officeart/2008/layout/LinedList"/>
    <dgm:cxn modelId="{2C1FFFCA-2F42-486E-8BDE-53F7587B120C}" type="presParOf" srcId="{9E625D5D-5135-4407-8C07-DD0B217FEA76}" destId="{EFEC47AB-97B8-4648-916D-EBC97DA9774C}" srcOrd="1" destOrd="0" presId="urn:microsoft.com/office/officeart/2008/layout/LinedList"/>
    <dgm:cxn modelId="{11A67680-D707-4478-B292-84E20456E6BF}" type="presParOf" srcId="{61999167-9A52-47B3-AAEE-559A7C3C57C0}" destId="{E8E4CD05-FD4E-4EE7-A53D-E6B64E4FCF95}" srcOrd="14" destOrd="0" presId="urn:microsoft.com/office/officeart/2008/layout/LinedList"/>
    <dgm:cxn modelId="{3D60FC85-66D9-4580-ACCA-3E1CC613ED4E}" type="presParOf" srcId="{61999167-9A52-47B3-AAEE-559A7C3C57C0}" destId="{C144322B-5D99-4094-A5AF-F9390D8F9078}" srcOrd="15" destOrd="0" presId="urn:microsoft.com/office/officeart/2008/layout/LinedList"/>
    <dgm:cxn modelId="{831AFEC1-9D1F-43FD-ABF2-70FCDE1C7CAD}" type="presParOf" srcId="{C144322B-5D99-4094-A5AF-F9390D8F9078}" destId="{EED7B960-8A68-4EC4-976D-8370F5239FDB}" srcOrd="0" destOrd="0" presId="urn:microsoft.com/office/officeart/2008/layout/LinedList"/>
    <dgm:cxn modelId="{0A7F08CA-B3A1-4F8B-BC3C-11C4EA33F17B}" type="presParOf" srcId="{C144322B-5D99-4094-A5AF-F9390D8F9078}" destId="{0274993D-860E-4ABE-9B40-524D7B1EDE0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DC06F-9E5A-4E34-8403-F679D257C53C}">
      <dsp:nvSpPr>
        <dsp:cNvPr id="0" name=""/>
        <dsp:cNvSpPr/>
      </dsp:nvSpPr>
      <dsp:spPr>
        <a:xfrm>
          <a:off x="0" y="1409"/>
          <a:ext cx="10515600" cy="600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F3EF03-5A9E-4FF6-98BC-9DCF4490E6C9}">
      <dsp:nvSpPr>
        <dsp:cNvPr id="0" name=""/>
        <dsp:cNvSpPr/>
      </dsp:nvSpPr>
      <dsp:spPr>
        <a:xfrm>
          <a:off x="181696" y="136555"/>
          <a:ext cx="330356" cy="3303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F5684D-DC4A-42B3-B2FE-BBAA4A3FE258}">
      <dsp:nvSpPr>
        <dsp:cNvPr id="0" name=""/>
        <dsp:cNvSpPr/>
      </dsp:nvSpPr>
      <dsp:spPr>
        <a:xfrm>
          <a:off x="693749" y="1409"/>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b="1" i="0" kern="1200" baseline="0"/>
            <a:t>Cloud Platform</a:t>
          </a:r>
          <a:r>
            <a:rPr lang="en-US" sz="1600" b="0" i="0" kern="1200" baseline="0"/>
            <a:t>: AWS (Elastic Beanstalk, EC2, RDS, S3, CloudWatch).</a:t>
          </a:r>
          <a:endParaRPr lang="en-US" sz="1600" kern="1200"/>
        </a:p>
      </dsp:txBody>
      <dsp:txXfrm>
        <a:off x="693749" y="1409"/>
        <a:ext cx="9821850" cy="600648"/>
      </dsp:txXfrm>
    </dsp:sp>
    <dsp:sp modelId="{73D96493-A3E5-4B52-AC56-B13E7D98E72F}">
      <dsp:nvSpPr>
        <dsp:cNvPr id="0" name=""/>
        <dsp:cNvSpPr/>
      </dsp:nvSpPr>
      <dsp:spPr>
        <a:xfrm>
          <a:off x="0" y="752220"/>
          <a:ext cx="10515600" cy="600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30DC42-E47E-45D0-BA7F-514E517E6540}">
      <dsp:nvSpPr>
        <dsp:cNvPr id="0" name=""/>
        <dsp:cNvSpPr/>
      </dsp:nvSpPr>
      <dsp:spPr>
        <a:xfrm>
          <a:off x="181696" y="887366"/>
          <a:ext cx="330356" cy="3303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DE1F7A-C434-4584-BA5C-185EFA814BFD}">
      <dsp:nvSpPr>
        <dsp:cNvPr id="0" name=""/>
        <dsp:cNvSpPr/>
      </dsp:nvSpPr>
      <dsp:spPr>
        <a:xfrm>
          <a:off x="693749" y="752220"/>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b="1" i="0" kern="1200" baseline="0"/>
            <a:t>Programming Language</a:t>
          </a:r>
          <a:r>
            <a:rPr lang="en-US" sz="1600" b="0" i="0" kern="1200" baseline="0"/>
            <a:t>: Python with Django/Flask for backend logic.</a:t>
          </a:r>
          <a:endParaRPr lang="en-US" sz="1600" kern="1200"/>
        </a:p>
      </dsp:txBody>
      <dsp:txXfrm>
        <a:off x="693749" y="752220"/>
        <a:ext cx="9821850" cy="600648"/>
      </dsp:txXfrm>
    </dsp:sp>
    <dsp:sp modelId="{50889C28-31FA-428A-90D3-4F5810A4A6C2}">
      <dsp:nvSpPr>
        <dsp:cNvPr id="0" name=""/>
        <dsp:cNvSpPr/>
      </dsp:nvSpPr>
      <dsp:spPr>
        <a:xfrm>
          <a:off x="0" y="1503031"/>
          <a:ext cx="10515600" cy="600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EF160C-1028-499F-9D16-BCBA19875506}">
      <dsp:nvSpPr>
        <dsp:cNvPr id="0" name=""/>
        <dsp:cNvSpPr/>
      </dsp:nvSpPr>
      <dsp:spPr>
        <a:xfrm>
          <a:off x="181696" y="1638177"/>
          <a:ext cx="330356" cy="3303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85096F-B67B-41F6-BD2C-5D0D3929DBF6}">
      <dsp:nvSpPr>
        <dsp:cNvPr id="0" name=""/>
        <dsp:cNvSpPr/>
      </dsp:nvSpPr>
      <dsp:spPr>
        <a:xfrm>
          <a:off x="693749" y="1503031"/>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b="1" i="0" kern="1200" baseline="0"/>
            <a:t>Version Control</a:t>
          </a:r>
          <a:r>
            <a:rPr lang="en-US" sz="1600" b="0" i="0" kern="1200" baseline="0"/>
            <a:t>: GitHub for collaborative development and source control.</a:t>
          </a:r>
          <a:endParaRPr lang="en-US" sz="1600" kern="1200"/>
        </a:p>
      </dsp:txBody>
      <dsp:txXfrm>
        <a:off x="693749" y="1503031"/>
        <a:ext cx="9821850" cy="600648"/>
      </dsp:txXfrm>
    </dsp:sp>
    <dsp:sp modelId="{03FD168A-234F-44A7-92A4-4561BA24871F}">
      <dsp:nvSpPr>
        <dsp:cNvPr id="0" name=""/>
        <dsp:cNvSpPr/>
      </dsp:nvSpPr>
      <dsp:spPr>
        <a:xfrm>
          <a:off x="0" y="2253843"/>
          <a:ext cx="10515600" cy="600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88484F-93BA-47C0-9AE1-EE9308388465}">
      <dsp:nvSpPr>
        <dsp:cNvPr id="0" name=""/>
        <dsp:cNvSpPr/>
      </dsp:nvSpPr>
      <dsp:spPr>
        <a:xfrm>
          <a:off x="181696" y="2388989"/>
          <a:ext cx="330356" cy="3303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F958F6-4CED-45DD-99FC-6EA2806FE87B}">
      <dsp:nvSpPr>
        <dsp:cNvPr id="0" name=""/>
        <dsp:cNvSpPr/>
      </dsp:nvSpPr>
      <dsp:spPr>
        <a:xfrm>
          <a:off x="693749" y="2253843"/>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b="1" i="0" kern="1200" baseline="0"/>
            <a:t>Monitoring</a:t>
          </a:r>
          <a:r>
            <a:rPr lang="en-US" sz="1600" b="0" i="0" kern="1200" baseline="0"/>
            <a:t>: AWS CloudWatch for tracking performance metrics.</a:t>
          </a:r>
          <a:endParaRPr lang="en-US" sz="1600" kern="1200"/>
        </a:p>
      </dsp:txBody>
      <dsp:txXfrm>
        <a:off x="693749" y="2253843"/>
        <a:ext cx="9821850" cy="600648"/>
      </dsp:txXfrm>
    </dsp:sp>
    <dsp:sp modelId="{F800A361-9A69-4D9A-B273-126FDDE17F7C}">
      <dsp:nvSpPr>
        <dsp:cNvPr id="0" name=""/>
        <dsp:cNvSpPr/>
      </dsp:nvSpPr>
      <dsp:spPr>
        <a:xfrm>
          <a:off x="0" y="3004654"/>
          <a:ext cx="10515600" cy="6006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AB6315-F574-4F6D-B993-9542FFC3FB71}">
      <dsp:nvSpPr>
        <dsp:cNvPr id="0" name=""/>
        <dsp:cNvSpPr/>
      </dsp:nvSpPr>
      <dsp:spPr>
        <a:xfrm>
          <a:off x="181696" y="3139800"/>
          <a:ext cx="330356" cy="3303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529E24-6370-49F0-814D-A35D427661F5}">
      <dsp:nvSpPr>
        <dsp:cNvPr id="0" name=""/>
        <dsp:cNvSpPr/>
      </dsp:nvSpPr>
      <dsp:spPr>
        <a:xfrm>
          <a:off x="693749" y="3004654"/>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b="1" i="0" kern="1200" baseline="0"/>
            <a:t>Security Management</a:t>
          </a:r>
          <a:r>
            <a:rPr lang="en-US" sz="1600" b="0" i="0" kern="1200" baseline="0"/>
            <a:t>: AWS Secrets Manager and IAM for secure credential and resource access control.</a:t>
          </a:r>
          <a:endParaRPr lang="en-US" sz="1600" kern="1200"/>
        </a:p>
      </dsp:txBody>
      <dsp:txXfrm>
        <a:off x="693749" y="3004654"/>
        <a:ext cx="9821850" cy="600648"/>
      </dsp:txXfrm>
    </dsp:sp>
    <dsp:sp modelId="{9A3BC104-EF0F-47E0-965F-E4BE25B218EF}">
      <dsp:nvSpPr>
        <dsp:cNvPr id="0" name=""/>
        <dsp:cNvSpPr/>
      </dsp:nvSpPr>
      <dsp:spPr>
        <a:xfrm>
          <a:off x="0" y="3755465"/>
          <a:ext cx="10515600" cy="600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49C34-E922-4466-AD21-7EC6D1BA5816}">
      <dsp:nvSpPr>
        <dsp:cNvPr id="0" name=""/>
        <dsp:cNvSpPr/>
      </dsp:nvSpPr>
      <dsp:spPr>
        <a:xfrm>
          <a:off x="181696" y="3890611"/>
          <a:ext cx="330356" cy="3303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55C168-79C7-4D0A-AEB5-43CC74531AD5}">
      <dsp:nvSpPr>
        <dsp:cNvPr id="0" name=""/>
        <dsp:cNvSpPr/>
      </dsp:nvSpPr>
      <dsp:spPr>
        <a:xfrm>
          <a:off x="693749" y="3755465"/>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b="1" i="0" kern="1200" baseline="0"/>
            <a:t>Automation</a:t>
          </a:r>
          <a:r>
            <a:rPr lang="en-US" sz="1600" b="0" i="0" kern="1200" baseline="0"/>
            <a:t>: AWS Auto Scaling for resource management during traffic fluctuations. </a:t>
          </a:r>
          <a:endParaRPr lang="en-US" sz="1600" kern="1200"/>
        </a:p>
      </dsp:txBody>
      <dsp:txXfrm>
        <a:off x="693749" y="3755465"/>
        <a:ext cx="9821850" cy="600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4297F-0EB4-44D2-A705-8BDB17C190F8}">
      <dsp:nvSpPr>
        <dsp:cNvPr id="0" name=""/>
        <dsp:cNvSpPr/>
      </dsp:nvSpPr>
      <dsp:spPr>
        <a:xfrm>
          <a:off x="212335"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E96C3C-8FFD-4693-BDA4-AAA31D9F0220}">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3DA5F-8620-44DB-BFB1-7CD226E50FDC}">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b="1" i="0" kern="1200" baseline="0" dirty="0"/>
            <a:t>Performance Improvements</a:t>
          </a:r>
          <a:r>
            <a:rPr lang="en-US" sz="1900" b="0" i="0" kern="1200" baseline="0" dirty="0"/>
            <a:t>: Achieved a 30% reduction in response times by optimizing server configurations and database queries.</a:t>
          </a:r>
          <a:endParaRPr lang="en-US" sz="1900" kern="1200" dirty="0"/>
        </a:p>
      </dsp:txBody>
      <dsp:txXfrm>
        <a:off x="1834517" y="469890"/>
        <a:ext cx="3148942" cy="1335915"/>
      </dsp:txXfrm>
    </dsp:sp>
    <dsp:sp modelId="{83063AC5-6994-4A68-8506-7D9EB29208AF}">
      <dsp:nvSpPr>
        <dsp:cNvPr id="0" name=""/>
        <dsp:cNvSpPr/>
      </dsp:nvSpPr>
      <dsp:spPr>
        <a:xfrm>
          <a:off x="5532139"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C43D67-BAE4-454D-B50F-1AC7FB97362B}">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D311D-C46B-44A7-96A2-07E6D291C4B3}">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b="1" i="0" kern="1200" baseline="0"/>
            <a:t>Scalability</a:t>
          </a:r>
          <a:r>
            <a:rPr lang="en-US" sz="1900" b="0" i="0" kern="1200" baseline="0"/>
            <a:t>: Successfully implemented auto-scaling infrastructure capable of handling traffic spikes up to 200% without downtime.</a:t>
          </a:r>
          <a:endParaRPr lang="en-US" sz="1900" kern="1200"/>
        </a:p>
      </dsp:txBody>
      <dsp:txXfrm>
        <a:off x="7154322" y="469890"/>
        <a:ext cx="3148942" cy="1335915"/>
      </dsp:txXfrm>
    </dsp:sp>
    <dsp:sp modelId="{4D7C65E3-26C9-46D9-8F6F-72E6C5A2B8D5}">
      <dsp:nvSpPr>
        <dsp:cNvPr id="0" name=""/>
        <dsp:cNvSpPr/>
      </dsp:nvSpPr>
      <dsp:spPr>
        <a:xfrm>
          <a:off x="212335"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44584-CDF7-4BA9-A0A7-4FC48C850290}">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CA1B66-A0A8-4869-A49E-F42EA766FC9C}">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b="1" i="0" kern="1200" baseline="0" dirty="0"/>
            <a:t>Deployment Efficiency</a:t>
          </a:r>
          <a:r>
            <a:rPr lang="en-US" sz="1900" b="0" i="0" kern="1200" baseline="0" dirty="0"/>
            <a:t>: Reduced deployment time by 40% using automated workflows on AWS Elastic Beanstalk.</a:t>
          </a:r>
          <a:endParaRPr lang="en-US" sz="1900" kern="1200" dirty="0"/>
        </a:p>
      </dsp:txBody>
      <dsp:txXfrm>
        <a:off x="1834517" y="2545532"/>
        <a:ext cx="3148942" cy="1335915"/>
      </dsp:txXfrm>
    </dsp:sp>
    <dsp:sp modelId="{8297563F-17F6-4613-ADA3-4318F5AF6036}">
      <dsp:nvSpPr>
        <dsp:cNvPr id="0" name=""/>
        <dsp:cNvSpPr/>
      </dsp:nvSpPr>
      <dsp:spPr>
        <a:xfrm>
          <a:off x="5532139"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607EC9-214D-4C62-B62A-A5DE97F649CE}">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736411-226B-4A5F-8FF2-901A6886DE3A}">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b="1" i="0" kern="1200" baseline="0"/>
            <a:t>Security Enhancements</a:t>
          </a:r>
          <a:r>
            <a:rPr lang="en-US" sz="1900" b="0" i="0" kern="1200" baseline="0"/>
            <a:t>: Secured all data transmissions with SSL/TLS, ensuring compliance with industry standards. </a:t>
          </a:r>
          <a:endParaRPr lang="en-US" sz="1900" kern="1200"/>
        </a:p>
      </dsp:txBody>
      <dsp:txXfrm>
        <a:off x="7154322" y="2545532"/>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6F858-0391-4AF1-8E60-2F3361FC90DE}">
      <dsp:nvSpPr>
        <dsp:cNvPr id="0" name=""/>
        <dsp:cNvSpPr/>
      </dsp:nvSpPr>
      <dsp:spPr>
        <a:xfrm>
          <a:off x="0" y="3581"/>
          <a:ext cx="10506456" cy="7629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FB97F-6E47-4D7F-9C73-AA91D833FD2E}">
      <dsp:nvSpPr>
        <dsp:cNvPr id="0" name=""/>
        <dsp:cNvSpPr/>
      </dsp:nvSpPr>
      <dsp:spPr>
        <a:xfrm>
          <a:off x="230796" y="175248"/>
          <a:ext cx="419630" cy="419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9431F2-12EA-4A6C-A9EA-B42A0355F694}">
      <dsp:nvSpPr>
        <dsp:cNvPr id="0" name=""/>
        <dsp:cNvSpPr/>
      </dsp:nvSpPr>
      <dsp:spPr>
        <a:xfrm>
          <a:off x="881223" y="358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844550">
            <a:lnSpc>
              <a:spcPct val="90000"/>
            </a:lnSpc>
            <a:spcBef>
              <a:spcPct val="0"/>
            </a:spcBef>
            <a:spcAft>
              <a:spcPct val="35000"/>
            </a:spcAft>
            <a:buNone/>
          </a:pPr>
          <a:r>
            <a:rPr lang="en-US" sz="1900" b="1" i="0" kern="1200" baseline="0"/>
            <a:t>Enhanced Efficiency</a:t>
          </a:r>
          <a:r>
            <a:rPr lang="en-US" sz="1900" b="0" i="0" kern="1200" baseline="0"/>
            <a:t>: Streamlined workflows reduced manual intervention, saving time for developers and IT teams.</a:t>
          </a:r>
          <a:endParaRPr lang="en-US" sz="1900" kern="1200"/>
        </a:p>
      </dsp:txBody>
      <dsp:txXfrm>
        <a:off x="881223" y="3581"/>
        <a:ext cx="9625232" cy="762963"/>
      </dsp:txXfrm>
    </dsp:sp>
    <dsp:sp modelId="{42EDCE7C-421A-44F7-BC4A-B329535AFD48}">
      <dsp:nvSpPr>
        <dsp:cNvPr id="0" name=""/>
        <dsp:cNvSpPr/>
      </dsp:nvSpPr>
      <dsp:spPr>
        <a:xfrm>
          <a:off x="0" y="957286"/>
          <a:ext cx="10506456" cy="7629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8E6628-B92D-4B5C-8DDF-AE2F1946F963}">
      <dsp:nvSpPr>
        <dsp:cNvPr id="0" name=""/>
        <dsp:cNvSpPr/>
      </dsp:nvSpPr>
      <dsp:spPr>
        <a:xfrm>
          <a:off x="230796" y="1128953"/>
          <a:ext cx="419630" cy="419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3EB4CE-9DD5-4E60-9109-FD87B1258988}">
      <dsp:nvSpPr>
        <dsp:cNvPr id="0" name=""/>
        <dsp:cNvSpPr/>
      </dsp:nvSpPr>
      <dsp:spPr>
        <a:xfrm>
          <a:off x="881223" y="957286"/>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844550">
            <a:lnSpc>
              <a:spcPct val="90000"/>
            </a:lnSpc>
            <a:spcBef>
              <a:spcPct val="0"/>
            </a:spcBef>
            <a:spcAft>
              <a:spcPct val="35000"/>
            </a:spcAft>
            <a:buNone/>
          </a:pPr>
          <a:r>
            <a:rPr lang="en-US" sz="1900" b="1" i="0" kern="1200" baseline="0"/>
            <a:t>Improved User Experience</a:t>
          </a:r>
          <a:r>
            <a:rPr lang="en-US" sz="1900" b="0" i="0" kern="1200" baseline="0"/>
            <a:t>: Faster response times and high availability led to increased customer satisfaction and retention.</a:t>
          </a:r>
          <a:endParaRPr lang="en-US" sz="1900" kern="1200"/>
        </a:p>
      </dsp:txBody>
      <dsp:txXfrm>
        <a:off x="881223" y="957286"/>
        <a:ext cx="9625232" cy="762963"/>
      </dsp:txXfrm>
    </dsp:sp>
    <dsp:sp modelId="{23783C68-319B-455A-98E2-76DA9FCC9548}">
      <dsp:nvSpPr>
        <dsp:cNvPr id="0" name=""/>
        <dsp:cNvSpPr/>
      </dsp:nvSpPr>
      <dsp:spPr>
        <a:xfrm>
          <a:off x="0" y="1910991"/>
          <a:ext cx="10506456" cy="7629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83688C-AAC5-446A-A71B-8610D406FE69}">
      <dsp:nvSpPr>
        <dsp:cNvPr id="0" name=""/>
        <dsp:cNvSpPr/>
      </dsp:nvSpPr>
      <dsp:spPr>
        <a:xfrm>
          <a:off x="230796" y="2082657"/>
          <a:ext cx="419630" cy="4196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19B538-39BA-4D7B-B492-B63A9B8481B0}">
      <dsp:nvSpPr>
        <dsp:cNvPr id="0" name=""/>
        <dsp:cNvSpPr/>
      </dsp:nvSpPr>
      <dsp:spPr>
        <a:xfrm>
          <a:off x="881223" y="191099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844550">
            <a:lnSpc>
              <a:spcPct val="90000"/>
            </a:lnSpc>
            <a:spcBef>
              <a:spcPct val="0"/>
            </a:spcBef>
            <a:spcAft>
              <a:spcPct val="35000"/>
            </a:spcAft>
            <a:buNone/>
          </a:pPr>
          <a:r>
            <a:rPr lang="en-US" sz="1900" b="1" i="0" kern="1200" baseline="0"/>
            <a:t>Cost Savings</a:t>
          </a:r>
          <a:r>
            <a:rPr lang="en-US" sz="1900" b="0" i="0" kern="1200" baseline="0"/>
            <a:t>: Optimized infrastructure reduced overall cloud expenditures by 25%.</a:t>
          </a:r>
          <a:endParaRPr lang="en-US" sz="1900" kern="1200"/>
        </a:p>
      </dsp:txBody>
      <dsp:txXfrm>
        <a:off x="881223" y="1910991"/>
        <a:ext cx="9625232" cy="762963"/>
      </dsp:txXfrm>
    </dsp:sp>
    <dsp:sp modelId="{BD638637-A446-4DA1-B429-A08027BC2076}">
      <dsp:nvSpPr>
        <dsp:cNvPr id="0" name=""/>
        <dsp:cNvSpPr/>
      </dsp:nvSpPr>
      <dsp:spPr>
        <a:xfrm>
          <a:off x="0" y="2864695"/>
          <a:ext cx="10506456" cy="76296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2D949B-087F-4972-BB61-2FE1BB60998A}">
      <dsp:nvSpPr>
        <dsp:cNvPr id="0" name=""/>
        <dsp:cNvSpPr/>
      </dsp:nvSpPr>
      <dsp:spPr>
        <a:xfrm>
          <a:off x="230796" y="3036362"/>
          <a:ext cx="419630" cy="4196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2B3A5C-73CD-48EB-B5D3-EADC43AB64A8}">
      <dsp:nvSpPr>
        <dsp:cNvPr id="0" name=""/>
        <dsp:cNvSpPr/>
      </dsp:nvSpPr>
      <dsp:spPr>
        <a:xfrm>
          <a:off x="881223" y="2864695"/>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844550">
            <a:lnSpc>
              <a:spcPct val="90000"/>
            </a:lnSpc>
            <a:spcBef>
              <a:spcPct val="0"/>
            </a:spcBef>
            <a:spcAft>
              <a:spcPct val="35000"/>
            </a:spcAft>
            <a:buNone/>
          </a:pPr>
          <a:r>
            <a:rPr lang="en-US" sz="1900" b="1" i="0" kern="1200" baseline="0"/>
            <a:t>Scalable Solutions</a:t>
          </a:r>
          <a:r>
            <a:rPr lang="en-US" sz="1900" b="0" i="0" kern="1200" baseline="0"/>
            <a:t>: Enabled the company to handle future growth seamlessly with auto-scaling and dynamic resource allocation.</a:t>
          </a:r>
          <a:endParaRPr lang="en-US" sz="1900" kern="1200"/>
        </a:p>
      </dsp:txBody>
      <dsp:txXfrm>
        <a:off x="881223" y="2864695"/>
        <a:ext cx="9625232" cy="762963"/>
      </dsp:txXfrm>
    </dsp:sp>
    <dsp:sp modelId="{B8402C12-DE0E-436C-B248-04075B941F00}">
      <dsp:nvSpPr>
        <dsp:cNvPr id="0" name=""/>
        <dsp:cNvSpPr/>
      </dsp:nvSpPr>
      <dsp:spPr>
        <a:xfrm>
          <a:off x="0" y="3818400"/>
          <a:ext cx="10506456" cy="76296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28DDB-CD3E-4B68-B167-B5C5D5369336}">
      <dsp:nvSpPr>
        <dsp:cNvPr id="0" name=""/>
        <dsp:cNvSpPr/>
      </dsp:nvSpPr>
      <dsp:spPr>
        <a:xfrm>
          <a:off x="230796" y="3990067"/>
          <a:ext cx="419630" cy="4196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F31B8D-0CF7-4A51-8447-1678498B639B}">
      <dsp:nvSpPr>
        <dsp:cNvPr id="0" name=""/>
        <dsp:cNvSpPr/>
      </dsp:nvSpPr>
      <dsp:spPr>
        <a:xfrm>
          <a:off x="881223" y="3818400"/>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844550">
            <a:lnSpc>
              <a:spcPct val="90000"/>
            </a:lnSpc>
            <a:spcBef>
              <a:spcPct val="0"/>
            </a:spcBef>
            <a:spcAft>
              <a:spcPct val="35000"/>
            </a:spcAft>
            <a:buNone/>
          </a:pPr>
          <a:r>
            <a:rPr lang="en-US" sz="1900" b="1" i="0" kern="1200" baseline="0"/>
            <a:t>Knowledge Transfer</a:t>
          </a:r>
          <a:r>
            <a:rPr lang="en-US" sz="1900" b="0" i="0" kern="1200" baseline="0"/>
            <a:t>: Provided the team with detailed documentation and training for continued system improvements. </a:t>
          </a:r>
          <a:endParaRPr lang="en-US" sz="1900" kern="1200"/>
        </a:p>
      </dsp:txBody>
      <dsp:txXfrm>
        <a:off x="881223" y="3818400"/>
        <a:ext cx="9625232" cy="7629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93E51-6D19-4F98-965A-E75E34599E14}">
      <dsp:nvSpPr>
        <dsp:cNvPr id="0" name=""/>
        <dsp:cNvSpPr/>
      </dsp:nvSpPr>
      <dsp:spPr>
        <a:xfrm>
          <a:off x="0" y="3760"/>
          <a:ext cx="11433320" cy="8009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EF57E9-7B94-4B2C-B01F-9607935FFC93}">
      <dsp:nvSpPr>
        <dsp:cNvPr id="0" name=""/>
        <dsp:cNvSpPr/>
      </dsp:nvSpPr>
      <dsp:spPr>
        <a:xfrm>
          <a:off x="242298" y="183982"/>
          <a:ext cx="440542" cy="4405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0636FC-AFFE-4467-B433-C7F4E972A650}">
      <dsp:nvSpPr>
        <dsp:cNvPr id="0" name=""/>
        <dsp:cNvSpPr/>
      </dsp:nvSpPr>
      <dsp:spPr>
        <a:xfrm>
          <a:off x="925138" y="3760"/>
          <a:ext cx="10508181" cy="800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771" tIns="84771" rIns="84771" bIns="84771" numCol="1" spcCol="1270" anchor="ctr" anchorCtr="0">
          <a:noAutofit/>
        </a:bodyPr>
        <a:lstStyle/>
        <a:p>
          <a:pPr marL="0" lvl="0" indent="0" algn="l" defTabSz="844550">
            <a:lnSpc>
              <a:spcPct val="100000"/>
            </a:lnSpc>
            <a:spcBef>
              <a:spcPct val="0"/>
            </a:spcBef>
            <a:spcAft>
              <a:spcPct val="35000"/>
            </a:spcAft>
            <a:buNone/>
          </a:pPr>
          <a:r>
            <a:rPr lang="en-US" sz="1900" b="1" i="0" kern="1200" baseline="0" dirty="0"/>
            <a:t>Cloud Computing &amp; AWS</a:t>
          </a:r>
          <a:r>
            <a:rPr lang="en-US" sz="1900" b="0" i="0" kern="1200" baseline="0" dirty="0"/>
            <a:t>: Gained hands-on experience with AWS services including EC2, S3, RDS, and Elastic Beanstalk, enhancing cloud infrastructure management skills.</a:t>
          </a:r>
          <a:endParaRPr lang="en-US" sz="1900" kern="1200" dirty="0"/>
        </a:p>
      </dsp:txBody>
      <dsp:txXfrm>
        <a:off x="925138" y="3760"/>
        <a:ext cx="10508181" cy="800985"/>
      </dsp:txXfrm>
    </dsp:sp>
    <dsp:sp modelId="{580EF9CE-E9BB-4B31-9216-150A7DB1D638}">
      <dsp:nvSpPr>
        <dsp:cNvPr id="0" name=""/>
        <dsp:cNvSpPr/>
      </dsp:nvSpPr>
      <dsp:spPr>
        <a:xfrm>
          <a:off x="0" y="1004992"/>
          <a:ext cx="11433320" cy="8009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0E6C71-A7CA-40ED-91D2-C72AFA166138}">
      <dsp:nvSpPr>
        <dsp:cNvPr id="0" name=""/>
        <dsp:cNvSpPr/>
      </dsp:nvSpPr>
      <dsp:spPr>
        <a:xfrm>
          <a:off x="242298" y="1185214"/>
          <a:ext cx="440542" cy="4405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DA104E-E6C6-4A95-8BB5-BEC37386C749}">
      <dsp:nvSpPr>
        <dsp:cNvPr id="0" name=""/>
        <dsp:cNvSpPr/>
      </dsp:nvSpPr>
      <dsp:spPr>
        <a:xfrm>
          <a:off x="925138" y="1004992"/>
          <a:ext cx="10508181" cy="800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771" tIns="84771" rIns="84771" bIns="84771" numCol="1" spcCol="1270" anchor="ctr" anchorCtr="0">
          <a:noAutofit/>
        </a:bodyPr>
        <a:lstStyle/>
        <a:p>
          <a:pPr marL="0" lvl="0" indent="0" algn="l" defTabSz="844550">
            <a:lnSpc>
              <a:spcPct val="100000"/>
            </a:lnSpc>
            <a:spcBef>
              <a:spcPct val="0"/>
            </a:spcBef>
            <a:spcAft>
              <a:spcPct val="35000"/>
            </a:spcAft>
            <a:buNone/>
          </a:pPr>
          <a:r>
            <a:rPr lang="en-US" sz="1900" b="1" i="0" kern="1200" baseline="0" dirty="0"/>
            <a:t>Automation &amp; DevOps</a:t>
          </a:r>
          <a:r>
            <a:rPr lang="en-US" sz="1900" b="0" i="0" kern="1200" baseline="0" dirty="0"/>
            <a:t>: Developed proficiency in setting up CI/CD pipelines using Jenkins and GitLab, leading to a more automated deployment process.</a:t>
          </a:r>
          <a:endParaRPr lang="en-US" sz="1900" kern="1200" dirty="0"/>
        </a:p>
      </dsp:txBody>
      <dsp:txXfrm>
        <a:off x="925138" y="1004992"/>
        <a:ext cx="10508181" cy="800985"/>
      </dsp:txXfrm>
    </dsp:sp>
    <dsp:sp modelId="{2149F582-DF73-4C84-931D-4BFBB1793FA7}">
      <dsp:nvSpPr>
        <dsp:cNvPr id="0" name=""/>
        <dsp:cNvSpPr/>
      </dsp:nvSpPr>
      <dsp:spPr>
        <a:xfrm>
          <a:off x="0" y="2006225"/>
          <a:ext cx="11433320" cy="8009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CAFD0D-049C-4918-9130-D8F5E014C83C}">
      <dsp:nvSpPr>
        <dsp:cNvPr id="0" name=""/>
        <dsp:cNvSpPr/>
      </dsp:nvSpPr>
      <dsp:spPr>
        <a:xfrm>
          <a:off x="242298" y="2186446"/>
          <a:ext cx="440542" cy="4405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008A0F-BD23-46FD-8078-057FC7E413C5}">
      <dsp:nvSpPr>
        <dsp:cNvPr id="0" name=""/>
        <dsp:cNvSpPr/>
      </dsp:nvSpPr>
      <dsp:spPr>
        <a:xfrm>
          <a:off x="925138" y="2006225"/>
          <a:ext cx="10508181" cy="800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771" tIns="84771" rIns="84771" bIns="84771" numCol="1" spcCol="1270" anchor="ctr" anchorCtr="0">
          <a:noAutofit/>
        </a:bodyPr>
        <a:lstStyle/>
        <a:p>
          <a:pPr marL="0" lvl="0" indent="0" algn="l" defTabSz="844550">
            <a:lnSpc>
              <a:spcPct val="100000"/>
            </a:lnSpc>
            <a:spcBef>
              <a:spcPct val="0"/>
            </a:spcBef>
            <a:spcAft>
              <a:spcPct val="35000"/>
            </a:spcAft>
            <a:buNone/>
          </a:pPr>
          <a:r>
            <a:rPr lang="en-US" sz="1900" b="1" i="0" kern="1200" baseline="0"/>
            <a:t>System Optimization</a:t>
          </a:r>
          <a:r>
            <a:rPr lang="en-US" sz="1900" b="0" i="0" kern="1200" baseline="0"/>
            <a:t>: Learned advanced techniques for database query optimization, server load balancing, and resource scaling.</a:t>
          </a:r>
          <a:endParaRPr lang="en-US" sz="1900" kern="1200"/>
        </a:p>
      </dsp:txBody>
      <dsp:txXfrm>
        <a:off x="925138" y="2006225"/>
        <a:ext cx="10508181" cy="800985"/>
      </dsp:txXfrm>
    </dsp:sp>
    <dsp:sp modelId="{19CC264E-9D7D-4A2D-B517-79E1BC2CBEAB}">
      <dsp:nvSpPr>
        <dsp:cNvPr id="0" name=""/>
        <dsp:cNvSpPr/>
      </dsp:nvSpPr>
      <dsp:spPr>
        <a:xfrm>
          <a:off x="0" y="3007457"/>
          <a:ext cx="11433320" cy="8009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F7C1DB-A34B-43CC-B4E6-8D830439067B}">
      <dsp:nvSpPr>
        <dsp:cNvPr id="0" name=""/>
        <dsp:cNvSpPr/>
      </dsp:nvSpPr>
      <dsp:spPr>
        <a:xfrm>
          <a:off x="242298" y="3187679"/>
          <a:ext cx="440542" cy="4405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AA1E55-DD2D-471D-B5ED-6F3449969508}">
      <dsp:nvSpPr>
        <dsp:cNvPr id="0" name=""/>
        <dsp:cNvSpPr/>
      </dsp:nvSpPr>
      <dsp:spPr>
        <a:xfrm>
          <a:off x="925138" y="3007457"/>
          <a:ext cx="10508181" cy="800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771" tIns="84771" rIns="84771" bIns="84771" numCol="1" spcCol="1270" anchor="ctr" anchorCtr="0">
          <a:noAutofit/>
        </a:bodyPr>
        <a:lstStyle/>
        <a:p>
          <a:pPr marL="0" lvl="0" indent="0" algn="l" defTabSz="844550">
            <a:lnSpc>
              <a:spcPct val="100000"/>
            </a:lnSpc>
            <a:spcBef>
              <a:spcPct val="0"/>
            </a:spcBef>
            <a:spcAft>
              <a:spcPct val="35000"/>
            </a:spcAft>
            <a:buNone/>
          </a:pPr>
          <a:r>
            <a:rPr lang="en-US" sz="1900" b="1" i="0" kern="1200" baseline="0"/>
            <a:t>Software Development</a:t>
          </a:r>
          <a:r>
            <a:rPr lang="en-US" sz="1900" b="0" i="0" kern="1200" baseline="0"/>
            <a:t>: Enhanced coding skills through hands-on work with languages and frameworks like JavaScript, Node.js, and Express.js.</a:t>
          </a:r>
          <a:endParaRPr lang="en-US" sz="1900" kern="1200"/>
        </a:p>
      </dsp:txBody>
      <dsp:txXfrm>
        <a:off x="925138" y="3007457"/>
        <a:ext cx="10508181" cy="800985"/>
      </dsp:txXfrm>
    </dsp:sp>
    <dsp:sp modelId="{6A26B394-B390-40B5-936F-91FBB5A1E533}">
      <dsp:nvSpPr>
        <dsp:cNvPr id="0" name=""/>
        <dsp:cNvSpPr/>
      </dsp:nvSpPr>
      <dsp:spPr>
        <a:xfrm>
          <a:off x="0" y="4008689"/>
          <a:ext cx="11433320" cy="8009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59C38-E103-4C66-A8E5-69D896FB0188}">
      <dsp:nvSpPr>
        <dsp:cNvPr id="0" name=""/>
        <dsp:cNvSpPr/>
      </dsp:nvSpPr>
      <dsp:spPr>
        <a:xfrm>
          <a:off x="242298" y="4188911"/>
          <a:ext cx="440542" cy="4405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2E2F86-3DED-464C-A55C-67C1E255DB6C}">
      <dsp:nvSpPr>
        <dsp:cNvPr id="0" name=""/>
        <dsp:cNvSpPr/>
      </dsp:nvSpPr>
      <dsp:spPr>
        <a:xfrm>
          <a:off x="925138" y="4008689"/>
          <a:ext cx="10508181" cy="800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771" tIns="84771" rIns="84771" bIns="84771" numCol="1" spcCol="1270" anchor="ctr" anchorCtr="0">
          <a:noAutofit/>
        </a:bodyPr>
        <a:lstStyle/>
        <a:p>
          <a:pPr marL="0" lvl="0" indent="0" algn="l" defTabSz="844550">
            <a:lnSpc>
              <a:spcPct val="100000"/>
            </a:lnSpc>
            <a:spcBef>
              <a:spcPct val="0"/>
            </a:spcBef>
            <a:spcAft>
              <a:spcPct val="35000"/>
            </a:spcAft>
            <a:buNone/>
          </a:pPr>
          <a:r>
            <a:rPr lang="en-US" sz="1900" b="1" i="0" kern="1200" baseline="0"/>
            <a:t>Security Best Practices</a:t>
          </a:r>
          <a:r>
            <a:rPr lang="en-US" sz="1900" b="0" i="0" kern="1200" baseline="0"/>
            <a:t>: Gained a deeper understanding of encryption, SSL/TLS protocols, and best practices for securing cloud-based applications. </a:t>
          </a:r>
          <a:endParaRPr lang="en-US" sz="1900" kern="1200"/>
        </a:p>
      </dsp:txBody>
      <dsp:txXfrm>
        <a:off x="925138" y="4008689"/>
        <a:ext cx="10508181" cy="8009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FE1FB8-67B4-4EC7-93B7-A28E4C940D12}">
      <dsp:nvSpPr>
        <dsp:cNvPr id="0" name=""/>
        <dsp:cNvSpPr/>
      </dsp:nvSpPr>
      <dsp:spPr>
        <a:xfrm>
          <a:off x="0" y="3794"/>
          <a:ext cx="11178092" cy="80813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722ABF-A52A-4DB2-9574-13A3AD66259B}">
      <dsp:nvSpPr>
        <dsp:cNvPr id="0" name=""/>
        <dsp:cNvSpPr/>
      </dsp:nvSpPr>
      <dsp:spPr>
        <a:xfrm>
          <a:off x="244461" y="185625"/>
          <a:ext cx="444476" cy="444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08EF79-D3C8-4390-BBC7-915E90B441E1}">
      <dsp:nvSpPr>
        <dsp:cNvPr id="0" name=""/>
        <dsp:cNvSpPr/>
      </dsp:nvSpPr>
      <dsp:spPr>
        <a:xfrm>
          <a:off x="933399" y="3794"/>
          <a:ext cx="10244692" cy="80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528" tIns="85528" rIns="85528" bIns="85528" numCol="1" spcCol="1270" anchor="ctr" anchorCtr="0">
          <a:noAutofit/>
        </a:bodyPr>
        <a:lstStyle/>
        <a:p>
          <a:pPr marL="0" lvl="0" indent="0" algn="l" defTabSz="844550">
            <a:lnSpc>
              <a:spcPct val="90000"/>
            </a:lnSpc>
            <a:spcBef>
              <a:spcPct val="0"/>
            </a:spcBef>
            <a:spcAft>
              <a:spcPct val="35000"/>
            </a:spcAft>
            <a:buNone/>
          </a:pPr>
          <a:r>
            <a:rPr lang="en-US" sz="1900" b="1" i="0" kern="1200" baseline="0" dirty="0"/>
            <a:t>Problem-Solving</a:t>
          </a:r>
          <a:r>
            <a:rPr lang="en-US" sz="1900" b="0" i="0" kern="1200" baseline="0" dirty="0"/>
            <a:t>: Improved problem-solving abilities by troubleshooting complex issues related to system performance, scalability, and deployment.</a:t>
          </a:r>
          <a:endParaRPr lang="en-US" sz="1900" kern="1200" dirty="0"/>
        </a:p>
      </dsp:txBody>
      <dsp:txXfrm>
        <a:off x="933399" y="3794"/>
        <a:ext cx="10244692" cy="808138"/>
      </dsp:txXfrm>
    </dsp:sp>
    <dsp:sp modelId="{AE4A7DB7-60D9-4AD1-AD9E-2D8CF134EC2C}">
      <dsp:nvSpPr>
        <dsp:cNvPr id="0" name=""/>
        <dsp:cNvSpPr/>
      </dsp:nvSpPr>
      <dsp:spPr>
        <a:xfrm>
          <a:off x="0" y="1013967"/>
          <a:ext cx="11178092" cy="80813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E2025-CDE9-4733-B11F-DA8E4DC6DEC8}">
      <dsp:nvSpPr>
        <dsp:cNvPr id="0" name=""/>
        <dsp:cNvSpPr/>
      </dsp:nvSpPr>
      <dsp:spPr>
        <a:xfrm>
          <a:off x="244461" y="1195798"/>
          <a:ext cx="444476" cy="444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FF6460-1E59-4108-A7E8-34F4D080FCC6}">
      <dsp:nvSpPr>
        <dsp:cNvPr id="0" name=""/>
        <dsp:cNvSpPr/>
      </dsp:nvSpPr>
      <dsp:spPr>
        <a:xfrm>
          <a:off x="933399" y="1013967"/>
          <a:ext cx="10244692" cy="80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528" tIns="85528" rIns="85528" bIns="85528" numCol="1" spcCol="1270" anchor="ctr" anchorCtr="0">
          <a:noAutofit/>
        </a:bodyPr>
        <a:lstStyle/>
        <a:p>
          <a:pPr marL="0" lvl="0" indent="0" algn="l" defTabSz="844550">
            <a:lnSpc>
              <a:spcPct val="90000"/>
            </a:lnSpc>
            <a:spcBef>
              <a:spcPct val="0"/>
            </a:spcBef>
            <a:spcAft>
              <a:spcPct val="35000"/>
            </a:spcAft>
            <a:buNone/>
          </a:pPr>
          <a:r>
            <a:rPr lang="en-US" sz="1900" b="1" i="0" kern="1200" baseline="0"/>
            <a:t>Project Management</a:t>
          </a:r>
          <a:r>
            <a:rPr lang="en-US" sz="1900" b="0" i="0" kern="1200" baseline="0"/>
            <a:t>: Gained insights into managing timelines, prioritizing tasks, and delivering within deadlines, contributing to more effective project planning.</a:t>
          </a:r>
          <a:endParaRPr lang="en-US" sz="1900" kern="1200"/>
        </a:p>
      </dsp:txBody>
      <dsp:txXfrm>
        <a:off x="933399" y="1013967"/>
        <a:ext cx="10244692" cy="808138"/>
      </dsp:txXfrm>
    </dsp:sp>
    <dsp:sp modelId="{D213F076-E93B-4003-83E4-69EFE343E222}">
      <dsp:nvSpPr>
        <dsp:cNvPr id="0" name=""/>
        <dsp:cNvSpPr/>
      </dsp:nvSpPr>
      <dsp:spPr>
        <a:xfrm>
          <a:off x="0" y="2024140"/>
          <a:ext cx="11178092" cy="80813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9039DC-8B94-42D8-883A-A08E18FA1441}">
      <dsp:nvSpPr>
        <dsp:cNvPr id="0" name=""/>
        <dsp:cNvSpPr/>
      </dsp:nvSpPr>
      <dsp:spPr>
        <a:xfrm>
          <a:off x="244461" y="2205971"/>
          <a:ext cx="444476" cy="444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FAF867-499A-494F-8AF2-54EDDBC46B84}">
      <dsp:nvSpPr>
        <dsp:cNvPr id="0" name=""/>
        <dsp:cNvSpPr/>
      </dsp:nvSpPr>
      <dsp:spPr>
        <a:xfrm>
          <a:off x="933399" y="2024140"/>
          <a:ext cx="10244692" cy="80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528" tIns="85528" rIns="85528" bIns="85528" numCol="1" spcCol="1270" anchor="ctr" anchorCtr="0">
          <a:noAutofit/>
        </a:bodyPr>
        <a:lstStyle/>
        <a:p>
          <a:pPr marL="0" lvl="0" indent="0" algn="l" defTabSz="844550">
            <a:lnSpc>
              <a:spcPct val="90000"/>
            </a:lnSpc>
            <a:spcBef>
              <a:spcPct val="0"/>
            </a:spcBef>
            <a:spcAft>
              <a:spcPct val="35000"/>
            </a:spcAft>
            <a:buNone/>
          </a:pPr>
          <a:r>
            <a:rPr lang="en-US" sz="1900" b="1" i="0" kern="1200" baseline="0" dirty="0"/>
            <a:t>Collaboration and Communication</a:t>
          </a:r>
          <a:r>
            <a:rPr lang="en-US" sz="1900" b="0" i="0" kern="1200" baseline="0" dirty="0"/>
            <a:t>: Worked closely with cross-functional teams, improving my ability to communicate technical concepts to non-technical stakeholders.</a:t>
          </a:r>
          <a:endParaRPr lang="en-US" sz="1900" kern="1200" dirty="0"/>
        </a:p>
      </dsp:txBody>
      <dsp:txXfrm>
        <a:off x="933399" y="2024140"/>
        <a:ext cx="10244692" cy="808138"/>
      </dsp:txXfrm>
    </dsp:sp>
    <dsp:sp modelId="{7B83062A-C61D-4AE7-B0F6-52822BA61B3C}">
      <dsp:nvSpPr>
        <dsp:cNvPr id="0" name=""/>
        <dsp:cNvSpPr/>
      </dsp:nvSpPr>
      <dsp:spPr>
        <a:xfrm>
          <a:off x="0" y="3034313"/>
          <a:ext cx="11178092" cy="80813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E6B3BC-FD58-4BBC-9DA1-EA29660A1AF4}">
      <dsp:nvSpPr>
        <dsp:cNvPr id="0" name=""/>
        <dsp:cNvSpPr/>
      </dsp:nvSpPr>
      <dsp:spPr>
        <a:xfrm>
          <a:off x="244461" y="3216144"/>
          <a:ext cx="444476" cy="4444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01FA8C-D371-47EA-A284-695600A84DD6}">
      <dsp:nvSpPr>
        <dsp:cNvPr id="0" name=""/>
        <dsp:cNvSpPr/>
      </dsp:nvSpPr>
      <dsp:spPr>
        <a:xfrm>
          <a:off x="933399" y="3034313"/>
          <a:ext cx="10244692" cy="80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528" tIns="85528" rIns="85528" bIns="85528" numCol="1" spcCol="1270" anchor="ctr" anchorCtr="0">
          <a:noAutofit/>
        </a:bodyPr>
        <a:lstStyle/>
        <a:p>
          <a:pPr marL="0" lvl="0" indent="0" algn="l" defTabSz="844550">
            <a:lnSpc>
              <a:spcPct val="90000"/>
            </a:lnSpc>
            <a:spcBef>
              <a:spcPct val="0"/>
            </a:spcBef>
            <a:spcAft>
              <a:spcPct val="35000"/>
            </a:spcAft>
            <a:buNone/>
          </a:pPr>
          <a:r>
            <a:rPr lang="en-US" sz="1900" b="1" i="0" kern="1200" baseline="0"/>
            <a:t>Adaptability</a:t>
          </a:r>
          <a:r>
            <a:rPr lang="en-US" sz="1900" b="0" i="0" kern="1200" baseline="0"/>
            <a:t>: Enhanced flexibility and adaptability in a fast-paced, ever-changing technological environment.</a:t>
          </a:r>
          <a:endParaRPr lang="en-US" sz="1900" kern="1200"/>
        </a:p>
      </dsp:txBody>
      <dsp:txXfrm>
        <a:off x="933399" y="3034313"/>
        <a:ext cx="10244692" cy="808138"/>
      </dsp:txXfrm>
    </dsp:sp>
    <dsp:sp modelId="{CD4B328C-4F6B-461D-B666-832D632C3F28}">
      <dsp:nvSpPr>
        <dsp:cNvPr id="0" name=""/>
        <dsp:cNvSpPr/>
      </dsp:nvSpPr>
      <dsp:spPr>
        <a:xfrm>
          <a:off x="0" y="4044486"/>
          <a:ext cx="11178092" cy="80813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384AA5-C17A-4EE2-9160-9473EF56BD06}">
      <dsp:nvSpPr>
        <dsp:cNvPr id="0" name=""/>
        <dsp:cNvSpPr/>
      </dsp:nvSpPr>
      <dsp:spPr>
        <a:xfrm>
          <a:off x="244461" y="4226317"/>
          <a:ext cx="444476" cy="4444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CFF422-AAFA-4F7E-B48A-22D148C053E9}">
      <dsp:nvSpPr>
        <dsp:cNvPr id="0" name=""/>
        <dsp:cNvSpPr/>
      </dsp:nvSpPr>
      <dsp:spPr>
        <a:xfrm>
          <a:off x="933399" y="4044486"/>
          <a:ext cx="10244692" cy="80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528" tIns="85528" rIns="85528" bIns="85528" numCol="1" spcCol="1270" anchor="ctr" anchorCtr="0">
          <a:noAutofit/>
        </a:bodyPr>
        <a:lstStyle/>
        <a:p>
          <a:pPr marL="0" lvl="0" indent="0" algn="l" defTabSz="844550">
            <a:lnSpc>
              <a:spcPct val="90000"/>
            </a:lnSpc>
            <a:spcBef>
              <a:spcPct val="0"/>
            </a:spcBef>
            <a:spcAft>
              <a:spcPct val="35000"/>
            </a:spcAft>
            <a:buNone/>
          </a:pPr>
          <a:r>
            <a:rPr lang="en-US" sz="1900" b="1" i="0" kern="1200" baseline="0"/>
            <a:t>Career Direction</a:t>
          </a:r>
          <a:r>
            <a:rPr lang="en-US" sz="1900" b="0" i="0" kern="1200" baseline="0"/>
            <a:t>: The internship reinforced my interest in pursuing a career in cloud infrastructure management and DevOps engineering. </a:t>
          </a:r>
          <a:endParaRPr lang="en-US" sz="1900" kern="1200"/>
        </a:p>
      </dsp:txBody>
      <dsp:txXfrm>
        <a:off x="933399" y="4044486"/>
        <a:ext cx="10244692" cy="8081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E9801-A0E9-4019-A657-EDB5BBCDA91A}">
      <dsp:nvSpPr>
        <dsp:cNvPr id="0" name=""/>
        <dsp:cNvSpPr/>
      </dsp:nvSpPr>
      <dsp:spPr>
        <a:xfrm>
          <a:off x="0" y="3866"/>
          <a:ext cx="11715076" cy="8234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1F0A9-B687-4D02-96D0-F7E1E7808AC7}">
      <dsp:nvSpPr>
        <dsp:cNvPr id="0" name=""/>
        <dsp:cNvSpPr/>
      </dsp:nvSpPr>
      <dsp:spPr>
        <a:xfrm>
          <a:off x="249097" y="189145"/>
          <a:ext cx="452905" cy="4529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DFEA73-E543-452A-9945-ED364A867CAB}">
      <dsp:nvSpPr>
        <dsp:cNvPr id="0" name=""/>
        <dsp:cNvSpPr/>
      </dsp:nvSpPr>
      <dsp:spPr>
        <a:xfrm>
          <a:off x="951101" y="3866"/>
          <a:ext cx="10763974" cy="823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150" tIns="87150" rIns="87150" bIns="87150" numCol="1" spcCol="1270" anchor="ctr" anchorCtr="0">
          <a:noAutofit/>
        </a:bodyPr>
        <a:lstStyle/>
        <a:p>
          <a:pPr marL="0" lvl="0" indent="0" algn="l" defTabSz="844550">
            <a:lnSpc>
              <a:spcPct val="100000"/>
            </a:lnSpc>
            <a:spcBef>
              <a:spcPct val="0"/>
            </a:spcBef>
            <a:spcAft>
              <a:spcPct val="35000"/>
            </a:spcAft>
            <a:buNone/>
          </a:pPr>
          <a:r>
            <a:rPr lang="en-US" sz="1900" b="1" i="0" kern="1200" baseline="0"/>
            <a:t>Technical Complexity</a:t>
          </a:r>
          <a:r>
            <a:rPr lang="en-US" sz="1900" b="0" i="0" kern="1200" baseline="0"/>
            <a:t>: Understanding and implementing complex cloud infrastructure setups, including AWS services and DevOps tools, presented an initial learning curve.</a:t>
          </a:r>
          <a:endParaRPr lang="en-US" sz="1900" kern="1200"/>
        </a:p>
      </dsp:txBody>
      <dsp:txXfrm>
        <a:off x="951101" y="3866"/>
        <a:ext cx="10763974" cy="823464"/>
      </dsp:txXfrm>
    </dsp:sp>
    <dsp:sp modelId="{CC017421-8D72-4A18-A3D6-B439261EEB28}">
      <dsp:nvSpPr>
        <dsp:cNvPr id="0" name=""/>
        <dsp:cNvSpPr/>
      </dsp:nvSpPr>
      <dsp:spPr>
        <a:xfrm>
          <a:off x="0" y="1033196"/>
          <a:ext cx="11715076" cy="8234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418E4-4DF4-4E3E-9906-202D5F37BF2D}">
      <dsp:nvSpPr>
        <dsp:cNvPr id="0" name=""/>
        <dsp:cNvSpPr/>
      </dsp:nvSpPr>
      <dsp:spPr>
        <a:xfrm>
          <a:off x="249097" y="1218475"/>
          <a:ext cx="452905" cy="4529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114F30-6CC8-4D8A-9790-4D66246A70B4}">
      <dsp:nvSpPr>
        <dsp:cNvPr id="0" name=""/>
        <dsp:cNvSpPr/>
      </dsp:nvSpPr>
      <dsp:spPr>
        <a:xfrm>
          <a:off x="951101" y="1033196"/>
          <a:ext cx="10763974" cy="823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150" tIns="87150" rIns="87150" bIns="87150" numCol="1" spcCol="1270" anchor="ctr" anchorCtr="0">
          <a:noAutofit/>
        </a:bodyPr>
        <a:lstStyle/>
        <a:p>
          <a:pPr marL="0" lvl="0" indent="0" algn="l" defTabSz="844550">
            <a:lnSpc>
              <a:spcPct val="100000"/>
            </a:lnSpc>
            <a:spcBef>
              <a:spcPct val="0"/>
            </a:spcBef>
            <a:spcAft>
              <a:spcPct val="35000"/>
            </a:spcAft>
            <a:buNone/>
          </a:pPr>
          <a:r>
            <a:rPr lang="en-US" sz="1900" b="1" i="0" kern="1200" baseline="0" dirty="0"/>
            <a:t>System Integration Issues</a:t>
          </a:r>
          <a:r>
            <a:rPr lang="en-US" sz="1900" b="0" i="0" kern="1200" baseline="0" dirty="0"/>
            <a:t>: Encountered challenges when integrating new features with existing systems, requiring extensive troubleshooting and debugging.</a:t>
          </a:r>
          <a:endParaRPr lang="en-US" sz="1900" kern="1200" dirty="0"/>
        </a:p>
      </dsp:txBody>
      <dsp:txXfrm>
        <a:off x="951101" y="1033196"/>
        <a:ext cx="10763974" cy="823464"/>
      </dsp:txXfrm>
    </dsp:sp>
    <dsp:sp modelId="{5BE12A60-1FEB-41B8-B3CC-774CD2C9CCD9}">
      <dsp:nvSpPr>
        <dsp:cNvPr id="0" name=""/>
        <dsp:cNvSpPr/>
      </dsp:nvSpPr>
      <dsp:spPr>
        <a:xfrm>
          <a:off x="0" y="2062526"/>
          <a:ext cx="11715076" cy="8234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3C0E44-5E4C-4830-A2B5-095AC6C58740}">
      <dsp:nvSpPr>
        <dsp:cNvPr id="0" name=""/>
        <dsp:cNvSpPr/>
      </dsp:nvSpPr>
      <dsp:spPr>
        <a:xfrm>
          <a:off x="249097" y="2247806"/>
          <a:ext cx="452905" cy="4529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CC3FC2-2160-43D3-B7C4-1A88F65D1176}">
      <dsp:nvSpPr>
        <dsp:cNvPr id="0" name=""/>
        <dsp:cNvSpPr/>
      </dsp:nvSpPr>
      <dsp:spPr>
        <a:xfrm>
          <a:off x="951101" y="2062526"/>
          <a:ext cx="10763974" cy="823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150" tIns="87150" rIns="87150" bIns="87150" numCol="1" spcCol="1270" anchor="ctr" anchorCtr="0">
          <a:noAutofit/>
        </a:bodyPr>
        <a:lstStyle/>
        <a:p>
          <a:pPr marL="0" lvl="0" indent="0" algn="l" defTabSz="844550">
            <a:lnSpc>
              <a:spcPct val="100000"/>
            </a:lnSpc>
            <a:spcBef>
              <a:spcPct val="0"/>
            </a:spcBef>
            <a:spcAft>
              <a:spcPct val="35000"/>
            </a:spcAft>
            <a:buNone/>
          </a:pPr>
          <a:r>
            <a:rPr lang="en-US" sz="1900" b="1" i="0" kern="1200" baseline="0"/>
            <a:t>Time Management</a:t>
          </a:r>
          <a:r>
            <a:rPr lang="en-US" sz="1900" b="0" i="0" kern="1200" baseline="0"/>
            <a:t>: Balancing multiple tasks and deadlines was difficult at times, especially while learning new tools and frameworks on the go.</a:t>
          </a:r>
          <a:endParaRPr lang="en-US" sz="1900" kern="1200"/>
        </a:p>
      </dsp:txBody>
      <dsp:txXfrm>
        <a:off x="951101" y="2062526"/>
        <a:ext cx="10763974" cy="823464"/>
      </dsp:txXfrm>
    </dsp:sp>
    <dsp:sp modelId="{F837AEDC-8A1A-48C9-86BC-8E00C42B78DC}">
      <dsp:nvSpPr>
        <dsp:cNvPr id="0" name=""/>
        <dsp:cNvSpPr/>
      </dsp:nvSpPr>
      <dsp:spPr>
        <a:xfrm>
          <a:off x="0" y="3091857"/>
          <a:ext cx="11715076" cy="8234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236F76-EF3A-47CB-81A8-86F7941EAC60}">
      <dsp:nvSpPr>
        <dsp:cNvPr id="0" name=""/>
        <dsp:cNvSpPr/>
      </dsp:nvSpPr>
      <dsp:spPr>
        <a:xfrm>
          <a:off x="249097" y="3277136"/>
          <a:ext cx="452905" cy="4529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BFC3A2-2451-45D2-BEEF-8805CB8F178E}">
      <dsp:nvSpPr>
        <dsp:cNvPr id="0" name=""/>
        <dsp:cNvSpPr/>
      </dsp:nvSpPr>
      <dsp:spPr>
        <a:xfrm>
          <a:off x="951101" y="3091857"/>
          <a:ext cx="10763974" cy="823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150" tIns="87150" rIns="87150" bIns="87150" numCol="1" spcCol="1270" anchor="ctr" anchorCtr="0">
          <a:noAutofit/>
        </a:bodyPr>
        <a:lstStyle/>
        <a:p>
          <a:pPr marL="0" lvl="0" indent="0" algn="l" defTabSz="844550">
            <a:lnSpc>
              <a:spcPct val="100000"/>
            </a:lnSpc>
            <a:spcBef>
              <a:spcPct val="0"/>
            </a:spcBef>
            <a:spcAft>
              <a:spcPct val="35000"/>
            </a:spcAft>
            <a:buNone/>
          </a:pPr>
          <a:r>
            <a:rPr lang="en-US" sz="1900" b="1" i="0" kern="1200" baseline="0"/>
            <a:t>Collaboration Across Teams</a:t>
          </a:r>
          <a:r>
            <a:rPr lang="en-US" sz="1900" b="0" i="0" kern="1200" baseline="0"/>
            <a:t>: Coordinating with remote teams across different time zones posed communication challenges and required flexibility.</a:t>
          </a:r>
          <a:endParaRPr lang="en-US" sz="1900" kern="1200"/>
        </a:p>
      </dsp:txBody>
      <dsp:txXfrm>
        <a:off x="951101" y="3091857"/>
        <a:ext cx="10763974" cy="823464"/>
      </dsp:txXfrm>
    </dsp:sp>
    <dsp:sp modelId="{FEA78D44-7BEF-430E-85AA-0DF0567710C7}">
      <dsp:nvSpPr>
        <dsp:cNvPr id="0" name=""/>
        <dsp:cNvSpPr/>
      </dsp:nvSpPr>
      <dsp:spPr>
        <a:xfrm>
          <a:off x="0" y="4121187"/>
          <a:ext cx="11715076" cy="8234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B45D8-4A83-4962-B201-C706628B3BA1}">
      <dsp:nvSpPr>
        <dsp:cNvPr id="0" name=""/>
        <dsp:cNvSpPr/>
      </dsp:nvSpPr>
      <dsp:spPr>
        <a:xfrm>
          <a:off x="249097" y="4306467"/>
          <a:ext cx="452905" cy="4529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F00FB9-CAC4-46CE-9462-D424E9F5553C}">
      <dsp:nvSpPr>
        <dsp:cNvPr id="0" name=""/>
        <dsp:cNvSpPr/>
      </dsp:nvSpPr>
      <dsp:spPr>
        <a:xfrm>
          <a:off x="951101" y="4121187"/>
          <a:ext cx="10763974" cy="823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150" tIns="87150" rIns="87150" bIns="87150" numCol="1" spcCol="1270" anchor="ctr" anchorCtr="0">
          <a:noAutofit/>
        </a:bodyPr>
        <a:lstStyle/>
        <a:p>
          <a:pPr marL="0" lvl="0" indent="0" algn="l" defTabSz="844550">
            <a:lnSpc>
              <a:spcPct val="100000"/>
            </a:lnSpc>
            <a:spcBef>
              <a:spcPct val="0"/>
            </a:spcBef>
            <a:spcAft>
              <a:spcPct val="35000"/>
            </a:spcAft>
            <a:buNone/>
          </a:pPr>
          <a:r>
            <a:rPr lang="en-US" sz="1900" b="1" i="0" kern="1200" baseline="0"/>
            <a:t>Security and Compliance</a:t>
          </a:r>
          <a:r>
            <a:rPr lang="en-US" sz="1900" b="0" i="0" kern="1200" baseline="0"/>
            <a:t>: Ensuring all systems adhered to the latest security protocols and compliance standards was a continuous challenge, especially with evolving threats. </a:t>
          </a:r>
          <a:endParaRPr lang="en-US" sz="1900" kern="1200"/>
        </a:p>
      </dsp:txBody>
      <dsp:txXfrm>
        <a:off x="951101" y="4121187"/>
        <a:ext cx="10763974" cy="8234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D91BE-11B5-4966-8468-327822EC0515}">
      <dsp:nvSpPr>
        <dsp:cNvPr id="0" name=""/>
        <dsp:cNvSpPr/>
      </dsp:nvSpPr>
      <dsp:spPr>
        <a:xfrm>
          <a:off x="0" y="535891"/>
          <a:ext cx="12016292" cy="25137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2598" tIns="395732" rIns="932598"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a:t>Learning Curve</a:t>
          </a:r>
          <a:r>
            <a:rPr lang="en-US" sz="1900" kern="1200"/>
            <a:t>: The use of advanced cloud services and DevOps tools required an initial learning curve, which extended the development time.</a:t>
          </a:r>
        </a:p>
        <a:p>
          <a:pPr marL="171450" lvl="1" indent="-171450" algn="l" defTabSz="844550">
            <a:lnSpc>
              <a:spcPct val="90000"/>
            </a:lnSpc>
            <a:spcBef>
              <a:spcPct val="0"/>
            </a:spcBef>
            <a:spcAft>
              <a:spcPct val="15000"/>
            </a:spcAft>
            <a:buChar char="•"/>
          </a:pPr>
          <a:r>
            <a:rPr lang="en-US" sz="1900" b="1" kern="1200" dirty="0"/>
            <a:t>Complexity</a:t>
          </a:r>
          <a:r>
            <a:rPr lang="en-US" sz="1900" kern="1200" dirty="0"/>
            <a:t>: Managing multiple cloud services and ensuring their seamless integration proved to be complex at times, especially when configuring IAM (Identity and Access Management) and monitoring.</a:t>
          </a:r>
        </a:p>
        <a:p>
          <a:pPr marL="171450" lvl="1" indent="-171450" algn="l" defTabSz="844550">
            <a:lnSpc>
              <a:spcPct val="90000"/>
            </a:lnSpc>
            <a:spcBef>
              <a:spcPct val="0"/>
            </a:spcBef>
            <a:spcAft>
              <a:spcPct val="15000"/>
            </a:spcAft>
            <a:buChar char="•"/>
          </a:pPr>
          <a:r>
            <a:rPr lang="en-US" sz="1900" b="1" kern="1200"/>
            <a:t>Dependency on Internet Connectivity</a:t>
          </a:r>
          <a:r>
            <a:rPr lang="en-US" sz="1900" kern="1200"/>
            <a:t>: Since the solution is cloud-based, it is highly dependent on internet connectivity, which may pose challenges in areas with unstable internet access.</a:t>
          </a:r>
        </a:p>
      </dsp:txBody>
      <dsp:txXfrm>
        <a:off x="0" y="535891"/>
        <a:ext cx="12016292" cy="2513700"/>
      </dsp:txXfrm>
    </dsp:sp>
    <dsp:sp modelId="{F2622155-57C6-437B-A4CB-C6D798ED98F0}">
      <dsp:nvSpPr>
        <dsp:cNvPr id="0" name=""/>
        <dsp:cNvSpPr/>
      </dsp:nvSpPr>
      <dsp:spPr>
        <a:xfrm>
          <a:off x="600814" y="255451"/>
          <a:ext cx="8411404" cy="5608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931" tIns="0" rIns="317931" bIns="0" numCol="1" spcCol="1270" anchor="ctr" anchorCtr="0">
          <a:noAutofit/>
        </a:bodyPr>
        <a:lstStyle/>
        <a:p>
          <a:pPr marL="0" lvl="0" indent="0" algn="l" defTabSz="844550">
            <a:lnSpc>
              <a:spcPct val="90000"/>
            </a:lnSpc>
            <a:spcBef>
              <a:spcPct val="0"/>
            </a:spcBef>
            <a:spcAft>
              <a:spcPct val="35000"/>
            </a:spcAft>
            <a:buNone/>
          </a:pPr>
          <a:r>
            <a:rPr lang="en-US" sz="1900" b="1" kern="1200"/>
            <a:t>Limitations:</a:t>
          </a:r>
          <a:endParaRPr lang="en-US" sz="1900" kern="1200"/>
        </a:p>
      </dsp:txBody>
      <dsp:txXfrm>
        <a:off x="628194" y="282831"/>
        <a:ext cx="8356644" cy="506120"/>
      </dsp:txXfrm>
    </dsp:sp>
    <dsp:sp modelId="{A3B70E8C-ED3E-42BE-83B3-6546D8A7A7F6}">
      <dsp:nvSpPr>
        <dsp:cNvPr id="0" name=""/>
        <dsp:cNvSpPr/>
      </dsp:nvSpPr>
      <dsp:spPr>
        <a:xfrm>
          <a:off x="0" y="3432631"/>
          <a:ext cx="12016292" cy="25137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2598" tIns="395732" rIns="932598"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a:t>Business Solutions</a:t>
          </a:r>
          <a:r>
            <a:rPr lang="en-US" sz="1900" kern="1200"/>
            <a:t>: The project can be applied to businesses seeking to modernize their IT infrastructure, adopting cloud technologies for more efficient and secure operations.</a:t>
          </a:r>
        </a:p>
        <a:p>
          <a:pPr marL="171450" lvl="1" indent="-171450" algn="l" defTabSz="844550">
            <a:lnSpc>
              <a:spcPct val="90000"/>
            </a:lnSpc>
            <a:spcBef>
              <a:spcPct val="0"/>
            </a:spcBef>
            <a:spcAft>
              <a:spcPct val="15000"/>
            </a:spcAft>
            <a:buChar char="•"/>
          </a:pPr>
          <a:r>
            <a:rPr lang="en-US" sz="1900" b="1" kern="1200"/>
            <a:t>Scalable Web Applications</a:t>
          </a:r>
          <a:r>
            <a:rPr lang="en-US" sz="1900" kern="1200"/>
            <a:t>: This approach can be used for e-commerce platforms, content delivery systems, and enterprise applications that require high availability and security.</a:t>
          </a:r>
        </a:p>
        <a:p>
          <a:pPr marL="171450" lvl="1" indent="-171450" algn="l" defTabSz="844550">
            <a:lnSpc>
              <a:spcPct val="90000"/>
            </a:lnSpc>
            <a:spcBef>
              <a:spcPct val="0"/>
            </a:spcBef>
            <a:spcAft>
              <a:spcPct val="15000"/>
            </a:spcAft>
            <a:buChar char="•"/>
          </a:pPr>
          <a:r>
            <a:rPr lang="en-US" sz="1900" b="1" kern="1200"/>
            <a:t>Cloud Adoption for Startups</a:t>
          </a:r>
          <a:r>
            <a:rPr lang="en-US" sz="1900" kern="1200"/>
            <a:t>: Small and medium enterprises (SMEs) looking to scale their operations without heavy upfront costs can benefit from the cloud-based infrastructure set up in this project.</a:t>
          </a:r>
        </a:p>
      </dsp:txBody>
      <dsp:txXfrm>
        <a:off x="0" y="3432631"/>
        <a:ext cx="12016292" cy="2513700"/>
      </dsp:txXfrm>
    </dsp:sp>
    <dsp:sp modelId="{2D8D54F5-C53A-46B8-A3F2-1DDA92A80FDF}">
      <dsp:nvSpPr>
        <dsp:cNvPr id="0" name=""/>
        <dsp:cNvSpPr/>
      </dsp:nvSpPr>
      <dsp:spPr>
        <a:xfrm>
          <a:off x="600814" y="3152191"/>
          <a:ext cx="8411404" cy="5608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931" tIns="0" rIns="317931" bIns="0" numCol="1" spcCol="1270" anchor="ctr" anchorCtr="0">
          <a:noAutofit/>
        </a:bodyPr>
        <a:lstStyle/>
        <a:p>
          <a:pPr marL="0" lvl="0" indent="0" algn="l" defTabSz="844550">
            <a:lnSpc>
              <a:spcPct val="90000"/>
            </a:lnSpc>
            <a:spcBef>
              <a:spcPct val="0"/>
            </a:spcBef>
            <a:spcAft>
              <a:spcPct val="35000"/>
            </a:spcAft>
            <a:buNone/>
          </a:pPr>
          <a:r>
            <a:rPr lang="en-US" sz="1900" b="1" kern="1200"/>
            <a:t>Applications:</a:t>
          </a:r>
          <a:endParaRPr lang="en-US" sz="1900" kern="1200"/>
        </a:p>
      </dsp:txBody>
      <dsp:txXfrm>
        <a:off x="628194" y="3179571"/>
        <a:ext cx="8356644" cy="5061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0CE73-EC57-4DBF-B7C4-D051AE141370}">
      <dsp:nvSpPr>
        <dsp:cNvPr id="0" name=""/>
        <dsp:cNvSpPr/>
      </dsp:nvSpPr>
      <dsp:spPr>
        <a:xfrm>
          <a:off x="0" y="0"/>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36C216B-8385-4789-8FE8-BF46D2C25A8F}">
      <dsp:nvSpPr>
        <dsp:cNvPr id="0" name=""/>
        <dsp:cNvSpPr/>
      </dsp:nvSpPr>
      <dsp:spPr>
        <a:xfrm>
          <a:off x="0" y="0"/>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 Alharbi, M. H., &amp; </a:t>
          </a:r>
          <a:r>
            <a:rPr lang="en-US" sz="1500" kern="1200" dirty="0" err="1"/>
            <a:t>Alzahrani</a:t>
          </a:r>
          <a:r>
            <a:rPr lang="en-US" sz="1500" kern="1200" dirty="0"/>
            <a:t>, A. M. (2020). Cloud computing security issues and challenges: A survey. Journal of King Saud University - Computer and Information Sciences, 32(3), 237-245. https://doi.org/10.1016/j.jksuci.2018.07.002</a:t>
          </a:r>
        </a:p>
      </dsp:txBody>
      <dsp:txXfrm>
        <a:off x="0" y="0"/>
        <a:ext cx="10515600" cy="543917"/>
      </dsp:txXfrm>
    </dsp:sp>
    <dsp:sp modelId="{A93990C3-ADF3-40EA-B28A-DEE8919222E3}">
      <dsp:nvSpPr>
        <dsp:cNvPr id="0" name=""/>
        <dsp:cNvSpPr/>
      </dsp:nvSpPr>
      <dsp:spPr>
        <a:xfrm>
          <a:off x="0" y="543917"/>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17FEAC2-F8DA-44E4-8EDA-9BEFE4ED4542}">
      <dsp:nvSpPr>
        <dsp:cNvPr id="0" name=""/>
        <dsp:cNvSpPr/>
      </dsp:nvSpPr>
      <dsp:spPr>
        <a:xfrm>
          <a:off x="0" y="543917"/>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[2] Brown, S. A. (2022). The impact of user experience on web application development. International Journal of Human-Computer Interaction, 38(5), 399-415. https://doi.org/10.1080/10447318.2022.2030241</a:t>
          </a:r>
        </a:p>
      </dsp:txBody>
      <dsp:txXfrm>
        <a:off x="0" y="543917"/>
        <a:ext cx="10515600" cy="543917"/>
      </dsp:txXfrm>
    </dsp:sp>
    <dsp:sp modelId="{C7D7FFFB-EECE-4ABB-8BE5-E190C45F4F06}">
      <dsp:nvSpPr>
        <dsp:cNvPr id="0" name=""/>
        <dsp:cNvSpPr/>
      </dsp:nvSpPr>
      <dsp:spPr>
        <a:xfrm>
          <a:off x="0" y="1087834"/>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11F00D6-02C8-442B-A93B-5C8E12ECFA23}">
      <dsp:nvSpPr>
        <dsp:cNvPr id="0" name=""/>
        <dsp:cNvSpPr/>
      </dsp:nvSpPr>
      <dsp:spPr>
        <a:xfrm>
          <a:off x="0" y="1087834"/>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[3] Choudhury, P., &amp; Maiti, J. (2023). A comprehensive review of cloud-based data management systems. Journal of Computer Information Systems, 63(1), 12-20. https://doi.org/10.1080/08874417.2022.2045890</a:t>
          </a:r>
        </a:p>
      </dsp:txBody>
      <dsp:txXfrm>
        <a:off x="0" y="1087834"/>
        <a:ext cx="10515600" cy="543917"/>
      </dsp:txXfrm>
    </dsp:sp>
    <dsp:sp modelId="{958E1501-2426-4B80-99AA-5821E8C26D2D}">
      <dsp:nvSpPr>
        <dsp:cNvPr id="0" name=""/>
        <dsp:cNvSpPr/>
      </dsp:nvSpPr>
      <dsp:spPr>
        <a:xfrm>
          <a:off x="0" y="1631751"/>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CC0212D-9B90-4235-B530-545973F6F036}">
      <dsp:nvSpPr>
        <dsp:cNvPr id="0" name=""/>
        <dsp:cNvSpPr/>
      </dsp:nvSpPr>
      <dsp:spPr>
        <a:xfrm>
          <a:off x="0" y="1631751"/>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[4] Davis, R., &amp; Jones, T. (2021). Best practices for web application security: A developer'sperspective. Journal of Cybersecurity Technology, 5(2), 145-159. https://doi.org/10.1080/23742917.2020.1792630</a:t>
          </a:r>
        </a:p>
      </dsp:txBody>
      <dsp:txXfrm>
        <a:off x="0" y="1631751"/>
        <a:ext cx="10515600" cy="543917"/>
      </dsp:txXfrm>
    </dsp:sp>
    <dsp:sp modelId="{A93804F4-A671-4073-83B2-86C38452DB66}">
      <dsp:nvSpPr>
        <dsp:cNvPr id="0" name=""/>
        <dsp:cNvSpPr/>
      </dsp:nvSpPr>
      <dsp:spPr>
        <a:xfrm>
          <a:off x="0" y="2175669"/>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47857DA-AC8C-4640-8722-08100FF7C4E8}">
      <dsp:nvSpPr>
        <dsp:cNvPr id="0" name=""/>
        <dsp:cNvSpPr/>
      </dsp:nvSpPr>
      <dsp:spPr>
        <a:xfrm>
          <a:off x="0" y="2175669"/>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[5] Evans, D. (2020). Designing for mobile: Responsive web design and performance. International Journal of Web Engineering and Technology, 15(4), 345-359. https://doi.org/10.1504/IJWET.2020.112568</a:t>
          </a:r>
        </a:p>
      </dsp:txBody>
      <dsp:txXfrm>
        <a:off x="0" y="2175669"/>
        <a:ext cx="10515600" cy="543917"/>
      </dsp:txXfrm>
    </dsp:sp>
    <dsp:sp modelId="{52E0FA70-A826-4B78-B80B-424845709886}">
      <dsp:nvSpPr>
        <dsp:cNvPr id="0" name=""/>
        <dsp:cNvSpPr/>
      </dsp:nvSpPr>
      <dsp:spPr>
        <a:xfrm>
          <a:off x="0" y="2719586"/>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3028BD9-B725-47EE-9DBC-CB7946395D55}">
      <dsp:nvSpPr>
        <dsp:cNvPr id="0" name=""/>
        <dsp:cNvSpPr/>
      </dsp:nvSpPr>
      <dsp:spPr>
        <a:xfrm>
          <a:off x="0" y="2719586"/>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[6] Fletcher, R., &amp; Mills, J. (2022). A review of machine learning algorithms in cybersecurity applications. Journal of Information Security and Applications, 62, 102890. https://doi.org/10.1016/j.jisa.2021.102890</a:t>
          </a:r>
        </a:p>
      </dsp:txBody>
      <dsp:txXfrm>
        <a:off x="0" y="2719586"/>
        <a:ext cx="10515600" cy="543917"/>
      </dsp:txXfrm>
    </dsp:sp>
    <dsp:sp modelId="{B85C8EF1-69AF-4E5D-86DF-1889A62E94E7}">
      <dsp:nvSpPr>
        <dsp:cNvPr id="0" name=""/>
        <dsp:cNvSpPr/>
      </dsp:nvSpPr>
      <dsp:spPr>
        <a:xfrm>
          <a:off x="0" y="3263503"/>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DCA358A-C902-49A5-836B-DEDAB9C2531B}">
      <dsp:nvSpPr>
        <dsp:cNvPr id="0" name=""/>
        <dsp:cNvSpPr/>
      </dsp:nvSpPr>
      <dsp:spPr>
        <a:xfrm>
          <a:off x="0" y="3263503"/>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[7] Gonzalez, R. A. (2023). Trends in cloud architecture: Moving toward microservices. Cloud Computing Journal, 11(2), 78-85. https://doi.org/10.1145/3486590</a:t>
          </a:r>
        </a:p>
      </dsp:txBody>
      <dsp:txXfrm>
        <a:off x="0" y="3263503"/>
        <a:ext cx="10515600" cy="543917"/>
      </dsp:txXfrm>
    </dsp:sp>
    <dsp:sp modelId="{E8E4CD05-FD4E-4EE7-A53D-E6B64E4FCF95}">
      <dsp:nvSpPr>
        <dsp:cNvPr id="0" name=""/>
        <dsp:cNvSpPr/>
      </dsp:nvSpPr>
      <dsp:spPr>
        <a:xfrm>
          <a:off x="0" y="3807420"/>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ED7B960-8A68-4EC4-976D-8370F5239FDB}">
      <dsp:nvSpPr>
        <dsp:cNvPr id="0" name=""/>
        <dsp:cNvSpPr/>
      </dsp:nvSpPr>
      <dsp:spPr>
        <a:xfrm>
          <a:off x="0" y="3807420"/>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[8] Harris, L., &amp; Grant, A. (2021). Agile methodologies in web development: A systematic review. Software Engineering Research and Practice, 11(3), 204-217. https://doi.org/10.2139/ssrn.3791234</a:t>
          </a:r>
        </a:p>
      </dsp:txBody>
      <dsp:txXfrm>
        <a:off x="0" y="3807420"/>
        <a:ext cx="10515600" cy="5439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E53F2378-E9BC-4DF3-B317-060928E4E621}" type="datetimeFigureOut">
              <a:rPr lang="en-US" smtClean="0"/>
              <a:pPr/>
              <a:t>11/29/2024</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041D99B9-BA06-4A87-B300-D8D5C0E3ED1F}" type="slidenum">
              <a:rPr lang="en-US" smtClean="0"/>
              <a:pPr/>
              <a:t>‹#›</a:t>
            </a:fld>
            <a:endParaRPr lang="en-US"/>
          </a:p>
        </p:txBody>
      </p:sp>
    </p:spTree>
    <p:extLst>
      <p:ext uri="{BB962C8B-B14F-4D97-AF65-F5344CB8AC3E}">
        <p14:creationId xmlns:p14="http://schemas.microsoft.com/office/powerpoint/2010/main" val="1093894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A7B44CD-007F-4479-9F76-504AB024A03E}" type="datetimeFigureOut">
              <a:rPr lang="en-US"/>
              <a:pPr>
                <a:defRPr/>
              </a:pPr>
              <a:t>11/29/2024</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D4853D3-BCEF-4909-916C-A78958746ECE}" type="slidenum">
              <a:rPr lang="en-US"/>
              <a:pPr>
                <a:defRPr/>
              </a:pPr>
              <a:t>‹#›</a:t>
            </a:fld>
            <a:endParaRPr lang="en-US"/>
          </a:p>
        </p:txBody>
      </p:sp>
    </p:spTree>
    <p:extLst>
      <p:ext uri="{BB962C8B-B14F-4D97-AF65-F5344CB8AC3E}">
        <p14:creationId xmlns:p14="http://schemas.microsoft.com/office/powerpoint/2010/main" val="33476574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FD4853D3-BCEF-4909-916C-A78958746ECE}" type="slidenum">
              <a:rPr lang="en-US" smtClean="0"/>
              <a:pPr>
                <a:defRPr/>
              </a:pPr>
              <a:t>2</a:t>
            </a:fld>
            <a:endParaRPr lang="en-US"/>
          </a:p>
        </p:txBody>
      </p:sp>
    </p:spTree>
    <p:extLst>
      <p:ext uri="{BB962C8B-B14F-4D97-AF65-F5344CB8AC3E}">
        <p14:creationId xmlns:p14="http://schemas.microsoft.com/office/powerpoint/2010/main" val="2577393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83020-2A23-E650-C32B-A7F6F6ABC6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505428-DAC3-08FD-B529-82ED2CA71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9C7D4F-59C2-B411-A1FD-75950E198F32}"/>
              </a:ext>
            </a:extLst>
          </p:cNvPr>
          <p:cNvSpPr>
            <a:spLocks noGrp="1"/>
          </p:cNvSpPr>
          <p:nvPr>
            <p:ph type="dt" sz="half" idx="10"/>
          </p:nvPr>
        </p:nvSpPr>
        <p:spPr/>
        <p:txBody>
          <a:bodyPr/>
          <a:lstStyle/>
          <a:p>
            <a:fld id="{4BA0904A-48F6-48E1-99FD-A3E3F60E367D}" type="datetimeFigureOut">
              <a:rPr lang="en-IN" smtClean="0"/>
              <a:t>Friday29</a:t>
            </a:fld>
            <a:endParaRPr lang="en-IN"/>
          </a:p>
        </p:txBody>
      </p:sp>
      <p:sp>
        <p:nvSpPr>
          <p:cNvPr id="5" name="Footer Placeholder 4">
            <a:extLst>
              <a:ext uri="{FF2B5EF4-FFF2-40B4-BE49-F238E27FC236}">
                <a16:creationId xmlns:a16="http://schemas.microsoft.com/office/drawing/2014/main" id="{1E747607-3219-B083-14BF-6F3D791C50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D784C7-7E2C-56F7-8D2A-E3B70C096885}"/>
              </a:ext>
            </a:extLst>
          </p:cNvPr>
          <p:cNvSpPr>
            <a:spLocks noGrp="1"/>
          </p:cNvSpPr>
          <p:nvPr>
            <p:ph type="sldNum" sz="quarter" idx="12"/>
          </p:nvPr>
        </p:nvSpPr>
        <p:spPr/>
        <p:txBody>
          <a:bodyPr/>
          <a:lstStyle/>
          <a:p>
            <a:fld id="{4098D417-8B20-4DA0-B9B9-FCF98D3EC5DA}" type="slidenum">
              <a:rPr lang="en-IN" smtClean="0"/>
              <a:t>‹#›</a:t>
            </a:fld>
            <a:endParaRPr lang="en-IN"/>
          </a:p>
        </p:txBody>
      </p:sp>
    </p:spTree>
    <p:extLst>
      <p:ext uri="{BB962C8B-B14F-4D97-AF65-F5344CB8AC3E}">
        <p14:creationId xmlns:p14="http://schemas.microsoft.com/office/powerpoint/2010/main" val="27163828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14FF-D581-56AF-FA59-CC05C63D6F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DC8187-D55D-6D7A-7821-E2A1473B0C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91DE69-7753-C41E-CDA1-CB608DFCB0D9}"/>
              </a:ext>
            </a:extLst>
          </p:cNvPr>
          <p:cNvSpPr>
            <a:spLocks noGrp="1"/>
          </p:cNvSpPr>
          <p:nvPr>
            <p:ph type="dt" sz="half" idx="10"/>
          </p:nvPr>
        </p:nvSpPr>
        <p:spPr/>
        <p:txBody>
          <a:bodyPr/>
          <a:lstStyle/>
          <a:p>
            <a:fld id="{4BA0904A-48F6-48E1-99FD-A3E3F60E367D}" type="datetimeFigureOut">
              <a:rPr lang="en-IN" smtClean="0"/>
              <a:t>Friday29</a:t>
            </a:fld>
            <a:endParaRPr lang="en-IN"/>
          </a:p>
        </p:txBody>
      </p:sp>
      <p:sp>
        <p:nvSpPr>
          <p:cNvPr id="5" name="Footer Placeholder 4">
            <a:extLst>
              <a:ext uri="{FF2B5EF4-FFF2-40B4-BE49-F238E27FC236}">
                <a16:creationId xmlns:a16="http://schemas.microsoft.com/office/drawing/2014/main" id="{5DF25F54-076F-B347-C7FB-26762EBA4E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9561E5-94B3-B85D-DE65-14DD503F5F76}"/>
              </a:ext>
            </a:extLst>
          </p:cNvPr>
          <p:cNvSpPr>
            <a:spLocks noGrp="1"/>
          </p:cNvSpPr>
          <p:nvPr>
            <p:ph type="sldNum" sz="quarter" idx="12"/>
          </p:nvPr>
        </p:nvSpPr>
        <p:spPr/>
        <p:txBody>
          <a:bodyPr/>
          <a:lstStyle/>
          <a:p>
            <a:fld id="{4098D417-8B20-4DA0-B9B9-FCF98D3EC5DA}" type="slidenum">
              <a:rPr lang="en-IN" smtClean="0"/>
              <a:t>‹#›</a:t>
            </a:fld>
            <a:endParaRPr lang="en-IN"/>
          </a:p>
        </p:txBody>
      </p:sp>
    </p:spTree>
    <p:extLst>
      <p:ext uri="{BB962C8B-B14F-4D97-AF65-F5344CB8AC3E}">
        <p14:creationId xmlns:p14="http://schemas.microsoft.com/office/powerpoint/2010/main" val="291894674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322E6E-6898-0841-B582-42F380C453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A1E6FB-CCF7-1539-F2CC-5AB62B3F38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47EEC-9A8D-6CFA-D2B7-17B58AC8BECB}"/>
              </a:ext>
            </a:extLst>
          </p:cNvPr>
          <p:cNvSpPr>
            <a:spLocks noGrp="1"/>
          </p:cNvSpPr>
          <p:nvPr>
            <p:ph type="dt" sz="half" idx="10"/>
          </p:nvPr>
        </p:nvSpPr>
        <p:spPr/>
        <p:txBody>
          <a:bodyPr/>
          <a:lstStyle/>
          <a:p>
            <a:fld id="{4BA0904A-48F6-48E1-99FD-A3E3F60E367D}" type="datetimeFigureOut">
              <a:rPr lang="en-IN" smtClean="0"/>
              <a:t>Friday29</a:t>
            </a:fld>
            <a:endParaRPr lang="en-IN"/>
          </a:p>
        </p:txBody>
      </p:sp>
      <p:sp>
        <p:nvSpPr>
          <p:cNvPr id="5" name="Footer Placeholder 4">
            <a:extLst>
              <a:ext uri="{FF2B5EF4-FFF2-40B4-BE49-F238E27FC236}">
                <a16:creationId xmlns:a16="http://schemas.microsoft.com/office/drawing/2014/main" id="{790EB08A-F852-31E2-BC63-407CC9C6F4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EC006D-0C0C-5C78-1B87-E1362DF9CC1D}"/>
              </a:ext>
            </a:extLst>
          </p:cNvPr>
          <p:cNvSpPr>
            <a:spLocks noGrp="1"/>
          </p:cNvSpPr>
          <p:nvPr>
            <p:ph type="sldNum" sz="quarter" idx="12"/>
          </p:nvPr>
        </p:nvSpPr>
        <p:spPr/>
        <p:txBody>
          <a:bodyPr/>
          <a:lstStyle/>
          <a:p>
            <a:fld id="{4098D417-8B20-4DA0-B9B9-FCF98D3EC5DA}" type="slidenum">
              <a:rPr lang="en-IN" smtClean="0"/>
              <a:t>‹#›</a:t>
            </a:fld>
            <a:endParaRPr lang="en-IN"/>
          </a:p>
        </p:txBody>
      </p:sp>
    </p:spTree>
    <p:extLst>
      <p:ext uri="{BB962C8B-B14F-4D97-AF65-F5344CB8AC3E}">
        <p14:creationId xmlns:p14="http://schemas.microsoft.com/office/powerpoint/2010/main" val="35749699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609600" y="228600"/>
            <a:ext cx="10972800" cy="563562"/>
          </a:xfrm>
        </p:spPr>
        <p:txBody>
          <a:bodyPr>
            <a:normAutofit/>
          </a:bodyPr>
          <a:lstStyle>
            <a:lvl1pPr algn="l">
              <a:defRPr sz="2800"/>
            </a:lvl1p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6978-2613-7165-132E-5494A0ED57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29B82B-F5AF-52FE-1032-222E4435AE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186B2F-5B7E-47F2-DFFF-C5A133F19080}"/>
              </a:ext>
            </a:extLst>
          </p:cNvPr>
          <p:cNvSpPr>
            <a:spLocks noGrp="1"/>
          </p:cNvSpPr>
          <p:nvPr>
            <p:ph type="dt" sz="half" idx="10"/>
          </p:nvPr>
        </p:nvSpPr>
        <p:spPr/>
        <p:txBody>
          <a:bodyPr/>
          <a:lstStyle/>
          <a:p>
            <a:fld id="{4BA0904A-48F6-48E1-99FD-A3E3F60E367D}" type="datetimeFigureOut">
              <a:rPr lang="en-IN" smtClean="0"/>
              <a:t>Friday29</a:t>
            </a:fld>
            <a:endParaRPr lang="en-IN"/>
          </a:p>
        </p:txBody>
      </p:sp>
      <p:sp>
        <p:nvSpPr>
          <p:cNvPr id="5" name="Footer Placeholder 4">
            <a:extLst>
              <a:ext uri="{FF2B5EF4-FFF2-40B4-BE49-F238E27FC236}">
                <a16:creationId xmlns:a16="http://schemas.microsoft.com/office/drawing/2014/main" id="{68766161-35BF-61BA-2DFF-39A6CCDED3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A2228F-794D-13C2-87C7-8505B025F969}"/>
              </a:ext>
            </a:extLst>
          </p:cNvPr>
          <p:cNvSpPr>
            <a:spLocks noGrp="1"/>
          </p:cNvSpPr>
          <p:nvPr>
            <p:ph type="sldNum" sz="quarter" idx="12"/>
          </p:nvPr>
        </p:nvSpPr>
        <p:spPr/>
        <p:txBody>
          <a:bodyPr/>
          <a:lstStyle/>
          <a:p>
            <a:fld id="{4098D417-8B20-4DA0-B9B9-FCF98D3EC5DA}" type="slidenum">
              <a:rPr lang="en-IN" smtClean="0"/>
              <a:t>‹#›</a:t>
            </a:fld>
            <a:endParaRPr lang="en-IN"/>
          </a:p>
        </p:txBody>
      </p:sp>
    </p:spTree>
    <p:extLst>
      <p:ext uri="{BB962C8B-B14F-4D97-AF65-F5344CB8AC3E}">
        <p14:creationId xmlns:p14="http://schemas.microsoft.com/office/powerpoint/2010/main" val="92208528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597A-F411-DEC2-D86E-5AEFD884D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942885-6669-F62E-1F01-9AC0E2BB45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523783-AD61-C4ED-958D-26AF6E7A16AC}"/>
              </a:ext>
            </a:extLst>
          </p:cNvPr>
          <p:cNvSpPr>
            <a:spLocks noGrp="1"/>
          </p:cNvSpPr>
          <p:nvPr>
            <p:ph type="dt" sz="half" idx="10"/>
          </p:nvPr>
        </p:nvSpPr>
        <p:spPr/>
        <p:txBody>
          <a:bodyPr/>
          <a:lstStyle/>
          <a:p>
            <a:fld id="{4BA0904A-48F6-48E1-99FD-A3E3F60E367D}" type="datetimeFigureOut">
              <a:rPr lang="en-IN" smtClean="0"/>
              <a:t>Friday29</a:t>
            </a:fld>
            <a:endParaRPr lang="en-IN"/>
          </a:p>
        </p:txBody>
      </p:sp>
      <p:sp>
        <p:nvSpPr>
          <p:cNvPr id="5" name="Footer Placeholder 4">
            <a:extLst>
              <a:ext uri="{FF2B5EF4-FFF2-40B4-BE49-F238E27FC236}">
                <a16:creationId xmlns:a16="http://schemas.microsoft.com/office/drawing/2014/main" id="{5EDE12DE-D335-7572-BED4-7CE63BE424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A69063-8E80-3C47-D6BD-97B424FBF436}"/>
              </a:ext>
            </a:extLst>
          </p:cNvPr>
          <p:cNvSpPr>
            <a:spLocks noGrp="1"/>
          </p:cNvSpPr>
          <p:nvPr>
            <p:ph type="sldNum" sz="quarter" idx="12"/>
          </p:nvPr>
        </p:nvSpPr>
        <p:spPr/>
        <p:txBody>
          <a:bodyPr/>
          <a:lstStyle/>
          <a:p>
            <a:fld id="{4098D417-8B20-4DA0-B9B9-FCF98D3EC5DA}" type="slidenum">
              <a:rPr lang="en-IN" smtClean="0"/>
              <a:t>‹#›</a:t>
            </a:fld>
            <a:endParaRPr lang="en-IN"/>
          </a:p>
        </p:txBody>
      </p:sp>
    </p:spTree>
    <p:extLst>
      <p:ext uri="{BB962C8B-B14F-4D97-AF65-F5344CB8AC3E}">
        <p14:creationId xmlns:p14="http://schemas.microsoft.com/office/powerpoint/2010/main" val="3811862308"/>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4442-3A5E-BA7A-CD64-0DDA5882C1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A54EEF-16E9-61EA-2DB9-4754482AD5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B5B053-A7E7-45BB-E7EF-49E9F27AAB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7D549E-FBF2-6BC3-D7CA-EC1026A2A30E}"/>
              </a:ext>
            </a:extLst>
          </p:cNvPr>
          <p:cNvSpPr>
            <a:spLocks noGrp="1"/>
          </p:cNvSpPr>
          <p:nvPr>
            <p:ph type="dt" sz="half" idx="10"/>
          </p:nvPr>
        </p:nvSpPr>
        <p:spPr/>
        <p:txBody>
          <a:bodyPr/>
          <a:lstStyle/>
          <a:p>
            <a:fld id="{4BA0904A-48F6-48E1-99FD-A3E3F60E367D}" type="datetimeFigureOut">
              <a:rPr lang="en-IN" smtClean="0"/>
              <a:t>Friday29</a:t>
            </a:fld>
            <a:endParaRPr lang="en-IN"/>
          </a:p>
        </p:txBody>
      </p:sp>
      <p:sp>
        <p:nvSpPr>
          <p:cNvPr id="6" name="Footer Placeholder 5">
            <a:extLst>
              <a:ext uri="{FF2B5EF4-FFF2-40B4-BE49-F238E27FC236}">
                <a16:creationId xmlns:a16="http://schemas.microsoft.com/office/drawing/2014/main" id="{1A18D2E8-FD9E-F20A-2269-14098BB563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945C72-A786-7B56-533D-AA95A8B294D4}"/>
              </a:ext>
            </a:extLst>
          </p:cNvPr>
          <p:cNvSpPr>
            <a:spLocks noGrp="1"/>
          </p:cNvSpPr>
          <p:nvPr>
            <p:ph type="sldNum" sz="quarter" idx="12"/>
          </p:nvPr>
        </p:nvSpPr>
        <p:spPr/>
        <p:txBody>
          <a:bodyPr/>
          <a:lstStyle/>
          <a:p>
            <a:fld id="{4098D417-8B20-4DA0-B9B9-FCF98D3EC5DA}" type="slidenum">
              <a:rPr lang="en-IN" smtClean="0"/>
              <a:t>‹#›</a:t>
            </a:fld>
            <a:endParaRPr lang="en-IN"/>
          </a:p>
        </p:txBody>
      </p:sp>
    </p:spTree>
    <p:extLst>
      <p:ext uri="{BB962C8B-B14F-4D97-AF65-F5344CB8AC3E}">
        <p14:creationId xmlns:p14="http://schemas.microsoft.com/office/powerpoint/2010/main" val="249677795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FED0-7953-AE60-A8D1-D2E8705978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38ABF2-485C-4ACE-83AB-3EEC3C366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36B094-E91D-D12A-BB6F-30506791C8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0CAD6C-A607-A088-24E7-0BE83BEF4E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3FDF29-37CA-51C3-C8EF-F0C02B9008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AC0D46-6BC2-5841-138A-EE98BE6FCA7D}"/>
              </a:ext>
            </a:extLst>
          </p:cNvPr>
          <p:cNvSpPr>
            <a:spLocks noGrp="1"/>
          </p:cNvSpPr>
          <p:nvPr>
            <p:ph type="dt" sz="half" idx="10"/>
          </p:nvPr>
        </p:nvSpPr>
        <p:spPr/>
        <p:txBody>
          <a:bodyPr/>
          <a:lstStyle/>
          <a:p>
            <a:fld id="{4BA0904A-48F6-48E1-99FD-A3E3F60E367D}" type="datetimeFigureOut">
              <a:rPr lang="en-IN" smtClean="0"/>
              <a:t>Friday29</a:t>
            </a:fld>
            <a:endParaRPr lang="en-IN"/>
          </a:p>
        </p:txBody>
      </p:sp>
      <p:sp>
        <p:nvSpPr>
          <p:cNvPr id="8" name="Footer Placeholder 7">
            <a:extLst>
              <a:ext uri="{FF2B5EF4-FFF2-40B4-BE49-F238E27FC236}">
                <a16:creationId xmlns:a16="http://schemas.microsoft.com/office/drawing/2014/main" id="{0CF642D5-5288-DE1E-4970-41F7414858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6E2086-B793-75E2-E3AF-4F900D2E47A1}"/>
              </a:ext>
            </a:extLst>
          </p:cNvPr>
          <p:cNvSpPr>
            <a:spLocks noGrp="1"/>
          </p:cNvSpPr>
          <p:nvPr>
            <p:ph type="sldNum" sz="quarter" idx="12"/>
          </p:nvPr>
        </p:nvSpPr>
        <p:spPr/>
        <p:txBody>
          <a:bodyPr/>
          <a:lstStyle/>
          <a:p>
            <a:fld id="{4098D417-8B20-4DA0-B9B9-FCF98D3EC5DA}" type="slidenum">
              <a:rPr lang="en-IN" smtClean="0"/>
              <a:t>‹#›</a:t>
            </a:fld>
            <a:endParaRPr lang="en-IN"/>
          </a:p>
        </p:txBody>
      </p:sp>
    </p:spTree>
    <p:extLst>
      <p:ext uri="{BB962C8B-B14F-4D97-AF65-F5344CB8AC3E}">
        <p14:creationId xmlns:p14="http://schemas.microsoft.com/office/powerpoint/2010/main" val="50283024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1169-184A-7AE4-30B3-B37AEA6C90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952D6C-19CF-46EF-669F-005917F5C7D0}"/>
              </a:ext>
            </a:extLst>
          </p:cNvPr>
          <p:cNvSpPr>
            <a:spLocks noGrp="1"/>
          </p:cNvSpPr>
          <p:nvPr>
            <p:ph type="dt" sz="half" idx="10"/>
          </p:nvPr>
        </p:nvSpPr>
        <p:spPr/>
        <p:txBody>
          <a:bodyPr/>
          <a:lstStyle/>
          <a:p>
            <a:fld id="{4BA0904A-48F6-48E1-99FD-A3E3F60E367D}" type="datetimeFigureOut">
              <a:rPr lang="en-IN" smtClean="0"/>
              <a:t>Friday29</a:t>
            </a:fld>
            <a:endParaRPr lang="en-IN"/>
          </a:p>
        </p:txBody>
      </p:sp>
      <p:sp>
        <p:nvSpPr>
          <p:cNvPr id="4" name="Footer Placeholder 3">
            <a:extLst>
              <a:ext uri="{FF2B5EF4-FFF2-40B4-BE49-F238E27FC236}">
                <a16:creationId xmlns:a16="http://schemas.microsoft.com/office/drawing/2014/main" id="{D4B48C79-A930-BF5A-BBE8-4F0F1E8341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77EFD7-B342-5410-6540-FAD0E356A13A}"/>
              </a:ext>
            </a:extLst>
          </p:cNvPr>
          <p:cNvSpPr>
            <a:spLocks noGrp="1"/>
          </p:cNvSpPr>
          <p:nvPr>
            <p:ph type="sldNum" sz="quarter" idx="12"/>
          </p:nvPr>
        </p:nvSpPr>
        <p:spPr/>
        <p:txBody>
          <a:bodyPr/>
          <a:lstStyle/>
          <a:p>
            <a:fld id="{4098D417-8B20-4DA0-B9B9-FCF98D3EC5DA}" type="slidenum">
              <a:rPr lang="en-IN" smtClean="0"/>
              <a:t>‹#›</a:t>
            </a:fld>
            <a:endParaRPr lang="en-IN"/>
          </a:p>
        </p:txBody>
      </p:sp>
    </p:spTree>
    <p:extLst>
      <p:ext uri="{BB962C8B-B14F-4D97-AF65-F5344CB8AC3E}">
        <p14:creationId xmlns:p14="http://schemas.microsoft.com/office/powerpoint/2010/main" val="4293662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510877-7F68-234B-E14F-9C102F2B85E4}"/>
              </a:ext>
            </a:extLst>
          </p:cNvPr>
          <p:cNvSpPr>
            <a:spLocks noGrp="1"/>
          </p:cNvSpPr>
          <p:nvPr>
            <p:ph type="dt" sz="half" idx="10"/>
          </p:nvPr>
        </p:nvSpPr>
        <p:spPr/>
        <p:txBody>
          <a:bodyPr/>
          <a:lstStyle/>
          <a:p>
            <a:fld id="{4BA0904A-48F6-48E1-99FD-A3E3F60E367D}" type="datetimeFigureOut">
              <a:rPr lang="en-IN" smtClean="0"/>
              <a:t>Friday29</a:t>
            </a:fld>
            <a:endParaRPr lang="en-IN"/>
          </a:p>
        </p:txBody>
      </p:sp>
      <p:sp>
        <p:nvSpPr>
          <p:cNvPr id="3" name="Footer Placeholder 2">
            <a:extLst>
              <a:ext uri="{FF2B5EF4-FFF2-40B4-BE49-F238E27FC236}">
                <a16:creationId xmlns:a16="http://schemas.microsoft.com/office/drawing/2014/main" id="{28B80D71-F680-1306-970E-C22A33D28B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49DBB2-9714-315E-0CCC-E8152F43CD4D}"/>
              </a:ext>
            </a:extLst>
          </p:cNvPr>
          <p:cNvSpPr>
            <a:spLocks noGrp="1"/>
          </p:cNvSpPr>
          <p:nvPr>
            <p:ph type="sldNum" sz="quarter" idx="12"/>
          </p:nvPr>
        </p:nvSpPr>
        <p:spPr/>
        <p:txBody>
          <a:bodyPr/>
          <a:lstStyle/>
          <a:p>
            <a:fld id="{4098D417-8B20-4DA0-B9B9-FCF98D3EC5DA}" type="slidenum">
              <a:rPr lang="en-IN" smtClean="0"/>
              <a:t>‹#›</a:t>
            </a:fld>
            <a:endParaRPr lang="en-IN"/>
          </a:p>
        </p:txBody>
      </p:sp>
    </p:spTree>
    <p:extLst>
      <p:ext uri="{BB962C8B-B14F-4D97-AF65-F5344CB8AC3E}">
        <p14:creationId xmlns:p14="http://schemas.microsoft.com/office/powerpoint/2010/main" val="214307753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B6B6-D0D8-FDBC-2990-2D85C0A64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09A9A3-9D8D-1F3B-2782-B897F9E48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ED4D8D-6126-B5F3-3339-78C09ADC0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178DE-96CA-0CA2-E61E-14A05B8E5A4A}"/>
              </a:ext>
            </a:extLst>
          </p:cNvPr>
          <p:cNvSpPr>
            <a:spLocks noGrp="1"/>
          </p:cNvSpPr>
          <p:nvPr>
            <p:ph type="dt" sz="half" idx="10"/>
          </p:nvPr>
        </p:nvSpPr>
        <p:spPr/>
        <p:txBody>
          <a:bodyPr/>
          <a:lstStyle/>
          <a:p>
            <a:fld id="{4BA0904A-48F6-48E1-99FD-A3E3F60E367D}" type="datetimeFigureOut">
              <a:rPr lang="en-IN" smtClean="0"/>
              <a:t>Friday29</a:t>
            </a:fld>
            <a:endParaRPr lang="en-IN"/>
          </a:p>
        </p:txBody>
      </p:sp>
      <p:sp>
        <p:nvSpPr>
          <p:cNvPr id="6" name="Footer Placeholder 5">
            <a:extLst>
              <a:ext uri="{FF2B5EF4-FFF2-40B4-BE49-F238E27FC236}">
                <a16:creationId xmlns:a16="http://schemas.microsoft.com/office/drawing/2014/main" id="{BE97099E-9709-1673-6D21-C4982F6F92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A95CC7-4C27-91F2-F44A-0C9DD677DBA4}"/>
              </a:ext>
            </a:extLst>
          </p:cNvPr>
          <p:cNvSpPr>
            <a:spLocks noGrp="1"/>
          </p:cNvSpPr>
          <p:nvPr>
            <p:ph type="sldNum" sz="quarter" idx="12"/>
          </p:nvPr>
        </p:nvSpPr>
        <p:spPr/>
        <p:txBody>
          <a:bodyPr/>
          <a:lstStyle/>
          <a:p>
            <a:fld id="{4098D417-8B20-4DA0-B9B9-FCF98D3EC5DA}" type="slidenum">
              <a:rPr lang="en-IN" smtClean="0"/>
              <a:t>‹#›</a:t>
            </a:fld>
            <a:endParaRPr lang="en-IN"/>
          </a:p>
        </p:txBody>
      </p:sp>
    </p:spTree>
    <p:extLst>
      <p:ext uri="{BB962C8B-B14F-4D97-AF65-F5344CB8AC3E}">
        <p14:creationId xmlns:p14="http://schemas.microsoft.com/office/powerpoint/2010/main" val="381485948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ECFAF-DBBD-22BF-8309-88DE01731A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2D489D-4893-87E9-8FC8-328C425F10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8F46A7-D0EA-690E-FA9F-7905AF4EC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14FB95-3280-EB22-C357-A70B53766AA6}"/>
              </a:ext>
            </a:extLst>
          </p:cNvPr>
          <p:cNvSpPr>
            <a:spLocks noGrp="1"/>
          </p:cNvSpPr>
          <p:nvPr>
            <p:ph type="dt" sz="half" idx="10"/>
          </p:nvPr>
        </p:nvSpPr>
        <p:spPr/>
        <p:txBody>
          <a:bodyPr/>
          <a:lstStyle/>
          <a:p>
            <a:fld id="{4BA0904A-48F6-48E1-99FD-A3E3F60E367D}" type="datetimeFigureOut">
              <a:rPr lang="en-IN" smtClean="0"/>
              <a:t>Friday29</a:t>
            </a:fld>
            <a:endParaRPr lang="en-IN"/>
          </a:p>
        </p:txBody>
      </p:sp>
      <p:sp>
        <p:nvSpPr>
          <p:cNvPr id="6" name="Footer Placeholder 5">
            <a:extLst>
              <a:ext uri="{FF2B5EF4-FFF2-40B4-BE49-F238E27FC236}">
                <a16:creationId xmlns:a16="http://schemas.microsoft.com/office/drawing/2014/main" id="{CF2A8174-1D7B-C359-5E11-87AAF86F89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2EE658-94C7-F58A-7ED0-40A2986A2F4C}"/>
              </a:ext>
            </a:extLst>
          </p:cNvPr>
          <p:cNvSpPr>
            <a:spLocks noGrp="1"/>
          </p:cNvSpPr>
          <p:nvPr>
            <p:ph type="sldNum" sz="quarter" idx="12"/>
          </p:nvPr>
        </p:nvSpPr>
        <p:spPr/>
        <p:txBody>
          <a:bodyPr/>
          <a:lstStyle/>
          <a:p>
            <a:fld id="{4098D417-8B20-4DA0-B9B9-FCF98D3EC5DA}" type="slidenum">
              <a:rPr lang="en-IN" smtClean="0"/>
              <a:t>‹#›</a:t>
            </a:fld>
            <a:endParaRPr lang="en-IN"/>
          </a:p>
        </p:txBody>
      </p:sp>
    </p:spTree>
    <p:extLst>
      <p:ext uri="{BB962C8B-B14F-4D97-AF65-F5344CB8AC3E}">
        <p14:creationId xmlns:p14="http://schemas.microsoft.com/office/powerpoint/2010/main" val="72626296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8C078-F44B-98F1-75EF-95388DC3E4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D085AC-6403-A6B6-FBA0-37BE98AC2C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901610-D6C2-B37F-FCE7-21944C50EE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A0904A-48F6-48E1-99FD-A3E3F60E367D}" type="datetimeFigureOut">
              <a:rPr lang="en-IN" smtClean="0"/>
              <a:t>Friday29</a:t>
            </a:fld>
            <a:endParaRPr lang="en-IN"/>
          </a:p>
        </p:txBody>
      </p:sp>
      <p:sp>
        <p:nvSpPr>
          <p:cNvPr id="5" name="Footer Placeholder 4">
            <a:extLst>
              <a:ext uri="{FF2B5EF4-FFF2-40B4-BE49-F238E27FC236}">
                <a16:creationId xmlns:a16="http://schemas.microsoft.com/office/drawing/2014/main" id="{2C249C5A-05E7-E6C8-BA42-BD958E37B7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F438735-DEFE-1CA4-0F61-949B5A62A1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98D417-8B20-4DA0-B9B9-FCF98D3EC5DA}" type="slidenum">
              <a:rPr lang="en-IN" smtClean="0"/>
              <a:t>‹#›</a:t>
            </a:fld>
            <a:endParaRPr lang="en-IN"/>
          </a:p>
        </p:txBody>
      </p:sp>
    </p:spTree>
    <p:extLst>
      <p:ext uri="{BB962C8B-B14F-4D97-AF65-F5344CB8AC3E}">
        <p14:creationId xmlns:p14="http://schemas.microsoft.com/office/powerpoint/2010/main" val="1044698183"/>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40" r:id="rId12"/>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rr2---sn-npoe7ney.googlevideo.com/videoplayback?expire=1732916800&amp;ei=4OFJZ_jzKIXw9fwP8O7xoQ8&amp;ip=223.187.139.79&amp;id=o-AKZEtkEeZZdS6VvhCbZbYspOi98Mj__ZIUe2Z5i9pN2i&amp;itag=137&amp;source=youtube&amp;requiressl=yes&amp;xpc=EgVo2aDSNQ%3D%3D&amp;bui=AQn3pFSMxuyxH7-Let4gfMXAHRw78tlSx3JErwkYtj3vNCINFPgLLGOU-SRLT4Wsa_15rwDoVzdmQIJa&amp;vprv=1&amp;mime=video%2Fmp4&amp;rqh=1&amp;gir=yes&amp;clen=35037809&amp;dur=697.599&amp;lmt=1719702001842636&amp;keepalive=yes&amp;fexp=24350590,24350655,24350675,24350705,24350737,24350803,51326932,51335594&amp;c=ANDROID_VR&amp;txp=6209224&amp;sparams=expire%2Cei%2Cip%2Cid%2Citag%2Csource%2Crequiressl%2Cxpc%2Cbui%2Cvprv%2Cmime%2Crqh%2Cgir%2Cclen%2Cdur%2Clmt&amp;sig=AJfQdSswRAIgUBRR33-TQhjX0HMWVuD3qmm44k-wk0OWXrcrCmGIwPMCIBb_0wLHjIrPO8UztKR9CuPRNrDpNPORygowSUHIVLIp&amp;rm=sn-ci5gup-25u67l&amp;rrc=79,80&amp;req_id=f5956a9f6ad2a3ee&amp;redirect_counter=2&amp;cm2rm=sn-cvhsl7s&amp;cms_redirect=yes&amp;cmsv=e&amp;met=1732895258,&amp;mh=oX&amp;mip=106.76.231.21&amp;mm=34&amp;mn=sn-npoe7ney&amp;ms=ltu&amp;mt=1732894855&amp;mv=m&amp;mvi=2&amp;pl=24&amp;rms=ltu,au&amp;lsparams=met,mh,mip,mm,mn,ms,mv,mvi,pl,rms&amp;lsig=AGluJ3MwRAIgX6LAAek4bMMrkr9VqPeDZx68VYAyw5j0nH4twK2fo84CIGazYX0MIOjr_QltXNmcPlIH9YFGUkaMGa8MJG4pqdXT" TargetMode="External"/><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hyperlink" Target="https://drive.google.com/drive/folders/1FIsLAjgrqJPOn7LM3VPO5KDGWp7THpBL?usp=sharing"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echplemen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5">
            <a:extLst>
              <a:ext uri="{FF2B5EF4-FFF2-40B4-BE49-F238E27FC236}">
                <a16:creationId xmlns:a16="http://schemas.microsoft.com/office/drawing/2014/main" id="{9B86B230-5C55-1AEF-28C0-11ED0FF44E82}"/>
              </a:ext>
            </a:extLst>
          </p:cNvPr>
          <p:cNvSpPr txBox="1">
            <a:spLocks/>
          </p:cNvSpPr>
          <p:nvPr/>
        </p:nvSpPr>
        <p:spPr>
          <a:xfrm>
            <a:off x="995680" y="2265680"/>
            <a:ext cx="9926320" cy="4023360"/>
          </a:xfrm>
          <a:prstGeom prst="rect">
            <a:avLst/>
          </a:prstGeom>
        </p:spPr>
        <p:txBody>
          <a:bodyPr vert="horz" lIns="91440" tIns="45720" rIns="91440" bIns="45720" rtlCol="0" anchor="t">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defRPr/>
            </a:pPr>
            <a:r>
              <a:rPr lang="en-IN" dirty="0">
                <a:latin typeface="Times New Roman"/>
                <a:cs typeface="Times New Roman"/>
              </a:rPr>
              <a:t>Industry Internship Project- SEE Presentation</a:t>
            </a:r>
          </a:p>
          <a:p>
            <a:pPr marL="0" indent="0" algn="just" fontAlgn="auto">
              <a:spcAft>
                <a:spcPts val="0"/>
              </a:spcAft>
              <a:buNone/>
              <a:defRPr/>
            </a:pPr>
            <a:endParaRPr lang="en-IN" dirty="0">
              <a:latin typeface="Times New Roman"/>
              <a:cs typeface="Times New Roman"/>
            </a:endParaRPr>
          </a:p>
          <a:p>
            <a:pPr marL="0" indent="0" algn="just" fontAlgn="auto">
              <a:spcAft>
                <a:spcPts val="0"/>
              </a:spcAft>
              <a:buNone/>
              <a:defRPr/>
            </a:pPr>
            <a:r>
              <a:rPr lang="en-IN" dirty="0">
                <a:latin typeface="Times New Roman"/>
                <a:cs typeface="Times New Roman"/>
              </a:rPr>
              <a:t>Student Name: Amaresh Muddebihal</a:t>
            </a:r>
          </a:p>
          <a:p>
            <a:pPr marL="0" indent="0" algn="just" fontAlgn="auto">
              <a:spcAft>
                <a:spcPts val="0"/>
              </a:spcAft>
              <a:buNone/>
              <a:defRPr/>
            </a:pPr>
            <a:endParaRPr lang="en-IN" dirty="0">
              <a:latin typeface="Times New Roman"/>
              <a:cs typeface="Times New Roman"/>
            </a:endParaRPr>
          </a:p>
          <a:p>
            <a:pPr marL="0" indent="0" algn="just" fontAlgn="auto">
              <a:spcAft>
                <a:spcPts val="0"/>
              </a:spcAft>
              <a:buNone/>
              <a:defRPr/>
            </a:pPr>
            <a:r>
              <a:rPr lang="en-IN" dirty="0">
                <a:latin typeface="Times New Roman"/>
                <a:cs typeface="Times New Roman"/>
              </a:rPr>
              <a:t>Student Registration No: 20030141IT015</a:t>
            </a:r>
            <a:endParaRPr lang="en-IN" dirty="0">
              <a:latin typeface="Times New Roman" panose="02020603050405020304" pitchFamily="18" charset="0"/>
              <a:cs typeface="Times New Roman" panose="02020603050405020304" pitchFamily="18" charset="0"/>
            </a:endParaRPr>
          </a:p>
          <a:p>
            <a:pPr marL="0" indent="0" algn="just" fontAlgn="auto">
              <a:spcAft>
                <a:spcPts val="0"/>
              </a:spcAft>
              <a:buNone/>
              <a:defRPr/>
            </a:pPr>
            <a:endParaRPr lang="en-IN" dirty="0">
              <a:latin typeface="Times New Roman"/>
              <a:cs typeface="Times New Roman"/>
            </a:endParaRPr>
          </a:p>
          <a:p>
            <a:pPr marL="0" indent="0" algn="just" fontAlgn="auto">
              <a:spcAft>
                <a:spcPts val="0"/>
              </a:spcAft>
              <a:buNone/>
              <a:defRPr/>
            </a:pPr>
            <a:r>
              <a:rPr lang="en-IN" dirty="0">
                <a:latin typeface="Times New Roman"/>
                <a:cs typeface="Times New Roman"/>
              </a:rPr>
              <a:t>Title in </a:t>
            </a:r>
            <a:r>
              <a:rPr lang="en-IN" dirty="0" err="1">
                <a:latin typeface="Times New Roman"/>
                <a:cs typeface="Times New Roman"/>
              </a:rPr>
              <a:t>Internship:Cloud</a:t>
            </a:r>
            <a:r>
              <a:rPr lang="en-IN" dirty="0">
                <a:latin typeface="Times New Roman"/>
                <a:cs typeface="Times New Roman"/>
              </a:rPr>
              <a:t> (AWS) Intern</a:t>
            </a:r>
          </a:p>
          <a:p>
            <a:pPr marL="0" indent="0" algn="just" fontAlgn="auto">
              <a:spcAft>
                <a:spcPts val="0"/>
              </a:spcAft>
              <a:buNone/>
              <a:defRPr/>
            </a:pPr>
            <a:endParaRPr lang="en-IN" dirty="0">
              <a:latin typeface="Times New Roman"/>
              <a:cs typeface="Times New Roman"/>
            </a:endParaRPr>
          </a:p>
          <a:p>
            <a:pPr marL="0" indent="0" algn="just" fontAlgn="auto">
              <a:spcAft>
                <a:spcPts val="0"/>
              </a:spcAft>
              <a:buNone/>
              <a:defRPr/>
            </a:pPr>
            <a:r>
              <a:rPr lang="en-IN" dirty="0">
                <a:latin typeface="Times New Roman"/>
                <a:cs typeface="Times New Roman"/>
              </a:rPr>
              <a:t>Name of the Industry : </a:t>
            </a:r>
            <a:r>
              <a:rPr lang="en-US" dirty="0"/>
              <a:t>Information Technology (IT) and Software Development Industry</a:t>
            </a:r>
            <a:endParaRPr lang="en-IN" dirty="0">
              <a:latin typeface="Times New Roman"/>
              <a:cs typeface="Times New Roman"/>
            </a:endParaRPr>
          </a:p>
          <a:p>
            <a:pPr marL="0" indent="0" algn="just" fontAlgn="auto">
              <a:spcAft>
                <a:spcPts val="0"/>
              </a:spcAft>
              <a:buNone/>
              <a:defRPr/>
            </a:pPr>
            <a:endParaRPr lang="en-IN" dirty="0">
              <a:latin typeface="Times New Roman"/>
              <a:cs typeface="Times New Roman"/>
            </a:endParaRPr>
          </a:p>
          <a:p>
            <a:pPr marL="0" indent="0" algn="just" fontAlgn="auto">
              <a:spcAft>
                <a:spcPts val="0"/>
              </a:spcAft>
              <a:buNone/>
              <a:defRPr/>
            </a:pPr>
            <a:r>
              <a:rPr lang="en-IN" dirty="0">
                <a:latin typeface="Times New Roman"/>
                <a:cs typeface="Times New Roman"/>
              </a:rPr>
              <a:t>Name and Designation of Industry Mentor:  </a:t>
            </a:r>
            <a:r>
              <a:rPr lang="en-IN" dirty="0"/>
              <a:t>Rahul K  /HR</a:t>
            </a:r>
            <a:endParaRPr lang="en-IN" dirty="0">
              <a:latin typeface="Times New Roman"/>
              <a:cs typeface="Times New Roman"/>
            </a:endParaRPr>
          </a:p>
          <a:p>
            <a:pPr marL="114300" indent="0" algn="just" fontAlgn="auto">
              <a:spcAft>
                <a:spcPts val="0"/>
              </a:spcAft>
              <a:buNone/>
              <a:defRPr/>
            </a:pPr>
            <a:r>
              <a:rPr lang="en-IN" dirty="0">
                <a:latin typeface="Times New Roman"/>
                <a:cs typeface="Times New Roman"/>
              </a:rPr>
              <a:t>		</a:t>
            </a:r>
            <a:endParaRPr lang="en-IN" dirty="0">
              <a:latin typeface="Times New Roman" panose="02020603050405020304" pitchFamily="18" charset="0"/>
              <a:cs typeface="Times New Roman" panose="02020603050405020304" pitchFamily="18" charset="0"/>
            </a:endParaRPr>
          </a:p>
          <a:p>
            <a:pPr marL="0" indent="0" algn="just" fontAlgn="auto">
              <a:spcAft>
                <a:spcPts val="0"/>
              </a:spcAft>
              <a:buNone/>
              <a:defRPr/>
            </a:pPr>
            <a:r>
              <a:rPr lang="en-IN" sz="2900" dirty="0">
                <a:latin typeface="Times New Roman"/>
                <a:cs typeface="Times New Roman"/>
              </a:rPr>
              <a:t>Name and Designation of Mentor(University): </a:t>
            </a:r>
            <a:r>
              <a:rPr lang="en-IN" dirty="0"/>
              <a:t>Mr. </a:t>
            </a:r>
            <a:r>
              <a:rPr lang="en-IN" dirty="0" err="1"/>
              <a:t>Kalidass</a:t>
            </a:r>
            <a:r>
              <a:rPr lang="en-IN" dirty="0"/>
              <a:t> S  / </a:t>
            </a:r>
            <a:r>
              <a:rPr lang="en-US" dirty="0"/>
              <a:t>Assistant Professor, Department of CSE </a:t>
            </a:r>
            <a:endParaRPr lang="en-IN" dirty="0">
              <a:latin typeface="Times New Roman"/>
              <a:cs typeface="Times New Roman"/>
            </a:endParaRPr>
          </a:p>
          <a:p>
            <a:pPr marL="0" indent="0" fontAlgn="auto">
              <a:spcAft>
                <a:spcPts val="0"/>
              </a:spcAft>
              <a:buNone/>
            </a:pPr>
            <a:endParaRPr lang="en-IN" dirty="0"/>
          </a:p>
        </p:txBody>
      </p:sp>
      <p:pic>
        <p:nvPicPr>
          <p:cNvPr id="5" name="Picture 4">
            <a:extLst>
              <a:ext uri="{FF2B5EF4-FFF2-40B4-BE49-F238E27FC236}">
                <a16:creationId xmlns:a16="http://schemas.microsoft.com/office/drawing/2014/main" id="{880065D5-EFFB-06B7-9A4A-EF6F28ABEE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9680" y="215603"/>
            <a:ext cx="7410136" cy="13287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115393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D2E22E7E-059C-5535-21A0-965EF4BB9959}"/>
              </a:ext>
            </a:extLst>
          </p:cNvPr>
          <p:cNvSpPr>
            <a:spLocks noGrp="1"/>
          </p:cNvSpPr>
          <p:nvPr>
            <p:ph type="title"/>
          </p:nvPr>
        </p:nvSpPr>
        <p:spPr>
          <a:xfrm>
            <a:off x="1115568" y="548640"/>
            <a:ext cx="10168128" cy="1179576"/>
          </a:xfrm>
        </p:spPr>
        <p:txBody>
          <a:bodyPr vert="horz" lIns="91440" tIns="45720" rIns="91440" bIns="45720" rtlCol="0">
            <a:normAutofit/>
          </a:bodyPr>
          <a:lstStyle/>
          <a:p>
            <a:r>
              <a:rPr lang="en-US" sz="4000" kern="1200">
                <a:latin typeface="+mj-lt"/>
                <a:ea typeface="+mj-ea"/>
                <a:cs typeface="+mj-cs"/>
              </a:rPr>
              <a:t>Approach to Solving Project Tasks </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1">
            <a:extLst>
              <a:ext uri="{FF2B5EF4-FFF2-40B4-BE49-F238E27FC236}">
                <a16:creationId xmlns:a16="http://schemas.microsoft.com/office/drawing/2014/main" id="{575BE07B-ABAA-2303-5632-402151F95511}"/>
              </a:ext>
            </a:extLst>
          </p:cNvPr>
          <p:cNvSpPr>
            <a:spLocks noGrp="1" noChangeArrowheads="1"/>
          </p:cNvSpPr>
          <p:nvPr>
            <p:ph idx="1"/>
          </p:nvPr>
        </p:nvSpPr>
        <p:spPr bwMode="auto">
          <a:xfrm>
            <a:off x="892885" y="2481943"/>
            <a:ext cx="10390811" cy="41447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0" marR="0" lvl="0" indent="0" fontAlgn="base">
              <a:spcBef>
                <a:spcPct val="0"/>
              </a:spcBef>
              <a:spcAft>
                <a:spcPts val="600"/>
              </a:spcAft>
              <a:buClrTx/>
              <a:buSzTx/>
              <a:buNone/>
              <a:tabLst/>
            </a:pPr>
            <a:r>
              <a:rPr kumimoji="0" lang="en-US" altLang="en-US" sz="1400" b="1" i="0" u="none" strike="noStrike" cap="none" normalizeH="0" baseline="0" dirty="0">
                <a:ln>
                  <a:noFill/>
                </a:ln>
                <a:effectLst/>
              </a:rPr>
              <a:t>VPC and Security Setup</a:t>
            </a:r>
            <a:endParaRPr kumimoji="0" lang="en-US" altLang="en-US" sz="1400" b="0" i="0" u="none" strike="noStrike" cap="none" normalizeH="0" baseline="0" dirty="0">
              <a:ln>
                <a:noFill/>
              </a:ln>
              <a:effectLst/>
            </a:endParaRPr>
          </a:p>
          <a:p>
            <a:pPr marL="0" marR="0" lvl="0" indent="-228600" fontAlgn="base">
              <a:spcBef>
                <a:spcPct val="0"/>
              </a:spcBef>
              <a:spcAft>
                <a:spcPts val="600"/>
              </a:spcAft>
              <a:buClrTx/>
              <a:buSzTx/>
              <a:tabLst/>
            </a:pPr>
            <a:r>
              <a:rPr kumimoji="0" lang="en-US" altLang="en-US" sz="1400" b="0" i="0" u="none" strike="noStrike" cap="none" normalizeH="0" baseline="0" dirty="0">
                <a:ln>
                  <a:noFill/>
                </a:ln>
                <a:effectLst/>
              </a:rPr>
              <a:t>Configured a Virtual Private Cloud (VPC) for secure networking.</a:t>
            </a:r>
          </a:p>
          <a:p>
            <a:pPr marL="0" marR="0" lvl="0" indent="-228600" fontAlgn="base">
              <a:spcBef>
                <a:spcPct val="0"/>
              </a:spcBef>
              <a:spcAft>
                <a:spcPts val="600"/>
              </a:spcAft>
              <a:buClrTx/>
              <a:buSzTx/>
              <a:tabLst/>
            </a:pPr>
            <a:r>
              <a:rPr kumimoji="0" lang="en-US" altLang="en-US" sz="1400" b="0" i="0" u="none" strike="noStrike" cap="none" normalizeH="0" baseline="0" dirty="0">
                <a:ln>
                  <a:noFill/>
                </a:ln>
                <a:effectLst/>
              </a:rPr>
              <a:t>Created security groups and IAM roles to ensure restricted and secure access.</a:t>
            </a:r>
          </a:p>
          <a:p>
            <a:pPr marL="0" marR="0" lvl="0" indent="-228600" fontAlgn="base">
              <a:spcBef>
                <a:spcPct val="0"/>
              </a:spcBef>
              <a:spcAft>
                <a:spcPts val="600"/>
              </a:spcAft>
              <a:buClrTx/>
              <a:buSzTx/>
              <a:tabLst/>
            </a:pPr>
            <a:endParaRPr kumimoji="0" lang="en-US" altLang="en-US" sz="1400" b="1" i="0" u="none" strike="noStrike" cap="none" normalizeH="0" baseline="0" dirty="0">
              <a:ln>
                <a:noFill/>
              </a:ln>
              <a:effectLst/>
            </a:endParaRPr>
          </a:p>
          <a:p>
            <a:pPr marL="0" marR="0" lvl="0" indent="0" fontAlgn="base">
              <a:spcBef>
                <a:spcPct val="0"/>
              </a:spcBef>
              <a:spcAft>
                <a:spcPts val="600"/>
              </a:spcAft>
              <a:buClrTx/>
              <a:buSzTx/>
              <a:buNone/>
              <a:tabLst/>
            </a:pPr>
            <a:r>
              <a:rPr kumimoji="0" lang="en-US" altLang="en-US" sz="1400" b="1" i="0" u="none" strike="noStrike" cap="none" normalizeH="0" baseline="0" dirty="0">
                <a:ln>
                  <a:noFill/>
                </a:ln>
                <a:effectLst/>
              </a:rPr>
              <a:t>Database Configuration</a:t>
            </a:r>
            <a:endParaRPr kumimoji="0" lang="en-US" altLang="en-US" sz="1400" b="0" i="0" u="none" strike="noStrike" cap="none" normalizeH="0" baseline="0" dirty="0">
              <a:ln>
                <a:noFill/>
              </a:ln>
              <a:effectLst/>
            </a:endParaRPr>
          </a:p>
          <a:p>
            <a:pPr marL="0" marR="0" lvl="0" indent="-228600" fontAlgn="base">
              <a:spcBef>
                <a:spcPct val="0"/>
              </a:spcBef>
              <a:spcAft>
                <a:spcPts val="600"/>
              </a:spcAft>
              <a:buClrTx/>
              <a:buSzTx/>
              <a:tabLst/>
            </a:pPr>
            <a:r>
              <a:rPr kumimoji="0" lang="en-US" altLang="en-US" sz="1400" b="0" i="0" u="none" strike="noStrike" cap="none" normalizeH="0" baseline="0" dirty="0">
                <a:ln>
                  <a:noFill/>
                </a:ln>
                <a:effectLst/>
              </a:rPr>
              <a:t>Launched an RDS instance within the VPC for low-latency communication.</a:t>
            </a:r>
          </a:p>
          <a:p>
            <a:pPr marL="0" marR="0" lvl="0" indent="-228600" fontAlgn="base">
              <a:spcBef>
                <a:spcPct val="0"/>
              </a:spcBef>
              <a:spcAft>
                <a:spcPts val="600"/>
              </a:spcAft>
              <a:buClrTx/>
              <a:buSzTx/>
              <a:tabLst/>
            </a:pPr>
            <a:r>
              <a:rPr kumimoji="0" lang="en-US" altLang="en-US" sz="1400" b="0" i="0" u="none" strike="noStrike" cap="none" normalizeH="0" baseline="0" dirty="0">
                <a:ln>
                  <a:noFill/>
                </a:ln>
                <a:effectLst/>
              </a:rPr>
              <a:t>Managed database credentials using AWS Secrets Manager.</a:t>
            </a:r>
          </a:p>
          <a:p>
            <a:pPr marL="0" marR="0" lvl="0" indent="-228600" fontAlgn="base">
              <a:spcBef>
                <a:spcPct val="0"/>
              </a:spcBef>
              <a:spcAft>
                <a:spcPts val="600"/>
              </a:spcAft>
              <a:buClrTx/>
              <a:buSzTx/>
              <a:tabLst/>
            </a:pPr>
            <a:endParaRPr kumimoji="0" lang="en-US" altLang="en-US" sz="1400" b="1" i="0" u="none" strike="noStrike" cap="none" normalizeH="0" baseline="0" dirty="0">
              <a:ln>
                <a:noFill/>
              </a:ln>
              <a:effectLst/>
            </a:endParaRPr>
          </a:p>
          <a:p>
            <a:pPr marL="0" marR="0" lvl="0" indent="0" fontAlgn="base">
              <a:spcBef>
                <a:spcPct val="0"/>
              </a:spcBef>
              <a:spcAft>
                <a:spcPts val="600"/>
              </a:spcAft>
              <a:buClrTx/>
              <a:buSzTx/>
              <a:buNone/>
              <a:tabLst/>
            </a:pPr>
            <a:r>
              <a:rPr kumimoji="0" lang="en-US" altLang="en-US" sz="1400" b="1" i="0" u="none" strike="noStrike" cap="none" normalizeH="0" baseline="0" dirty="0">
                <a:ln>
                  <a:noFill/>
                </a:ln>
                <a:effectLst/>
              </a:rPr>
              <a:t>Application Deployment</a:t>
            </a:r>
            <a:endParaRPr kumimoji="0" lang="en-US" altLang="en-US" sz="1400" b="0" i="0" u="none" strike="noStrike" cap="none" normalizeH="0" baseline="0" dirty="0">
              <a:ln>
                <a:noFill/>
              </a:ln>
              <a:effectLst/>
            </a:endParaRPr>
          </a:p>
          <a:p>
            <a:pPr marL="0" marR="0" lvl="0" indent="-228600" fontAlgn="base">
              <a:spcBef>
                <a:spcPct val="0"/>
              </a:spcBef>
              <a:spcAft>
                <a:spcPts val="600"/>
              </a:spcAft>
              <a:buClrTx/>
              <a:buSzTx/>
              <a:tabLst/>
            </a:pPr>
            <a:r>
              <a:rPr kumimoji="0" lang="en-US" altLang="en-US" sz="1400" b="0" i="0" u="none" strike="noStrike" cap="none" normalizeH="0" baseline="0" dirty="0">
                <a:ln>
                  <a:noFill/>
                </a:ln>
                <a:effectLst/>
              </a:rPr>
              <a:t>Deployed the application on AWS Elastic Beanstalk, which automated infrastructure provisioning.</a:t>
            </a:r>
          </a:p>
          <a:p>
            <a:pPr marL="0" marR="0" lvl="0" indent="-228600" fontAlgn="base">
              <a:spcBef>
                <a:spcPct val="0"/>
              </a:spcBef>
              <a:spcAft>
                <a:spcPts val="600"/>
              </a:spcAft>
              <a:buClrTx/>
              <a:buSzTx/>
              <a:tabLst/>
            </a:pPr>
            <a:r>
              <a:rPr kumimoji="0" lang="en-US" altLang="en-US" sz="1400" b="0" i="0" u="none" strike="noStrike" cap="none" normalizeH="0" baseline="0" dirty="0">
                <a:ln>
                  <a:noFill/>
                </a:ln>
                <a:effectLst/>
              </a:rPr>
              <a:t>Configured auto-scaling and load balancing to ensure availability.</a:t>
            </a:r>
          </a:p>
          <a:p>
            <a:pPr marL="0" marR="0" lvl="0" indent="-228600" fontAlgn="base">
              <a:spcBef>
                <a:spcPct val="0"/>
              </a:spcBef>
              <a:spcAft>
                <a:spcPts val="600"/>
              </a:spcAft>
              <a:buClrTx/>
              <a:buSzTx/>
              <a:tabLst/>
            </a:pPr>
            <a:endParaRPr kumimoji="0" lang="en-US" altLang="en-US" sz="1400" b="1" i="0" u="none" strike="noStrike" cap="none" normalizeH="0" baseline="0" dirty="0">
              <a:ln>
                <a:noFill/>
              </a:ln>
              <a:effectLst/>
            </a:endParaRPr>
          </a:p>
          <a:p>
            <a:pPr marL="0" marR="0" lvl="0" indent="0" fontAlgn="base">
              <a:spcBef>
                <a:spcPct val="0"/>
              </a:spcBef>
              <a:spcAft>
                <a:spcPts val="600"/>
              </a:spcAft>
              <a:buClrTx/>
              <a:buSzTx/>
              <a:buNone/>
              <a:tabLst/>
            </a:pPr>
            <a:r>
              <a:rPr kumimoji="0" lang="en-US" altLang="en-US" sz="1400" b="1" i="0" u="none" strike="noStrike" cap="none" normalizeH="0" baseline="0" dirty="0">
                <a:ln>
                  <a:noFill/>
                </a:ln>
                <a:effectLst/>
              </a:rPr>
              <a:t>Monitoring and Optimization</a:t>
            </a:r>
            <a:endParaRPr kumimoji="0" lang="en-US" altLang="en-US" sz="1400" b="0" i="0" u="none" strike="noStrike" cap="none" normalizeH="0" baseline="0" dirty="0">
              <a:ln>
                <a:noFill/>
              </a:ln>
              <a:effectLst/>
            </a:endParaRPr>
          </a:p>
          <a:p>
            <a:pPr marL="0" marR="0" lvl="0" indent="-228600" fontAlgn="base">
              <a:spcBef>
                <a:spcPct val="0"/>
              </a:spcBef>
              <a:spcAft>
                <a:spcPts val="600"/>
              </a:spcAft>
              <a:buClrTx/>
              <a:buSzTx/>
              <a:tabLst/>
            </a:pPr>
            <a:r>
              <a:rPr kumimoji="0" lang="en-US" altLang="en-US" sz="1400" b="0" i="0" u="none" strike="noStrike" cap="none" normalizeH="0" baseline="0" dirty="0">
                <a:ln>
                  <a:noFill/>
                </a:ln>
                <a:effectLst/>
              </a:rPr>
              <a:t>Set up CloudWatch alarms for critical performance metrics.</a:t>
            </a:r>
          </a:p>
          <a:p>
            <a:pPr marL="0" marR="0" lvl="0" indent="-228600" fontAlgn="base">
              <a:spcBef>
                <a:spcPct val="0"/>
              </a:spcBef>
              <a:spcAft>
                <a:spcPts val="600"/>
              </a:spcAft>
              <a:buClrTx/>
              <a:buSzTx/>
              <a:tabLst/>
            </a:pPr>
            <a:r>
              <a:rPr kumimoji="0" lang="en-US" altLang="en-US" sz="1400" b="0" i="0" u="none" strike="noStrike" cap="none" normalizeH="0" baseline="0" dirty="0">
                <a:ln>
                  <a:noFill/>
                </a:ln>
                <a:effectLst/>
              </a:rPr>
              <a:t>Optimized database queries and server configurations for improved responsiveness.</a:t>
            </a:r>
          </a:p>
          <a:p>
            <a:pPr marL="0" marR="0" lvl="0" indent="-228600" fontAlgn="base">
              <a:spcBef>
                <a:spcPct val="0"/>
              </a:spcBef>
              <a:spcAft>
                <a:spcPts val="600"/>
              </a:spcAft>
              <a:buClrTx/>
              <a:buSzTx/>
              <a:tabLst/>
            </a:pPr>
            <a:endParaRPr kumimoji="0" lang="en-US" altLang="en-US" sz="1400" b="0" i="0" u="none" strike="noStrike" cap="none" normalizeH="0" baseline="0" dirty="0">
              <a:ln>
                <a:noFill/>
              </a:ln>
              <a:effectLst/>
            </a:endParaRPr>
          </a:p>
        </p:txBody>
      </p:sp>
      <p:pic>
        <p:nvPicPr>
          <p:cNvPr id="2" name="Picture 1">
            <a:extLst>
              <a:ext uri="{FF2B5EF4-FFF2-40B4-BE49-F238E27FC236}">
                <a16:creationId xmlns:a16="http://schemas.microsoft.com/office/drawing/2014/main" id="{F05B8492-52AD-F81D-D164-E76CCC568D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345282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7C3A601-1F8E-94BE-8B66-A8CE64535CF9}"/>
              </a:ext>
            </a:extLst>
          </p:cNvPr>
          <p:cNvSpPr>
            <a:spLocks noGrp="1"/>
          </p:cNvSpPr>
          <p:nvPr>
            <p:ph type="title"/>
          </p:nvPr>
        </p:nvSpPr>
        <p:spPr>
          <a:xfrm>
            <a:off x="838200" y="556995"/>
            <a:ext cx="10515600" cy="1133693"/>
          </a:xfrm>
        </p:spPr>
        <p:txBody>
          <a:bodyPr vert="horz" lIns="91440" tIns="45720" rIns="91440" bIns="45720" rtlCol="0">
            <a:normAutofit/>
          </a:bodyPr>
          <a:lstStyle/>
          <a:p>
            <a:r>
              <a:rPr lang="en-US" kern="1200" dirty="0">
                <a:latin typeface="+mj-lt"/>
                <a:ea typeface="+mj-ea"/>
                <a:cs typeface="+mj-cs"/>
              </a:rPr>
              <a:t>Project Results – Key Achievements</a:t>
            </a:r>
          </a:p>
        </p:txBody>
      </p:sp>
      <p:graphicFrame>
        <p:nvGraphicFramePr>
          <p:cNvPr id="7" name="Rectangle 1">
            <a:extLst>
              <a:ext uri="{FF2B5EF4-FFF2-40B4-BE49-F238E27FC236}">
                <a16:creationId xmlns:a16="http://schemas.microsoft.com/office/drawing/2014/main" id="{6B12D56F-D4F8-E1B4-98E7-DB1D83E8CC83}"/>
              </a:ext>
            </a:extLst>
          </p:cNvPr>
          <p:cNvGraphicFramePr>
            <a:graphicFrameLocks noGrp="1"/>
          </p:cNvGraphicFramePr>
          <p:nvPr>
            <p:ph idx="1"/>
            <p:extLst>
              <p:ext uri="{D42A27DB-BD31-4B8C-83A1-F6EECF244321}">
                <p14:modId xmlns:p14="http://schemas.microsoft.com/office/powerpoint/2010/main" val="19714160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1CB58649-3465-FEAA-D031-C0FBAC10205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6F14B695-31DF-25A3-F5D3-DA925C920C8C}"/>
              </a:ext>
            </a:extLst>
          </p:cNvPr>
          <p:cNvSpPr txBox="1"/>
          <p:nvPr/>
        </p:nvSpPr>
        <p:spPr>
          <a:xfrm>
            <a:off x="3917373" y="6116339"/>
            <a:ext cx="3378874" cy="369332"/>
          </a:xfrm>
          <a:prstGeom prst="rect">
            <a:avLst/>
          </a:prstGeom>
          <a:noFill/>
        </p:spPr>
        <p:txBody>
          <a:bodyPr wrap="none" rtlCol="0">
            <a:spAutoFit/>
          </a:bodyPr>
          <a:lstStyle/>
          <a:p>
            <a:r>
              <a:rPr lang="en-IN" dirty="0">
                <a:hlinkClick r:id="rId8"/>
              </a:rPr>
              <a:t>Sample Deployment Click here </a:t>
            </a:r>
            <a:endParaRPr lang="en-IN" dirty="0"/>
          </a:p>
        </p:txBody>
      </p:sp>
    </p:spTree>
    <p:extLst>
      <p:ext uri="{BB962C8B-B14F-4D97-AF65-F5344CB8AC3E}">
        <p14:creationId xmlns:p14="http://schemas.microsoft.com/office/powerpoint/2010/main" val="296943430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577DBD7-3AD2-2961-AE0C-F483DF9C0545}"/>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kern="1200">
                <a:latin typeface="+mj-lt"/>
                <a:ea typeface="+mj-ea"/>
                <a:cs typeface="+mj-cs"/>
              </a:rPr>
              <a:t>Metrics and Statistics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8B849AFF-6216-24F8-2F64-0E85BE665142}"/>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b="1" dirty="0"/>
              <a:t>System Metrics Post-Implementation</a:t>
            </a:r>
            <a:r>
              <a:rPr lang="en-US" dirty="0"/>
              <a:t>:</a:t>
            </a:r>
          </a:p>
          <a:p>
            <a:pPr marL="457200" lvl="1" indent="0">
              <a:buNone/>
            </a:pPr>
            <a:r>
              <a:rPr lang="en-US" sz="2000" b="1" dirty="0"/>
              <a:t>Server Uptime</a:t>
            </a:r>
            <a:r>
              <a:rPr lang="en-US" sz="2000" dirty="0"/>
              <a:t>: Maintained 99.99% availability with AWS Elastic Load Balancer and Auto Scaling.</a:t>
            </a:r>
          </a:p>
          <a:p>
            <a:pPr marL="457200" lvl="1" indent="0">
              <a:buNone/>
            </a:pPr>
            <a:r>
              <a:rPr lang="en-US" sz="2000" b="1" dirty="0"/>
              <a:t>Cost Efficiency</a:t>
            </a:r>
            <a:r>
              <a:rPr lang="en-US" sz="2000" dirty="0"/>
              <a:t>: Achieved 25% cost savings by dynamically scaling resources based on real-time traffic.</a:t>
            </a:r>
          </a:p>
          <a:p>
            <a:pPr marL="457200" lvl="1" indent="0">
              <a:buNone/>
            </a:pPr>
            <a:r>
              <a:rPr lang="en-US" sz="2000" b="1" dirty="0"/>
              <a:t>Database Performance</a:t>
            </a:r>
            <a:r>
              <a:rPr lang="en-US" sz="2000" dirty="0"/>
              <a:t>: Query execution time reduced by 50% with optimized indexing strategies.</a:t>
            </a:r>
          </a:p>
          <a:p>
            <a:pPr marL="0" indent="0">
              <a:buNone/>
            </a:pPr>
            <a:endParaRPr lang="en-US" b="1" dirty="0"/>
          </a:p>
          <a:p>
            <a:pPr marL="0" indent="0">
              <a:buNone/>
            </a:pPr>
            <a:r>
              <a:rPr lang="en-US" b="1" dirty="0"/>
              <a:t>Visualized Metrics</a:t>
            </a:r>
            <a:r>
              <a:rPr lang="en-US" dirty="0"/>
              <a:t>:</a:t>
            </a:r>
          </a:p>
          <a:p>
            <a:pPr marL="457200" lvl="1" indent="0">
              <a:buNone/>
            </a:pPr>
            <a:r>
              <a:rPr lang="en-US" sz="2000" dirty="0"/>
              <a:t>Bar chart showing the response time before and after optimization.</a:t>
            </a:r>
          </a:p>
          <a:p>
            <a:pPr marL="457200" lvl="1" indent="0">
              <a:buNone/>
            </a:pPr>
            <a:r>
              <a:rPr lang="en-US" sz="2000" dirty="0"/>
              <a:t>Line graph illustrating traffic management during peak hours using auto-scaling.</a:t>
            </a:r>
          </a:p>
        </p:txBody>
      </p:sp>
      <p:pic>
        <p:nvPicPr>
          <p:cNvPr id="5" name="Picture 4">
            <a:extLst>
              <a:ext uri="{FF2B5EF4-FFF2-40B4-BE49-F238E27FC236}">
                <a16:creationId xmlns:a16="http://schemas.microsoft.com/office/drawing/2014/main" id="{51F91D7B-6670-14E9-8AE0-EF6E23BA6C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733717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5578B3-A212-073C-F073-7361F8833BF5}"/>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lnSpc>
                <a:spcPct val="90000"/>
              </a:lnSpc>
            </a:pPr>
            <a:r>
              <a:rPr lang="en-US" sz="6600"/>
              <a:t>Visualizations</a:t>
            </a:r>
          </a:p>
        </p:txBody>
      </p:sp>
      <p:pic>
        <p:nvPicPr>
          <p:cNvPr id="6" name="Content Placeholder 5" descr="A screenshot of a computer&#10;&#10;Description automatically generated">
            <a:extLst>
              <a:ext uri="{FF2B5EF4-FFF2-40B4-BE49-F238E27FC236}">
                <a16:creationId xmlns:a16="http://schemas.microsoft.com/office/drawing/2014/main" id="{684E6671-58CC-FBBD-A701-182F4ED8693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3701" y="2138476"/>
            <a:ext cx="5765154" cy="3067544"/>
          </a:xfrm>
          <a:prstGeom prst="rect">
            <a:avLst/>
          </a:prstGeom>
        </p:spPr>
      </p:pic>
      <p:pic>
        <p:nvPicPr>
          <p:cNvPr id="8" name="Picture 7" descr="A computer screen shot of a login page&#10;&#10;Description automatically generated">
            <a:extLst>
              <a:ext uri="{FF2B5EF4-FFF2-40B4-BE49-F238E27FC236}">
                <a16:creationId xmlns:a16="http://schemas.microsoft.com/office/drawing/2014/main" id="{467F887A-BC11-7E9D-0C62-CB7DF9234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706" y="2086521"/>
            <a:ext cx="5614416" cy="3158108"/>
          </a:xfrm>
          <a:prstGeom prst="rect">
            <a:avLst/>
          </a:prstGeom>
        </p:spPr>
      </p:pic>
      <p:pic>
        <p:nvPicPr>
          <p:cNvPr id="2" name="Picture 1">
            <a:extLst>
              <a:ext uri="{FF2B5EF4-FFF2-40B4-BE49-F238E27FC236}">
                <a16:creationId xmlns:a16="http://schemas.microsoft.com/office/drawing/2014/main" id="{4FB216CA-1FCF-1AEE-A0AD-219193AB63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96128" y="148851"/>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11587D90-4C74-A0AC-7E88-7D368A965062}"/>
              </a:ext>
            </a:extLst>
          </p:cNvPr>
          <p:cNvSpPr txBox="1"/>
          <p:nvPr/>
        </p:nvSpPr>
        <p:spPr>
          <a:xfrm>
            <a:off x="4585368" y="5879921"/>
            <a:ext cx="2461508" cy="369332"/>
          </a:xfrm>
          <a:prstGeom prst="rect">
            <a:avLst/>
          </a:prstGeom>
          <a:noFill/>
        </p:spPr>
        <p:txBody>
          <a:bodyPr wrap="none" rtlCol="0">
            <a:spAutoFit/>
          </a:bodyPr>
          <a:lstStyle/>
          <a:p>
            <a:r>
              <a:rPr lang="en-IN" dirty="0">
                <a:hlinkClick r:id="rId5"/>
              </a:rPr>
              <a:t>Click For more images </a:t>
            </a:r>
            <a:endParaRPr lang="en-IN" dirty="0"/>
          </a:p>
        </p:txBody>
      </p:sp>
      <p:sp>
        <p:nvSpPr>
          <p:cNvPr id="5" name="TextBox 4">
            <a:extLst>
              <a:ext uri="{FF2B5EF4-FFF2-40B4-BE49-F238E27FC236}">
                <a16:creationId xmlns:a16="http://schemas.microsoft.com/office/drawing/2014/main" id="{6140E6C0-1C07-A202-8DF0-24F0E7F3F5EA}"/>
              </a:ext>
            </a:extLst>
          </p:cNvPr>
          <p:cNvSpPr txBox="1"/>
          <p:nvPr/>
        </p:nvSpPr>
        <p:spPr>
          <a:xfrm>
            <a:off x="1714500" y="6260760"/>
            <a:ext cx="9551269" cy="369332"/>
          </a:xfrm>
          <a:prstGeom prst="rect">
            <a:avLst/>
          </a:prstGeom>
          <a:noFill/>
        </p:spPr>
        <p:txBody>
          <a:bodyPr wrap="none" rtlCol="0">
            <a:spAutoFit/>
          </a:bodyPr>
          <a:lstStyle/>
          <a:p>
            <a:r>
              <a:rPr lang="en-IN" dirty="0">
                <a:hlinkClick r:id="rId5"/>
              </a:rPr>
              <a:t>https://drive.google.com/drive/folders/1FIsLAjgrqJPOn7LM3VPO5KDGWp7THpBL?usp=sharing</a:t>
            </a:r>
            <a:endParaRPr lang="en-IN" dirty="0"/>
          </a:p>
        </p:txBody>
      </p:sp>
    </p:spTree>
    <p:extLst>
      <p:ext uri="{BB962C8B-B14F-4D97-AF65-F5344CB8AC3E}">
        <p14:creationId xmlns:p14="http://schemas.microsoft.com/office/powerpoint/2010/main" val="13473060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0E23EE-9F78-4C9B-EA25-321E010618B1}"/>
              </a:ext>
            </a:extLst>
          </p:cNvPr>
          <p:cNvSpPr>
            <a:spLocks noGrp="1"/>
          </p:cNvSpPr>
          <p:nvPr>
            <p:ph type="title"/>
          </p:nvPr>
        </p:nvSpPr>
        <p:spPr>
          <a:xfrm>
            <a:off x="841248" y="251312"/>
            <a:ext cx="10506456" cy="1010264"/>
          </a:xfrm>
        </p:spPr>
        <p:txBody>
          <a:bodyPr vert="horz" lIns="91440" tIns="45720" rIns="91440" bIns="45720" rtlCol="0" anchor="ctr">
            <a:normAutofit/>
          </a:bodyPr>
          <a:lstStyle/>
          <a:p>
            <a:pPr>
              <a:lnSpc>
                <a:spcPct val="90000"/>
              </a:lnSpc>
            </a:pPr>
            <a:r>
              <a:rPr lang="en-US" sz="4400" kern="1200">
                <a:solidFill>
                  <a:schemeClr val="tx1"/>
                </a:solidFill>
                <a:latin typeface="+mj-lt"/>
                <a:ea typeface="+mj-ea"/>
                <a:cs typeface="+mj-cs"/>
              </a:rPr>
              <a:t>Organizational Benefits</a:t>
            </a:r>
          </a:p>
        </p:txBody>
      </p:sp>
      <p:graphicFrame>
        <p:nvGraphicFramePr>
          <p:cNvPr id="18" name="Rectangle 1">
            <a:extLst>
              <a:ext uri="{FF2B5EF4-FFF2-40B4-BE49-F238E27FC236}">
                <a16:creationId xmlns:a16="http://schemas.microsoft.com/office/drawing/2014/main" id="{73400F88-AAE5-3699-B0B9-5BF995E7848B}"/>
              </a:ext>
            </a:extLst>
          </p:cNvPr>
          <p:cNvGraphicFramePr>
            <a:graphicFrameLocks noGrp="1"/>
          </p:cNvGraphicFramePr>
          <p:nvPr>
            <p:ph idx="1"/>
            <p:extLst>
              <p:ext uri="{D42A27DB-BD31-4B8C-83A1-F6EECF244321}">
                <p14:modId xmlns:p14="http://schemas.microsoft.com/office/powerpoint/2010/main" val="2635308169"/>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016C6B16-EED1-FA95-FBF6-738876F707D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908570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BAC9618-48CC-E190-ECE9-0ED813CAB87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9FA628F-2ADF-3838-19A4-F5C7D3B047C6}"/>
              </a:ext>
            </a:extLst>
          </p:cNvPr>
          <p:cNvSpPr>
            <a:spLocks noGrp="1"/>
          </p:cNvSpPr>
          <p:nvPr>
            <p:ph type="title"/>
          </p:nvPr>
        </p:nvSpPr>
        <p:spPr>
          <a:xfrm>
            <a:off x="300261" y="187513"/>
            <a:ext cx="7434487" cy="974313"/>
          </a:xfrm>
        </p:spPr>
        <p:txBody>
          <a:bodyPr vert="horz" lIns="91440" tIns="45720" rIns="91440" bIns="45720" rtlCol="0" anchor="ctr">
            <a:normAutofit/>
          </a:bodyPr>
          <a:lstStyle/>
          <a:p>
            <a:pPr>
              <a:lnSpc>
                <a:spcPct val="90000"/>
              </a:lnSpc>
            </a:pPr>
            <a:r>
              <a:rPr lang="en-US" sz="3200" kern="1200" dirty="0">
                <a:solidFill>
                  <a:schemeClr val="tx1"/>
                </a:solidFill>
                <a:latin typeface="+mj-lt"/>
                <a:ea typeface="+mj-ea"/>
                <a:cs typeface="+mj-cs"/>
              </a:rPr>
              <a:t>Learning Experience – New Skills Gained or Developed</a:t>
            </a:r>
          </a:p>
        </p:txBody>
      </p:sp>
      <p:graphicFrame>
        <p:nvGraphicFramePr>
          <p:cNvPr id="8" name="Rectangle 2">
            <a:extLst>
              <a:ext uri="{FF2B5EF4-FFF2-40B4-BE49-F238E27FC236}">
                <a16:creationId xmlns:a16="http://schemas.microsoft.com/office/drawing/2014/main" id="{A7BF1239-A7FE-9A90-64DD-38996E5CD62B}"/>
              </a:ext>
            </a:extLst>
          </p:cNvPr>
          <p:cNvGraphicFramePr>
            <a:graphicFrameLocks noGrp="1"/>
          </p:cNvGraphicFramePr>
          <p:nvPr>
            <p:ph idx="1"/>
            <p:extLst>
              <p:ext uri="{D42A27DB-BD31-4B8C-83A1-F6EECF244321}">
                <p14:modId xmlns:p14="http://schemas.microsoft.com/office/powerpoint/2010/main" val="1828930889"/>
              </p:ext>
            </p:extLst>
          </p:nvPr>
        </p:nvGraphicFramePr>
        <p:xfrm>
          <a:off x="207818" y="1473064"/>
          <a:ext cx="11433320" cy="4813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916BB32A-5054-0C15-7868-1787A160CFE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662484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2D5A33-2CFC-B23A-4F90-1CB923373A26}"/>
              </a:ext>
            </a:extLst>
          </p:cNvPr>
          <p:cNvSpPr>
            <a:spLocks noGrp="1"/>
          </p:cNvSpPr>
          <p:nvPr>
            <p:ph type="title"/>
          </p:nvPr>
        </p:nvSpPr>
        <p:spPr>
          <a:xfrm>
            <a:off x="364863" y="370600"/>
            <a:ext cx="7316097" cy="863960"/>
          </a:xfrm>
        </p:spPr>
        <p:txBody>
          <a:bodyPr vert="horz" lIns="91440" tIns="45720" rIns="91440" bIns="45720" rtlCol="0" anchor="ctr">
            <a:normAutofit fontScale="90000"/>
          </a:bodyPr>
          <a:lstStyle/>
          <a:p>
            <a:pPr>
              <a:lnSpc>
                <a:spcPct val="90000"/>
              </a:lnSpc>
            </a:pPr>
            <a:r>
              <a:rPr lang="en-US" sz="4400" kern="1200" dirty="0">
                <a:solidFill>
                  <a:schemeClr val="tx1"/>
                </a:solidFill>
                <a:latin typeface="+mj-lt"/>
                <a:ea typeface="+mj-ea"/>
                <a:cs typeface="+mj-cs"/>
              </a:rPr>
              <a:t>Professional Growth and Personal Insights</a:t>
            </a:r>
          </a:p>
        </p:txBody>
      </p:sp>
      <p:graphicFrame>
        <p:nvGraphicFramePr>
          <p:cNvPr id="6" name="Rectangle 1">
            <a:extLst>
              <a:ext uri="{FF2B5EF4-FFF2-40B4-BE49-F238E27FC236}">
                <a16:creationId xmlns:a16="http://schemas.microsoft.com/office/drawing/2014/main" id="{A70F2339-D1C1-EB37-7444-CDB8778ADC13}"/>
              </a:ext>
            </a:extLst>
          </p:cNvPr>
          <p:cNvGraphicFramePr>
            <a:graphicFrameLocks noGrp="1"/>
          </p:cNvGraphicFramePr>
          <p:nvPr>
            <p:ph idx="1"/>
            <p:extLst>
              <p:ext uri="{D42A27DB-BD31-4B8C-83A1-F6EECF244321}">
                <p14:modId xmlns:p14="http://schemas.microsoft.com/office/powerpoint/2010/main" val="3287891339"/>
              </p:ext>
            </p:extLst>
          </p:nvPr>
        </p:nvGraphicFramePr>
        <p:xfrm>
          <a:off x="364863" y="1750269"/>
          <a:ext cx="11178092" cy="4856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663936B6-8649-4807-3CF3-5B99910C14B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52326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AB28F11-9544-18C8-69F6-B6B1393AAE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BD3710E-1FD6-A145-E602-76470D00842A}"/>
              </a:ext>
            </a:extLst>
          </p:cNvPr>
          <p:cNvSpPr>
            <a:spLocks noGrp="1"/>
          </p:cNvSpPr>
          <p:nvPr>
            <p:ph type="title"/>
          </p:nvPr>
        </p:nvSpPr>
        <p:spPr>
          <a:xfrm>
            <a:off x="609600" y="228600"/>
            <a:ext cx="7351059" cy="563562"/>
          </a:xfrm>
        </p:spPr>
        <p:txBody>
          <a:bodyPr>
            <a:noAutofit/>
          </a:bodyPr>
          <a:lstStyle/>
          <a:p>
            <a:pPr algn="ctr">
              <a:lnSpc>
                <a:spcPct val="150000"/>
              </a:lnSpc>
            </a:pPr>
            <a:r>
              <a:rPr lang="en-US" sz="3200" dirty="0"/>
              <a:t>Challenges Faced During the Internship</a:t>
            </a:r>
            <a:endParaRPr lang="en-IN" dirty="0">
              <a:latin typeface="Times New Roman" panose="02020603050405020304" pitchFamily="18" charset="0"/>
              <a:cs typeface="Times New Roman" panose="02020603050405020304" pitchFamily="18" charset="0"/>
            </a:endParaRPr>
          </a:p>
        </p:txBody>
      </p:sp>
      <p:graphicFrame>
        <p:nvGraphicFramePr>
          <p:cNvPr id="8" name="Rectangle 2">
            <a:extLst>
              <a:ext uri="{FF2B5EF4-FFF2-40B4-BE49-F238E27FC236}">
                <a16:creationId xmlns:a16="http://schemas.microsoft.com/office/drawing/2014/main" id="{4C6EB501-A1BB-A206-7719-F7C697ECA3B4}"/>
              </a:ext>
            </a:extLst>
          </p:cNvPr>
          <p:cNvGraphicFramePr>
            <a:graphicFrameLocks noGrp="1"/>
          </p:cNvGraphicFramePr>
          <p:nvPr>
            <p:ph idx="1"/>
            <p:extLst>
              <p:ext uri="{D42A27DB-BD31-4B8C-83A1-F6EECF244321}">
                <p14:modId xmlns:p14="http://schemas.microsoft.com/office/powerpoint/2010/main" val="1850183399"/>
              </p:ext>
            </p:extLst>
          </p:nvPr>
        </p:nvGraphicFramePr>
        <p:xfrm>
          <a:off x="193639" y="1430767"/>
          <a:ext cx="11715076" cy="49485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EE863EF8-C1A3-0D22-1CB8-3239AE8481D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518536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DA8A21-42F7-6F97-1C8F-C6A949B53CDA}"/>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04963F3-1DD7-2B90-9EDC-C87CF721BF1D}"/>
              </a:ext>
            </a:extLst>
          </p:cNvPr>
          <p:cNvSpPr>
            <a:spLocks noGrp="1"/>
          </p:cNvSpPr>
          <p:nvPr>
            <p:ph type="title"/>
          </p:nvPr>
        </p:nvSpPr>
        <p:spPr>
          <a:xfrm>
            <a:off x="459346" y="422956"/>
            <a:ext cx="9895951" cy="1033669"/>
          </a:xfrm>
        </p:spPr>
        <p:txBody>
          <a:bodyPr vert="horz" lIns="91440" tIns="45720" rIns="91440" bIns="45720" rtlCol="0">
            <a:normAutofit/>
          </a:bodyPr>
          <a:lstStyle/>
          <a:p>
            <a:r>
              <a:rPr lang="en-US" sz="4000" kern="1200" dirty="0">
                <a:solidFill>
                  <a:srgbClr val="FFFFFF"/>
                </a:solidFill>
                <a:latin typeface="+mj-lt"/>
                <a:ea typeface="+mj-ea"/>
                <a:cs typeface="+mj-cs"/>
              </a:rPr>
              <a:t>Future Enhancements and Suggestions</a:t>
            </a:r>
          </a:p>
        </p:txBody>
      </p:sp>
      <p:sp>
        <p:nvSpPr>
          <p:cNvPr id="6" name="Rectangle 2">
            <a:extLst>
              <a:ext uri="{FF2B5EF4-FFF2-40B4-BE49-F238E27FC236}">
                <a16:creationId xmlns:a16="http://schemas.microsoft.com/office/drawing/2014/main" id="{89AD54E6-A10B-70E1-7B56-0EDC0029032B}"/>
              </a:ext>
            </a:extLst>
          </p:cNvPr>
          <p:cNvSpPr>
            <a:spLocks noGrp="1" noChangeArrowheads="1"/>
          </p:cNvSpPr>
          <p:nvPr>
            <p:ph idx="1"/>
          </p:nvPr>
        </p:nvSpPr>
        <p:spPr bwMode="auto">
          <a:xfrm>
            <a:off x="459347" y="2108499"/>
            <a:ext cx="10636284" cy="389305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fontAlgn="base">
              <a:spcBef>
                <a:spcPct val="0"/>
              </a:spcBef>
              <a:spcAft>
                <a:spcPts val="600"/>
              </a:spcAft>
              <a:buClrTx/>
              <a:buSzTx/>
              <a:buNone/>
              <a:tabLst/>
            </a:pPr>
            <a:r>
              <a:rPr kumimoji="0" lang="en-US" altLang="en-US" sz="1400" b="1" i="0" u="none" strike="noStrike" cap="none" normalizeH="0" baseline="0" dirty="0">
                <a:ln>
                  <a:noFill/>
                </a:ln>
                <a:effectLst/>
              </a:rPr>
              <a:t>Automation of Deployment Processes</a:t>
            </a:r>
            <a:r>
              <a:rPr kumimoji="0" lang="en-US" altLang="en-US" sz="1400" b="0" i="0" u="none" strike="noStrike" cap="none" normalizeH="0" baseline="0" dirty="0">
                <a:ln>
                  <a:noFill/>
                </a:ln>
                <a:effectLst/>
              </a:rPr>
              <a:t>: Streamlining the application deployment pipeline with more automated testing and CI/CD integrations to reduce manual intervention and increase efficiency.</a:t>
            </a:r>
          </a:p>
          <a:p>
            <a:pPr marL="0" marR="0" lvl="0" indent="0" fontAlgn="base">
              <a:spcBef>
                <a:spcPct val="0"/>
              </a:spcBef>
              <a:spcAft>
                <a:spcPts val="600"/>
              </a:spcAft>
              <a:buClrTx/>
              <a:buSzTx/>
              <a:buNone/>
              <a:tabLst/>
            </a:pPr>
            <a:endParaRPr kumimoji="0" lang="en-US" altLang="en-US" sz="1400" b="1" i="0" u="none" strike="noStrike" cap="none" normalizeH="0" baseline="0" dirty="0">
              <a:ln>
                <a:noFill/>
              </a:ln>
              <a:effectLst/>
            </a:endParaRPr>
          </a:p>
          <a:p>
            <a:pPr marL="0" marR="0" lvl="0" indent="0" fontAlgn="base">
              <a:spcBef>
                <a:spcPct val="0"/>
              </a:spcBef>
              <a:spcAft>
                <a:spcPts val="600"/>
              </a:spcAft>
              <a:buClrTx/>
              <a:buSzTx/>
              <a:buNone/>
              <a:tabLst/>
            </a:pPr>
            <a:r>
              <a:rPr kumimoji="0" lang="en-US" altLang="en-US" sz="1400" b="1" i="0" u="none" strike="noStrike" cap="none" normalizeH="0" baseline="0" dirty="0">
                <a:ln>
                  <a:noFill/>
                </a:ln>
                <a:effectLst/>
              </a:rPr>
              <a:t>Enhanced Security Measures</a:t>
            </a:r>
            <a:r>
              <a:rPr kumimoji="0" lang="en-US" altLang="en-US" sz="1400" b="0" i="0" u="none" strike="noStrike" cap="none" normalizeH="0" baseline="0" dirty="0">
                <a:ln>
                  <a:noFill/>
                </a:ln>
                <a:effectLst/>
              </a:rPr>
              <a:t>: Implementing advanced security features such as multi-factor authentication (MFA) and real-time anomaly detection to further protect cloud-based resources.</a:t>
            </a:r>
          </a:p>
          <a:p>
            <a:pPr marL="0" marR="0" lvl="0" indent="0" fontAlgn="base">
              <a:spcBef>
                <a:spcPct val="0"/>
              </a:spcBef>
              <a:spcAft>
                <a:spcPts val="600"/>
              </a:spcAft>
              <a:buClrTx/>
              <a:buSzTx/>
              <a:buNone/>
              <a:tabLst/>
            </a:pPr>
            <a:endParaRPr kumimoji="0" lang="en-US" altLang="en-US" sz="1400" b="1" i="0" u="none" strike="noStrike" cap="none" normalizeH="0" baseline="0" dirty="0">
              <a:ln>
                <a:noFill/>
              </a:ln>
              <a:effectLst/>
            </a:endParaRPr>
          </a:p>
          <a:p>
            <a:pPr marL="0" marR="0" lvl="0" indent="0" fontAlgn="base">
              <a:spcBef>
                <a:spcPct val="0"/>
              </a:spcBef>
              <a:spcAft>
                <a:spcPts val="600"/>
              </a:spcAft>
              <a:buClrTx/>
              <a:buSzTx/>
              <a:buNone/>
              <a:tabLst/>
            </a:pPr>
            <a:r>
              <a:rPr kumimoji="0" lang="en-US" altLang="en-US" sz="1400" b="1" i="0" u="none" strike="noStrike" cap="none" normalizeH="0" baseline="0" dirty="0">
                <a:ln>
                  <a:noFill/>
                </a:ln>
                <a:effectLst/>
              </a:rPr>
              <a:t>Scalability Improvements</a:t>
            </a:r>
            <a:r>
              <a:rPr kumimoji="0" lang="en-US" altLang="en-US" sz="1400" b="0" i="0" u="none" strike="noStrike" cap="none" normalizeH="0" baseline="0" dirty="0">
                <a:ln>
                  <a:noFill/>
                </a:ln>
                <a:effectLst/>
              </a:rPr>
              <a:t>: Expanding the auto-scaling configurations to handle a larger volume of traffic and improve load distribution during peak demand times.</a:t>
            </a:r>
          </a:p>
          <a:p>
            <a:pPr marL="0" marR="0" lvl="0" indent="0" fontAlgn="base">
              <a:spcBef>
                <a:spcPct val="0"/>
              </a:spcBef>
              <a:spcAft>
                <a:spcPts val="600"/>
              </a:spcAft>
              <a:buClrTx/>
              <a:buSzTx/>
              <a:buNone/>
              <a:tabLst/>
            </a:pPr>
            <a:endParaRPr kumimoji="0" lang="en-US" altLang="en-US" sz="1400" b="1" i="0" u="none" strike="noStrike" cap="none" normalizeH="0" baseline="0" dirty="0">
              <a:ln>
                <a:noFill/>
              </a:ln>
              <a:effectLst/>
            </a:endParaRPr>
          </a:p>
          <a:p>
            <a:pPr marL="0" marR="0" lvl="0" indent="0" fontAlgn="base">
              <a:spcBef>
                <a:spcPct val="0"/>
              </a:spcBef>
              <a:spcAft>
                <a:spcPts val="600"/>
              </a:spcAft>
              <a:buClrTx/>
              <a:buSzTx/>
              <a:buNone/>
              <a:tabLst/>
            </a:pPr>
            <a:r>
              <a:rPr kumimoji="0" lang="en-US" altLang="en-US" sz="1400" b="1" i="0" u="none" strike="noStrike" cap="none" normalizeH="0" baseline="0" dirty="0">
                <a:ln>
                  <a:noFill/>
                </a:ln>
                <a:effectLst/>
              </a:rPr>
              <a:t>Improved User Interface (UI)</a:t>
            </a:r>
            <a:r>
              <a:rPr kumimoji="0" lang="en-US" altLang="en-US" sz="1400" b="0" i="0" u="none" strike="noStrike" cap="none" normalizeH="0" baseline="0" dirty="0">
                <a:ln>
                  <a:noFill/>
                </a:ln>
                <a:effectLst/>
              </a:rPr>
              <a:t>: Focusing on enhancing the UI/UX for better user engagement, making the application more intuitive and user-friendly.</a:t>
            </a:r>
          </a:p>
          <a:p>
            <a:pPr marL="0" marR="0" lvl="0" indent="0" fontAlgn="base">
              <a:spcBef>
                <a:spcPct val="0"/>
              </a:spcBef>
              <a:spcAft>
                <a:spcPts val="600"/>
              </a:spcAft>
              <a:buClrTx/>
              <a:buSzTx/>
              <a:buNone/>
              <a:tabLst/>
            </a:pPr>
            <a:endParaRPr kumimoji="0" lang="en-US" altLang="en-US" sz="1400" b="1" i="0" u="none" strike="noStrike" cap="none" normalizeH="0" baseline="0" dirty="0">
              <a:ln>
                <a:noFill/>
              </a:ln>
              <a:effectLst/>
            </a:endParaRPr>
          </a:p>
          <a:p>
            <a:pPr marL="0" marR="0" lvl="0" indent="0" fontAlgn="base">
              <a:spcBef>
                <a:spcPct val="0"/>
              </a:spcBef>
              <a:spcAft>
                <a:spcPts val="600"/>
              </a:spcAft>
              <a:buClrTx/>
              <a:buSzTx/>
              <a:buNone/>
              <a:tabLst/>
            </a:pPr>
            <a:r>
              <a:rPr kumimoji="0" lang="en-US" altLang="en-US" sz="1400" b="1" i="0" u="none" strike="noStrike" cap="none" normalizeH="0" baseline="0" dirty="0">
                <a:ln>
                  <a:noFill/>
                </a:ln>
                <a:effectLst/>
              </a:rPr>
              <a:t>Data Analytics Integration</a:t>
            </a:r>
            <a:r>
              <a:rPr kumimoji="0" lang="en-US" altLang="en-US" sz="1400" b="0" i="0" u="none" strike="noStrike" cap="none" normalizeH="0" baseline="0" dirty="0">
                <a:ln>
                  <a:noFill/>
                </a:ln>
                <a:effectLst/>
              </a:rPr>
              <a:t>: Incorporating data analytics tools to gather insights from user behavior and system performance to improve decision-making and optimize system resources.</a:t>
            </a:r>
          </a:p>
          <a:p>
            <a:pPr marL="0" marR="0" lvl="0" indent="0" fontAlgn="base">
              <a:spcBef>
                <a:spcPct val="0"/>
              </a:spcBef>
              <a:spcAft>
                <a:spcPts val="600"/>
              </a:spcAft>
              <a:buClrTx/>
              <a:buSzTx/>
              <a:buNone/>
              <a:tabLst/>
            </a:pPr>
            <a:endParaRPr kumimoji="0" lang="en-US" altLang="en-US" sz="1400" b="1" i="0" u="none" strike="noStrike" cap="none" normalizeH="0" baseline="0" dirty="0">
              <a:ln>
                <a:noFill/>
              </a:ln>
              <a:effectLst/>
            </a:endParaRPr>
          </a:p>
          <a:p>
            <a:pPr marL="0" marR="0" lvl="0" indent="0" fontAlgn="base">
              <a:spcBef>
                <a:spcPct val="0"/>
              </a:spcBef>
              <a:spcAft>
                <a:spcPts val="600"/>
              </a:spcAft>
              <a:buClrTx/>
              <a:buSzTx/>
              <a:buNone/>
              <a:tabLst/>
            </a:pPr>
            <a:r>
              <a:rPr kumimoji="0" lang="en-US" altLang="en-US" sz="1400" b="1" i="0" u="none" strike="noStrike" cap="none" normalizeH="0" baseline="0" dirty="0">
                <a:ln>
                  <a:noFill/>
                </a:ln>
                <a:effectLst/>
              </a:rPr>
              <a:t>Cross-Platform Compatibility</a:t>
            </a:r>
            <a:r>
              <a:rPr kumimoji="0" lang="en-US" altLang="en-US" sz="1400" b="0" i="0" u="none" strike="noStrike" cap="none" normalizeH="0" baseline="0" dirty="0">
                <a:ln>
                  <a:noFill/>
                </a:ln>
                <a:effectLst/>
              </a:rPr>
              <a:t>: Ensuring the application is fully responsive across all devices and browsers, improving its accessibility and reach.</a:t>
            </a:r>
          </a:p>
          <a:p>
            <a:pPr marL="0" marR="0" lvl="0" indent="0" fontAlgn="base">
              <a:spcBef>
                <a:spcPct val="0"/>
              </a:spcBef>
              <a:spcAft>
                <a:spcPts val="600"/>
              </a:spcAft>
              <a:buClrTx/>
              <a:buSzTx/>
              <a:buNone/>
              <a:tabLst/>
            </a:pPr>
            <a:endParaRPr kumimoji="0" lang="en-US" altLang="en-US" sz="1400" b="1" i="0" u="none" strike="noStrike" cap="none" normalizeH="0" baseline="0" dirty="0">
              <a:ln>
                <a:noFill/>
              </a:ln>
              <a:effectLst/>
            </a:endParaRPr>
          </a:p>
          <a:p>
            <a:pPr marL="0" marR="0" lvl="0" indent="0" fontAlgn="base">
              <a:spcBef>
                <a:spcPct val="0"/>
              </a:spcBef>
              <a:spcAft>
                <a:spcPts val="600"/>
              </a:spcAft>
              <a:buClrTx/>
              <a:buSzTx/>
              <a:buNone/>
              <a:tabLst/>
            </a:pPr>
            <a:r>
              <a:rPr kumimoji="0" lang="en-US" altLang="en-US" sz="1400" b="1" i="0" u="none" strike="noStrike" cap="none" normalizeH="0" baseline="0" dirty="0">
                <a:ln>
                  <a:noFill/>
                </a:ln>
                <a:effectLst/>
              </a:rPr>
              <a:t>AI-Powered Recommendations</a:t>
            </a:r>
            <a:r>
              <a:rPr kumimoji="0" lang="en-US" altLang="en-US" sz="1400" b="0" i="0" u="none" strike="noStrike" cap="none" normalizeH="0" baseline="0" dirty="0">
                <a:ln>
                  <a:noFill/>
                </a:ln>
                <a:effectLst/>
              </a:rPr>
              <a:t>: Integrating AI-based systems to predict user behavior and personalize the user experience dynamically. </a:t>
            </a:r>
          </a:p>
        </p:txBody>
      </p:sp>
      <p:pic>
        <p:nvPicPr>
          <p:cNvPr id="2" name="Picture 1">
            <a:extLst>
              <a:ext uri="{FF2B5EF4-FFF2-40B4-BE49-F238E27FC236}">
                <a16:creationId xmlns:a16="http://schemas.microsoft.com/office/drawing/2014/main" id="{7B55C452-B94D-2385-83C7-3074513788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3702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DA8A21-42F7-6F97-1C8F-C6A949B53CD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04963F3-1DD7-2B90-9EDC-C87CF721BF1D}"/>
              </a:ext>
            </a:extLst>
          </p:cNvPr>
          <p:cNvSpPr>
            <a:spLocks noGrp="1"/>
          </p:cNvSpPr>
          <p:nvPr>
            <p:ph type="title"/>
          </p:nvPr>
        </p:nvSpPr>
        <p:spPr>
          <a:xfrm>
            <a:off x="1371599" y="294538"/>
            <a:ext cx="9895951" cy="1033669"/>
          </a:xfrm>
        </p:spPr>
        <p:txBody>
          <a:bodyPr vert="horz" lIns="91440" tIns="45720" rIns="91440" bIns="45720" rtlCol="0">
            <a:normAutofit/>
          </a:bodyPr>
          <a:lstStyle/>
          <a:p>
            <a:r>
              <a:rPr lang="en-US" sz="4000" kern="1200">
                <a:solidFill>
                  <a:srgbClr val="FFFFFF"/>
                </a:solidFill>
                <a:latin typeface="+mj-lt"/>
                <a:ea typeface="+mj-ea"/>
                <a:cs typeface="+mj-cs"/>
              </a:rPr>
              <a:t>Conclusion</a:t>
            </a:r>
          </a:p>
        </p:txBody>
      </p:sp>
      <p:sp>
        <p:nvSpPr>
          <p:cNvPr id="2" name="Content Placeholder 1">
            <a:extLst>
              <a:ext uri="{FF2B5EF4-FFF2-40B4-BE49-F238E27FC236}">
                <a16:creationId xmlns:a16="http://schemas.microsoft.com/office/drawing/2014/main" id="{C3E4303C-691F-B820-CE63-0D061C0EC2F0}"/>
              </a:ext>
            </a:extLst>
          </p:cNvPr>
          <p:cNvSpPr>
            <a:spLocks noGrp="1"/>
          </p:cNvSpPr>
          <p:nvPr>
            <p:ph idx="1"/>
          </p:nvPr>
        </p:nvSpPr>
        <p:spPr>
          <a:xfrm>
            <a:off x="376518" y="1891970"/>
            <a:ext cx="11499923" cy="4788529"/>
          </a:xfrm>
        </p:spPr>
        <p:txBody>
          <a:bodyPr vert="horz" lIns="91440" tIns="45720" rIns="91440" bIns="45720" rtlCol="0" anchor="ctr">
            <a:normAutofit/>
          </a:bodyPr>
          <a:lstStyle/>
          <a:p>
            <a:pPr marL="0" indent="0">
              <a:buNone/>
            </a:pPr>
            <a:r>
              <a:rPr lang="en-US" sz="1800" dirty="0"/>
              <a:t>	The internship project provided valuable insights into the integration of cloud technologies and modern software development practices. It involved building a scalable, secure web application, leveraging AWS Cloud for seamless deployment and management. The project allowed hands-on experience with DevOps practices, including CI/CD pipelines, infrastructure as code (</a:t>
            </a:r>
            <a:r>
              <a:rPr lang="en-US" sz="1800" dirty="0" err="1"/>
              <a:t>IaC</a:t>
            </a:r>
            <a:r>
              <a:rPr lang="en-US" sz="1800" dirty="0"/>
              <a:t>), and cloud security best practices.</a:t>
            </a:r>
            <a:br>
              <a:rPr lang="en-US" sz="1800" dirty="0"/>
            </a:br>
            <a:br>
              <a:rPr lang="en-US" sz="1800" dirty="0"/>
            </a:br>
            <a:r>
              <a:rPr lang="en-US" sz="1800" b="1" dirty="0"/>
              <a:t>Advantages:</a:t>
            </a:r>
            <a:endParaRPr lang="en-US" sz="1800" dirty="0"/>
          </a:p>
          <a:p>
            <a:pPr marL="400050" lvl="2" indent="0">
              <a:buNone/>
            </a:pPr>
            <a:r>
              <a:rPr lang="en-US" sz="1800" b="1" dirty="0"/>
              <a:t>Scalability</a:t>
            </a:r>
            <a:r>
              <a:rPr lang="en-US" sz="1800" dirty="0"/>
              <a:t>: The cloud-based infrastructure allows the application to scale automatically based on traffic, ensuring optimal performance during peak usage.</a:t>
            </a:r>
          </a:p>
          <a:p>
            <a:pPr marL="400050" lvl="2" indent="0">
              <a:buNone/>
            </a:pPr>
            <a:r>
              <a:rPr lang="en-US" sz="1800" b="1" dirty="0"/>
              <a:t>Security</a:t>
            </a:r>
            <a:r>
              <a:rPr lang="en-US" sz="1800" dirty="0"/>
              <a:t>: Implementing robust security measures such as encryption, access controls, and multi-factor authentication (MFA) ensures data protection and compliance with industry standards.</a:t>
            </a:r>
          </a:p>
          <a:p>
            <a:pPr marL="400050" lvl="2" indent="0">
              <a:buNone/>
            </a:pPr>
            <a:r>
              <a:rPr lang="en-US" sz="1800" b="1" dirty="0"/>
              <a:t>Efficiency</a:t>
            </a:r>
            <a:r>
              <a:rPr lang="en-US" sz="1800" dirty="0"/>
              <a:t>: Automation of deployment and management tasks significantly reduces manual efforts and time, increasing overall efficiency.</a:t>
            </a:r>
          </a:p>
          <a:p>
            <a:pPr marL="400050" lvl="2" indent="0">
              <a:buNone/>
            </a:pPr>
            <a:r>
              <a:rPr lang="en-US" sz="1800" b="1" dirty="0"/>
              <a:t>Cost-Effectiveness</a:t>
            </a:r>
            <a:r>
              <a:rPr lang="en-US" sz="1800" dirty="0"/>
              <a:t>: By leveraging cloud resources and infrastructure-as-a-service (IaaS), the project reduced costs associated with hardware and software management.</a:t>
            </a:r>
          </a:p>
        </p:txBody>
      </p:sp>
      <p:pic>
        <p:nvPicPr>
          <p:cNvPr id="6" name="Picture 5">
            <a:extLst>
              <a:ext uri="{FF2B5EF4-FFF2-40B4-BE49-F238E27FC236}">
                <a16:creationId xmlns:a16="http://schemas.microsoft.com/office/drawing/2014/main" id="{C2FACDBC-BA32-52E6-F2DF-FD903F046C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90173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90112947-B9C2-2E92-2ED4-7AE86C45CC4F}"/>
              </a:ext>
            </a:extLst>
          </p:cNvPr>
          <p:cNvSpPr>
            <a:spLocks noGrp="1"/>
          </p:cNvSpPr>
          <p:nvPr>
            <p:ph type="subTitle" idx="1"/>
          </p:nvPr>
        </p:nvSpPr>
        <p:spPr>
          <a:xfrm>
            <a:off x="1111512" y="1443974"/>
            <a:ext cx="10179711" cy="2052910"/>
          </a:xfrm>
        </p:spPr>
        <p:txBody>
          <a:bodyPr vert="horz" lIns="91440" tIns="45720" rIns="91440" bIns="45720" rtlCol="0" anchor="t">
            <a:normAutofit fontScale="85000" lnSpcReduction="20000"/>
          </a:bodyPr>
          <a:lstStyle/>
          <a:p>
            <a:pPr>
              <a:defRPr/>
            </a:pPr>
            <a:r>
              <a:rPr lang="en-IN" b="1" dirty="0">
                <a:solidFill>
                  <a:schemeClr val="tx1"/>
                </a:solidFill>
                <a:latin typeface="Times New Roman"/>
                <a:cs typeface="Times New Roman"/>
              </a:rPr>
              <a:t>Industry Internship Project- SEE Presentation</a:t>
            </a:r>
          </a:p>
          <a:p>
            <a:pPr>
              <a:defRPr/>
            </a:pPr>
            <a:endParaRPr lang="en-IN" b="1" dirty="0">
              <a:solidFill>
                <a:schemeClr val="tx1"/>
              </a:solidFill>
              <a:latin typeface="Times New Roman"/>
              <a:cs typeface="Times New Roman"/>
            </a:endParaRPr>
          </a:p>
          <a:p>
            <a:pPr>
              <a:defRPr/>
            </a:pPr>
            <a:r>
              <a:rPr lang="en-IN" dirty="0">
                <a:latin typeface="Times New Roman"/>
                <a:cs typeface="Times New Roman"/>
              </a:rPr>
              <a:t>Cloud (AWS) Intern</a:t>
            </a:r>
          </a:p>
          <a:p>
            <a:pPr>
              <a:defRPr/>
            </a:pPr>
            <a:endParaRPr lang="en-IN" b="1" dirty="0">
              <a:solidFill>
                <a:schemeClr val="tx1"/>
              </a:solidFill>
              <a:latin typeface="Times New Roman"/>
              <a:cs typeface="Times New Roman"/>
            </a:endParaRPr>
          </a:p>
          <a:p>
            <a:pPr>
              <a:defRPr/>
            </a:pPr>
            <a:r>
              <a:rPr lang="en-IN" dirty="0">
                <a:solidFill>
                  <a:schemeClr val="tx1"/>
                </a:solidFill>
              </a:rPr>
              <a:t>Scalable Web Application Deployment</a:t>
            </a:r>
          </a:p>
          <a:p>
            <a:pPr>
              <a:defRPr/>
            </a:pPr>
            <a:r>
              <a:rPr lang="en-US" sz="1600" dirty="0">
                <a:solidFill>
                  <a:schemeClr val="tx1"/>
                </a:solidFill>
              </a:rPr>
              <a:t>Information Technology (IT) and Software Development Industry</a:t>
            </a:r>
            <a:endParaRPr lang="en-IN" sz="1600" dirty="0">
              <a:solidFill>
                <a:schemeClr val="tx1"/>
              </a:solidFill>
              <a:latin typeface="Times New Roman"/>
              <a:cs typeface="Times New Roman"/>
            </a:endParaRPr>
          </a:p>
        </p:txBody>
      </p:sp>
      <p:sp>
        <p:nvSpPr>
          <p:cNvPr id="4" name="TextBox 3">
            <a:extLst>
              <a:ext uri="{FF2B5EF4-FFF2-40B4-BE49-F238E27FC236}">
                <a16:creationId xmlns:a16="http://schemas.microsoft.com/office/drawing/2014/main" id="{B273BE75-E9E6-3C3E-08B0-8CD64D2E8974}"/>
              </a:ext>
            </a:extLst>
          </p:cNvPr>
          <p:cNvSpPr txBox="1"/>
          <p:nvPr/>
        </p:nvSpPr>
        <p:spPr>
          <a:xfrm>
            <a:off x="251195" y="5442068"/>
            <a:ext cx="3886200" cy="1200329"/>
          </a:xfrm>
          <a:prstGeom prst="rect">
            <a:avLst/>
          </a:prstGeom>
          <a:noFill/>
        </p:spPr>
        <p:txBody>
          <a:bodyPr wrap="square" rtlCol="0">
            <a:spAutoFit/>
          </a:bodyPr>
          <a:lstStyle/>
          <a:p>
            <a:pPr algn="ctr"/>
            <a:r>
              <a:rPr lang="en-IN" b="1" dirty="0"/>
              <a:t>Industry Mentor</a:t>
            </a:r>
          </a:p>
          <a:p>
            <a:pPr algn="ctr"/>
            <a:r>
              <a:rPr lang="en-IN" dirty="0"/>
              <a:t> Rahul K</a:t>
            </a:r>
          </a:p>
          <a:p>
            <a:pPr algn="ctr"/>
            <a:r>
              <a:rPr lang="en-IN" dirty="0"/>
              <a:t>HR</a:t>
            </a:r>
          </a:p>
          <a:p>
            <a:pPr algn="ctr"/>
            <a:r>
              <a:rPr lang="en-IN" dirty="0"/>
              <a:t>hrteam.techplement@gmail.com </a:t>
            </a:r>
          </a:p>
        </p:txBody>
      </p:sp>
      <p:sp>
        <p:nvSpPr>
          <p:cNvPr id="5" name="TextBox 4">
            <a:extLst>
              <a:ext uri="{FF2B5EF4-FFF2-40B4-BE49-F238E27FC236}">
                <a16:creationId xmlns:a16="http://schemas.microsoft.com/office/drawing/2014/main" id="{82DF5175-FE6A-3E42-00E2-E2AF1E238EAA}"/>
              </a:ext>
            </a:extLst>
          </p:cNvPr>
          <p:cNvSpPr txBox="1"/>
          <p:nvPr/>
        </p:nvSpPr>
        <p:spPr>
          <a:xfrm>
            <a:off x="599440" y="3823224"/>
            <a:ext cx="3189709" cy="1200329"/>
          </a:xfrm>
          <a:prstGeom prst="rect">
            <a:avLst/>
          </a:prstGeom>
          <a:noFill/>
        </p:spPr>
        <p:txBody>
          <a:bodyPr wrap="square" rtlCol="0">
            <a:spAutoFit/>
          </a:bodyPr>
          <a:lstStyle/>
          <a:p>
            <a:pPr algn="ctr"/>
            <a:r>
              <a:rPr lang="en-US" b="1" dirty="0"/>
              <a:t>University Mentor</a:t>
            </a:r>
          </a:p>
          <a:p>
            <a:pPr algn="ctr"/>
            <a:r>
              <a:rPr lang="en-US" dirty="0"/>
              <a:t> Mr. </a:t>
            </a:r>
            <a:r>
              <a:rPr lang="en-US" dirty="0" err="1"/>
              <a:t>Kalidass</a:t>
            </a:r>
            <a:r>
              <a:rPr lang="en-US" dirty="0"/>
              <a:t> S</a:t>
            </a:r>
          </a:p>
          <a:p>
            <a:pPr algn="ctr"/>
            <a:r>
              <a:rPr lang="en-US" dirty="0"/>
              <a:t>Assistant Professor</a:t>
            </a:r>
          </a:p>
          <a:p>
            <a:pPr algn="ctr"/>
            <a:r>
              <a:rPr lang="en-US" dirty="0"/>
              <a:t>Department of CSE</a:t>
            </a:r>
            <a:endParaRPr lang="en-IN" dirty="0"/>
          </a:p>
        </p:txBody>
      </p:sp>
      <p:sp>
        <p:nvSpPr>
          <p:cNvPr id="7" name="TextBox 6">
            <a:extLst>
              <a:ext uri="{FF2B5EF4-FFF2-40B4-BE49-F238E27FC236}">
                <a16:creationId xmlns:a16="http://schemas.microsoft.com/office/drawing/2014/main" id="{F75CBE55-B2A5-AFAD-C9D1-958D1568D765}"/>
              </a:ext>
            </a:extLst>
          </p:cNvPr>
          <p:cNvSpPr txBox="1"/>
          <p:nvPr/>
        </p:nvSpPr>
        <p:spPr>
          <a:xfrm>
            <a:off x="8378806" y="5442067"/>
            <a:ext cx="3352259" cy="1200329"/>
          </a:xfrm>
          <a:prstGeom prst="rect">
            <a:avLst/>
          </a:prstGeom>
          <a:noFill/>
        </p:spPr>
        <p:txBody>
          <a:bodyPr wrap="square" rtlCol="0">
            <a:spAutoFit/>
          </a:bodyPr>
          <a:lstStyle/>
          <a:p>
            <a:pPr>
              <a:defRPr/>
            </a:pPr>
            <a:r>
              <a:rPr lang="en-US" dirty="0">
                <a:latin typeface="Times New Roman" panose="02020603050405020304" pitchFamily="18" charset="0"/>
                <a:cs typeface="Times New Roman" panose="02020603050405020304" pitchFamily="18" charset="0"/>
              </a:rPr>
              <a:t>Presented by: </a:t>
            </a:r>
          </a:p>
          <a:p>
            <a:pPr algn="ctr">
              <a:defRPr/>
            </a:pPr>
            <a:r>
              <a:rPr lang="en-IN" b="1" dirty="0">
                <a:latin typeface="Times New Roman"/>
                <a:cs typeface="Times New Roman"/>
              </a:rPr>
              <a:t>Amaresh Muddebihal</a:t>
            </a:r>
          </a:p>
          <a:p>
            <a:pPr algn="ctr">
              <a:defRPr/>
            </a:pPr>
            <a:r>
              <a:rPr lang="en-IN" b="1" dirty="0">
                <a:latin typeface="Times New Roman"/>
                <a:cs typeface="Times New Roman"/>
              </a:rPr>
              <a:t>  </a:t>
            </a:r>
            <a:r>
              <a:rPr lang="en-IN" dirty="0">
                <a:latin typeface="Times New Roman"/>
                <a:cs typeface="Times New Roman"/>
              </a:rPr>
              <a:t>20030141IT015</a:t>
            </a:r>
            <a:endParaRPr lang="en-IN" dirty="0">
              <a:latin typeface="Times New Roman" panose="02020603050405020304" pitchFamily="18" charset="0"/>
              <a:cs typeface="Times New Roman" panose="02020603050405020304" pitchFamily="18" charset="0"/>
            </a:endParaRPr>
          </a:p>
          <a:p>
            <a:pPr algn="ctr"/>
            <a:endParaRPr lang="en-IN" b="1" dirty="0"/>
          </a:p>
        </p:txBody>
      </p:sp>
      <p:pic>
        <p:nvPicPr>
          <p:cNvPr id="8" name="Picture 7">
            <a:extLst>
              <a:ext uri="{FF2B5EF4-FFF2-40B4-BE49-F238E27FC236}">
                <a16:creationId xmlns:a16="http://schemas.microsoft.com/office/drawing/2014/main" id="{E917BB6B-7295-B70D-1D98-B41626C878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3222" y="215603"/>
            <a:ext cx="6125556" cy="9585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1">
            <a:extLst>
              <a:ext uri="{FF2B5EF4-FFF2-40B4-BE49-F238E27FC236}">
                <a16:creationId xmlns:a16="http://schemas.microsoft.com/office/drawing/2014/main" id="{7F2BC2E4-CDBC-0B09-E933-796C2B6AE35A}"/>
              </a:ext>
            </a:extLst>
          </p:cNvPr>
          <p:cNvGraphicFramePr>
            <a:graphicFrameLocks noGrp="1"/>
          </p:cNvGraphicFramePr>
          <p:nvPr>
            <p:ph idx="1"/>
            <p:extLst>
              <p:ext uri="{D42A27DB-BD31-4B8C-83A1-F6EECF244321}">
                <p14:modId xmlns:p14="http://schemas.microsoft.com/office/powerpoint/2010/main" val="3536459240"/>
              </p:ext>
            </p:extLst>
          </p:nvPr>
        </p:nvGraphicFramePr>
        <p:xfrm>
          <a:off x="0" y="656216"/>
          <a:ext cx="12016292" cy="6201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C9B7EF07-18C8-69A5-F95A-5F0D3C145C8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30283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4B405C-94D3-3B5D-8EF1-581E7D0A06C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1AD8A38-34DF-5D9C-74EE-DDE4D23C4B4B}"/>
              </a:ext>
            </a:extLst>
          </p:cNvPr>
          <p:cNvSpPr>
            <a:spLocks noGrp="1"/>
          </p:cNvSpPr>
          <p:nvPr>
            <p:ph type="title"/>
          </p:nvPr>
        </p:nvSpPr>
        <p:spPr>
          <a:xfrm>
            <a:off x="838200" y="365125"/>
            <a:ext cx="10515600" cy="1325563"/>
          </a:xfrm>
        </p:spPr>
        <p:txBody>
          <a:bodyPr vert="horz" lIns="91440" tIns="45720" rIns="91440" bIns="45720" rtlCol="0">
            <a:normAutofit/>
          </a:bodyPr>
          <a:lstStyle/>
          <a:p>
            <a:br>
              <a:rPr lang="en-US" sz="2600" kern="1200" dirty="0">
                <a:latin typeface="+mj-lt"/>
                <a:ea typeface="+mj-ea"/>
                <a:cs typeface="+mj-cs"/>
              </a:rPr>
            </a:br>
            <a:r>
              <a:rPr lang="en-US" sz="2600" kern="1200" dirty="0">
                <a:latin typeface="+mj-lt"/>
                <a:ea typeface="+mj-ea"/>
                <a:cs typeface="+mj-cs"/>
              </a:rPr>
              <a:t>Significant Outcome(s)</a:t>
            </a:r>
            <a:br>
              <a:rPr lang="en-US" sz="2600" kern="1200" dirty="0">
                <a:latin typeface="+mj-lt"/>
                <a:ea typeface="+mj-ea"/>
                <a:cs typeface="+mj-cs"/>
              </a:rPr>
            </a:br>
            <a:r>
              <a:rPr lang="en-US" sz="2600" kern="1200" dirty="0">
                <a:latin typeface="+mj-lt"/>
                <a:ea typeface="+mj-ea"/>
                <a:cs typeface="+mj-cs"/>
              </a:rPr>
              <a:t> </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AFEC8487-BA3E-EEEC-727E-54DD6EB631D7}"/>
              </a:ext>
            </a:extLst>
          </p:cNvPr>
          <p:cNvSpPr>
            <a:spLocks noGrp="1" noChangeArrowheads="1"/>
          </p:cNvSpPr>
          <p:nvPr>
            <p:ph idx="1"/>
          </p:nvPr>
        </p:nvSpPr>
        <p:spPr bwMode="auto">
          <a:xfrm>
            <a:off x="669036" y="1929384"/>
            <a:ext cx="10684764" cy="452691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spcBef>
                <a:spcPct val="0"/>
              </a:spcBef>
              <a:spcAft>
                <a:spcPts val="600"/>
              </a:spcAft>
              <a:buClrTx/>
              <a:buSzTx/>
              <a:buNone/>
              <a:tabLst/>
            </a:pPr>
            <a:r>
              <a:rPr kumimoji="0" lang="en-US" altLang="en-US" sz="1900" b="1" i="0" u="none" strike="noStrike" cap="none" normalizeH="0" baseline="0" dirty="0">
                <a:ln>
                  <a:noFill/>
                </a:ln>
                <a:effectLst/>
              </a:rPr>
              <a:t>Successful Cloud Deployment</a:t>
            </a:r>
            <a:r>
              <a:rPr kumimoji="0" lang="en-US" altLang="en-US" sz="1900" b="0" i="0" u="none" strike="noStrike" cap="none" normalizeH="0" baseline="0" dirty="0">
                <a:ln>
                  <a:noFill/>
                </a:ln>
                <a:effectLst/>
              </a:rPr>
              <a:t>: The project led to the successful deployment of a scalable web application using AWS Cloud, ensuring high availability and efficient resource management.</a:t>
            </a:r>
          </a:p>
          <a:p>
            <a:pPr marL="0" marR="0" lvl="0" indent="0" fontAlgn="base">
              <a:spcBef>
                <a:spcPct val="0"/>
              </a:spcBef>
              <a:spcAft>
                <a:spcPts val="600"/>
              </a:spcAft>
              <a:buClrTx/>
              <a:buSzTx/>
              <a:buNone/>
              <a:tabLst/>
            </a:pPr>
            <a:r>
              <a:rPr kumimoji="0" lang="en-US" altLang="en-US" sz="1900" b="1" i="0" u="none" strike="noStrike" cap="none" normalizeH="0" baseline="0" dirty="0">
                <a:ln>
                  <a:noFill/>
                </a:ln>
                <a:effectLst/>
              </a:rPr>
              <a:t>Streamlined Development Process</a:t>
            </a:r>
            <a:r>
              <a:rPr kumimoji="0" lang="en-US" altLang="en-US" sz="1900" b="0" i="0" u="none" strike="noStrike" cap="none" normalizeH="0" baseline="0" dirty="0">
                <a:ln>
                  <a:noFill/>
                </a:ln>
                <a:effectLst/>
              </a:rPr>
              <a:t>: Through the integration of DevOps practices and CI/CD pipelines, the development and deployment process was significantly streamlined, reducing manual intervention and ensuring faster updates and maintenance.</a:t>
            </a:r>
          </a:p>
          <a:p>
            <a:pPr marL="0" marR="0" lvl="0" indent="0" fontAlgn="base">
              <a:spcBef>
                <a:spcPct val="0"/>
              </a:spcBef>
              <a:spcAft>
                <a:spcPts val="600"/>
              </a:spcAft>
              <a:buClrTx/>
              <a:buSzTx/>
              <a:buNone/>
              <a:tabLst/>
            </a:pPr>
            <a:r>
              <a:rPr kumimoji="0" lang="en-US" altLang="en-US" sz="1900" b="1" i="0" u="none" strike="noStrike" cap="none" normalizeH="0" baseline="0" dirty="0">
                <a:ln>
                  <a:noFill/>
                </a:ln>
                <a:effectLst/>
              </a:rPr>
              <a:t>Enhanced Security Posture</a:t>
            </a:r>
            <a:r>
              <a:rPr kumimoji="0" lang="en-US" altLang="en-US" sz="1900" b="0" i="0" u="none" strike="noStrike" cap="none" normalizeH="0" baseline="0" dirty="0">
                <a:ln>
                  <a:noFill/>
                </a:ln>
                <a:effectLst/>
              </a:rPr>
              <a:t>: Implementing best practices in cloud security, such as encryption, MFA, and IAM roles, resulted in a robust, secure application environment, safeguarding user data and enhancing compliance with industry standards.</a:t>
            </a:r>
          </a:p>
          <a:p>
            <a:pPr marL="0" marR="0" lvl="0" indent="0" fontAlgn="base">
              <a:spcBef>
                <a:spcPct val="0"/>
              </a:spcBef>
              <a:spcAft>
                <a:spcPts val="600"/>
              </a:spcAft>
              <a:buClrTx/>
              <a:buSzTx/>
              <a:buNone/>
              <a:tabLst/>
            </a:pPr>
            <a:r>
              <a:rPr kumimoji="0" lang="en-US" altLang="en-US" sz="1900" b="1" i="0" u="none" strike="noStrike" cap="none" normalizeH="0" baseline="0" dirty="0">
                <a:ln>
                  <a:noFill/>
                </a:ln>
                <a:effectLst/>
              </a:rPr>
              <a:t>Cost Optimization</a:t>
            </a:r>
            <a:r>
              <a:rPr kumimoji="0" lang="en-US" altLang="en-US" sz="1900" b="0" i="0" u="none" strike="noStrike" cap="none" normalizeH="0" baseline="0" dirty="0">
                <a:ln>
                  <a:noFill/>
                </a:ln>
                <a:effectLst/>
              </a:rPr>
              <a:t>: By utilizing AWS cloud resources, the project achieved cost savings through the use of serverless computing and pay-as-you-go services, allowing the organization to scale without incurring unnecessary overhead costs.</a:t>
            </a:r>
          </a:p>
          <a:p>
            <a:pPr marL="0" marR="0" lvl="0" indent="0" fontAlgn="base">
              <a:spcBef>
                <a:spcPct val="0"/>
              </a:spcBef>
              <a:spcAft>
                <a:spcPts val="600"/>
              </a:spcAft>
              <a:buClrTx/>
              <a:buSzTx/>
              <a:buNone/>
              <a:tabLst/>
            </a:pPr>
            <a:r>
              <a:rPr kumimoji="0" lang="en-US" altLang="en-US" sz="1900" b="1" i="0" u="none" strike="noStrike" cap="none" normalizeH="0" baseline="0" dirty="0">
                <a:ln>
                  <a:noFill/>
                </a:ln>
                <a:effectLst/>
              </a:rPr>
              <a:t>Real-World Problem Solving</a:t>
            </a:r>
            <a:r>
              <a:rPr kumimoji="0" lang="en-US" altLang="en-US" sz="1900" b="0" i="0" u="none" strike="noStrike" cap="none" normalizeH="0" baseline="0" dirty="0">
                <a:ln>
                  <a:noFill/>
                </a:ln>
                <a:effectLst/>
              </a:rPr>
              <a:t>: The internship provided real-world exposure to cloud technologies, helping bridge the gap between theoretical knowledge and practical implementation, and enabling the team to deliver a fully functional, production-ready solution.</a:t>
            </a:r>
          </a:p>
        </p:txBody>
      </p:sp>
      <p:pic>
        <p:nvPicPr>
          <p:cNvPr id="2" name="Picture 1">
            <a:extLst>
              <a:ext uri="{FF2B5EF4-FFF2-40B4-BE49-F238E27FC236}">
                <a16:creationId xmlns:a16="http://schemas.microsoft.com/office/drawing/2014/main" id="{9462EC93-B214-44D8-3714-1CE90A93CB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401440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2870A8-C498-D379-0957-148AA36864B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79A7EDD-2EFA-D7C8-68A6-66AE8829DD78}"/>
              </a:ext>
            </a:extLst>
          </p:cNvPr>
          <p:cNvSpPr>
            <a:spLocks noGrp="1"/>
          </p:cNvSpPr>
          <p:nvPr>
            <p:ph type="title"/>
          </p:nvPr>
        </p:nvSpPr>
        <p:spPr>
          <a:xfrm>
            <a:off x="838200" y="365125"/>
            <a:ext cx="10515600" cy="1325563"/>
          </a:xfrm>
        </p:spPr>
        <p:txBody>
          <a:bodyPr vert="horz" lIns="91440" tIns="45720" rIns="91440" bIns="45720" rtlCol="0" anchor="ctr">
            <a:normAutofit fontScale="90000"/>
          </a:bodyPr>
          <a:lstStyle/>
          <a:p>
            <a:pPr>
              <a:lnSpc>
                <a:spcPct val="90000"/>
              </a:lnSpc>
            </a:pPr>
            <a:br>
              <a:rPr lang="en-US"/>
            </a:br>
            <a:r>
              <a:rPr lang="en-US"/>
              <a:t>References</a:t>
            </a:r>
            <a:br>
              <a:rPr lang="en-US"/>
            </a:br>
            <a:r>
              <a:rPr lang="en-US"/>
              <a:t> </a:t>
            </a:r>
          </a:p>
        </p:txBody>
      </p:sp>
      <p:graphicFrame>
        <p:nvGraphicFramePr>
          <p:cNvPr id="5" name="Content Placeholder 1">
            <a:extLst>
              <a:ext uri="{FF2B5EF4-FFF2-40B4-BE49-F238E27FC236}">
                <a16:creationId xmlns:a16="http://schemas.microsoft.com/office/drawing/2014/main" id="{85C55D6F-9AF4-2B36-4511-E93C99407E3D}"/>
              </a:ext>
            </a:extLst>
          </p:cNvPr>
          <p:cNvGraphicFramePr>
            <a:graphicFrameLocks noGrp="1"/>
          </p:cNvGraphicFramePr>
          <p:nvPr>
            <p:ph idx="1"/>
            <p:extLst>
              <p:ext uri="{D42A27DB-BD31-4B8C-83A1-F6EECF244321}">
                <p14:modId xmlns:p14="http://schemas.microsoft.com/office/powerpoint/2010/main" val="11785885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69A1B237-67ED-C128-3D69-400851792D2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656748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8F67CF-4D55-95C9-8717-250E451EFB9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3" name="Title 2">
            <a:extLst>
              <a:ext uri="{FF2B5EF4-FFF2-40B4-BE49-F238E27FC236}">
                <a16:creationId xmlns:a16="http://schemas.microsoft.com/office/drawing/2014/main" id="{14F7B8BB-F1A9-CAAC-6E94-84B65B0E7A0B}"/>
              </a:ext>
            </a:extLst>
          </p:cNvPr>
          <p:cNvSpPr>
            <a:spLocks noGrp="1"/>
          </p:cNvSpPr>
          <p:nvPr>
            <p:ph type="title"/>
          </p:nvPr>
        </p:nvSpPr>
        <p:spPr>
          <a:xfrm>
            <a:off x="3045368" y="2043663"/>
            <a:ext cx="6105194" cy="2031055"/>
          </a:xfrm>
        </p:spPr>
        <p:txBody>
          <a:bodyPr vert="horz" lIns="91440" tIns="45720" rIns="91440" bIns="45720" rtlCol="0" anchor="b">
            <a:noAutofit/>
          </a:bodyPr>
          <a:lstStyle/>
          <a:p>
            <a:pPr algn="ctr"/>
            <a:br>
              <a:rPr lang="en-US" sz="6600" kern="1200" dirty="0">
                <a:solidFill>
                  <a:schemeClr val="tx2"/>
                </a:solidFill>
                <a:latin typeface="+mj-lt"/>
                <a:ea typeface="+mj-ea"/>
                <a:cs typeface="+mj-cs"/>
              </a:rPr>
            </a:br>
            <a:r>
              <a:rPr lang="en-US" sz="6600" kern="1200" dirty="0">
                <a:solidFill>
                  <a:schemeClr val="tx2"/>
                </a:solidFill>
                <a:latin typeface="+mj-lt"/>
                <a:ea typeface="+mj-ea"/>
                <a:cs typeface="+mj-cs"/>
              </a:rPr>
              <a:t>Q/A</a:t>
            </a:r>
            <a:br>
              <a:rPr lang="en-US" sz="6600" kern="1200" dirty="0">
                <a:solidFill>
                  <a:schemeClr val="tx2"/>
                </a:solidFill>
                <a:latin typeface="+mj-lt"/>
                <a:ea typeface="+mj-ea"/>
                <a:cs typeface="+mj-cs"/>
              </a:rPr>
            </a:br>
            <a:r>
              <a:rPr lang="en-US" sz="6600" kern="1200" dirty="0">
                <a:solidFill>
                  <a:schemeClr val="tx2"/>
                </a:solidFill>
                <a:latin typeface="+mj-lt"/>
                <a:ea typeface="+mj-ea"/>
                <a:cs typeface="+mj-cs"/>
              </a:rPr>
              <a:t> </a:t>
            </a:r>
          </a:p>
        </p:txBody>
      </p:sp>
      <p:sp>
        <p:nvSpPr>
          <p:cNvPr id="2" name="Content Placeholder 1">
            <a:extLst>
              <a:ext uri="{FF2B5EF4-FFF2-40B4-BE49-F238E27FC236}">
                <a16:creationId xmlns:a16="http://schemas.microsoft.com/office/drawing/2014/main" id="{AE26F7BD-3071-22EF-42C0-1D08731CDB40}"/>
              </a:ext>
            </a:extLst>
          </p:cNvPr>
          <p:cNvSpPr>
            <a:spLocks noGrp="1"/>
          </p:cNvSpPr>
          <p:nvPr>
            <p:ph idx="1"/>
          </p:nvPr>
        </p:nvSpPr>
        <p:spPr>
          <a:xfrm>
            <a:off x="3102552" y="5214376"/>
            <a:ext cx="6105194" cy="682079"/>
          </a:xfrm>
        </p:spPr>
        <p:txBody>
          <a:bodyPr vert="horz" lIns="91440" tIns="45720" rIns="91440" bIns="45720" rtlCol="0">
            <a:normAutofit/>
          </a:bodyPr>
          <a:lstStyle/>
          <a:p>
            <a:pPr marL="0" indent="0" algn="ctr">
              <a:buNone/>
            </a:pPr>
            <a:r>
              <a:rPr lang="en-US" sz="4000" kern="1200" dirty="0">
                <a:solidFill>
                  <a:schemeClr val="tx2"/>
                </a:solidFill>
                <a:latin typeface="+mn-lt"/>
                <a:ea typeface="+mn-ea"/>
                <a:cs typeface="+mn-cs"/>
              </a:rPr>
              <a:t>Thank You</a:t>
            </a:r>
          </a:p>
        </p:txBody>
      </p:sp>
      <p:pic>
        <p:nvPicPr>
          <p:cNvPr id="4" name="Picture 3">
            <a:extLst>
              <a:ext uri="{FF2B5EF4-FFF2-40B4-BE49-F238E27FC236}">
                <a16:creationId xmlns:a16="http://schemas.microsoft.com/office/drawing/2014/main" id="{F08003E2-2A93-6276-56F5-5A52348DDE7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76312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72037F-BF3C-25A0-59D8-5919CD38EF9D}"/>
            </a:ext>
          </a:extLst>
        </p:cNvPr>
        <p:cNvGrpSpPr/>
        <p:nvPr/>
      </p:nvGrpSpPr>
      <p:grpSpPr>
        <a:xfrm>
          <a:off x="0" y="0"/>
          <a:ext cx="0" cy="0"/>
          <a:chOff x="0" y="0"/>
          <a:chExt cx="0" cy="0"/>
        </a:xfrm>
      </p:grpSpPr>
      <p:pic>
        <p:nvPicPr>
          <p:cNvPr id="12" name="Picture 11" descr="Desk with productivity items">
            <a:extLst>
              <a:ext uri="{FF2B5EF4-FFF2-40B4-BE49-F238E27FC236}">
                <a16:creationId xmlns:a16="http://schemas.microsoft.com/office/drawing/2014/main" id="{CAAE5E25-00A1-B62D-8B7B-A144947E5BD8}"/>
              </a:ext>
            </a:extLst>
          </p:cNvPr>
          <p:cNvPicPr>
            <a:picLocks noChangeAspect="1"/>
          </p:cNvPicPr>
          <p:nvPr/>
        </p:nvPicPr>
        <p:blipFill>
          <a:blip r:embed="rId2"/>
          <a:srcRect r="9091" b="23391"/>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68C7B745-FF8F-90D5-CAD4-FE7D38645D69}"/>
              </a:ext>
            </a:extLst>
          </p:cNvPr>
          <p:cNvSpPr>
            <a:spLocks noGrp="1"/>
          </p:cNvSpPr>
          <p:nvPr>
            <p:ph type="title"/>
          </p:nvPr>
        </p:nvSpPr>
        <p:spPr>
          <a:xfrm>
            <a:off x="838200" y="365125"/>
            <a:ext cx="10515600" cy="1325563"/>
          </a:xfrm>
        </p:spPr>
        <p:txBody>
          <a:bodyPr vert="horz" lIns="91440" tIns="45720" rIns="91440" bIns="45720" rtlCol="0">
            <a:normAutofit/>
          </a:bodyPr>
          <a:lstStyle/>
          <a:p>
            <a:br>
              <a:rPr lang="en-US" sz="2800" kern="1200">
                <a:latin typeface="+mj-lt"/>
                <a:ea typeface="+mj-ea"/>
                <a:cs typeface="+mj-cs"/>
              </a:rPr>
            </a:br>
            <a:r>
              <a:rPr lang="en-US" sz="2800" kern="1200">
                <a:latin typeface="+mj-lt"/>
                <a:ea typeface="+mj-ea"/>
                <a:cs typeface="+mj-cs"/>
              </a:rPr>
              <a:t>Outline</a:t>
            </a:r>
            <a:br>
              <a:rPr lang="en-US" sz="2800" kern="1200">
                <a:latin typeface="+mj-lt"/>
                <a:ea typeface="+mj-ea"/>
                <a:cs typeface="+mj-cs"/>
              </a:rPr>
            </a:br>
            <a:r>
              <a:rPr lang="en-US" sz="2800" kern="1200">
                <a:latin typeface="+mj-lt"/>
                <a:ea typeface="+mj-ea"/>
                <a:cs typeface="+mj-cs"/>
              </a:rPr>
              <a:t> </a:t>
            </a:r>
          </a:p>
        </p:txBody>
      </p:sp>
      <p:sp>
        <p:nvSpPr>
          <p:cNvPr id="2" name="Content Placeholder 1">
            <a:extLst>
              <a:ext uri="{FF2B5EF4-FFF2-40B4-BE49-F238E27FC236}">
                <a16:creationId xmlns:a16="http://schemas.microsoft.com/office/drawing/2014/main" id="{62F4E8D8-8E72-3C38-A5E9-E80E419F817B}"/>
              </a:ext>
            </a:extLst>
          </p:cNvPr>
          <p:cNvSpPr>
            <a:spLocks noGrp="1"/>
          </p:cNvSpPr>
          <p:nvPr>
            <p:ph idx="1"/>
          </p:nvPr>
        </p:nvSpPr>
        <p:spPr>
          <a:xfrm>
            <a:off x="1591150" y="1841528"/>
            <a:ext cx="6368286" cy="4891781"/>
          </a:xfrm>
        </p:spPr>
        <p:txBody>
          <a:bodyPr vert="horz" lIns="91440" tIns="45720" rIns="91440" bIns="45720" rtlCol="0">
            <a:normAutofit/>
          </a:bodyPr>
          <a:lstStyle/>
          <a:p>
            <a:pPr marL="114300" indent="0">
              <a:buNone/>
            </a:pPr>
            <a:r>
              <a:rPr lang="en-US" sz="2000" dirty="0"/>
              <a:t>Overview of the Industry</a:t>
            </a:r>
          </a:p>
          <a:p>
            <a:pPr marL="114300" indent="0">
              <a:buNone/>
            </a:pPr>
            <a:r>
              <a:rPr lang="en-US" sz="2000" dirty="0"/>
              <a:t>Project Overview</a:t>
            </a:r>
          </a:p>
          <a:p>
            <a:pPr marL="114300" indent="0">
              <a:buNone/>
            </a:pPr>
            <a:r>
              <a:rPr lang="en-US" sz="2000" dirty="0"/>
              <a:t>Methodology</a:t>
            </a:r>
          </a:p>
          <a:p>
            <a:pPr marL="114300" indent="0">
              <a:buNone/>
            </a:pPr>
            <a:r>
              <a:rPr lang="en-US" sz="2000" dirty="0"/>
              <a:t>Project Outcome / Results</a:t>
            </a:r>
          </a:p>
          <a:p>
            <a:pPr marL="114300" indent="0">
              <a:buNone/>
            </a:pPr>
            <a:r>
              <a:rPr lang="en-US" sz="2000" dirty="0"/>
              <a:t>Learning Experience</a:t>
            </a:r>
          </a:p>
          <a:p>
            <a:pPr marL="0" indent="0">
              <a:buNone/>
            </a:pPr>
            <a:r>
              <a:rPr lang="en-US" sz="2000" dirty="0"/>
              <a:t>  Challenges Faced</a:t>
            </a:r>
          </a:p>
          <a:p>
            <a:pPr marL="114300" indent="0">
              <a:buNone/>
            </a:pPr>
            <a:r>
              <a:rPr lang="en-US" sz="2000" dirty="0"/>
              <a:t>Future Enhancements</a:t>
            </a:r>
          </a:p>
          <a:p>
            <a:pPr marL="114300" indent="0">
              <a:buNone/>
            </a:pPr>
            <a:r>
              <a:rPr lang="en-US" sz="2000" dirty="0"/>
              <a:t>Conclusion</a:t>
            </a:r>
          </a:p>
          <a:p>
            <a:pPr marL="0" indent="0">
              <a:buNone/>
            </a:pPr>
            <a:r>
              <a:rPr lang="en-US" sz="2000" dirty="0"/>
              <a:t>   Significant Outcome(s)</a:t>
            </a:r>
          </a:p>
          <a:p>
            <a:pPr marL="0" indent="0">
              <a:buNone/>
            </a:pPr>
            <a:r>
              <a:rPr lang="en-US" sz="2000" dirty="0"/>
              <a:t>   References</a:t>
            </a:r>
          </a:p>
          <a:p>
            <a:pPr marL="0" indent="0">
              <a:buNone/>
            </a:pPr>
            <a:r>
              <a:rPr lang="en-US" sz="2000" dirty="0"/>
              <a:t>   Q&amp;A</a:t>
            </a:r>
          </a:p>
          <a:p>
            <a:pPr marL="0" indent="0">
              <a:buNone/>
            </a:pPr>
            <a:endParaRPr lang="en-US" sz="2000" dirty="0"/>
          </a:p>
          <a:p>
            <a:pPr marL="285750" indent="0">
              <a:buNone/>
            </a:pPr>
            <a:endParaRPr lang="en-US" sz="2000" dirty="0"/>
          </a:p>
        </p:txBody>
      </p:sp>
      <p:pic>
        <p:nvPicPr>
          <p:cNvPr id="6" name="Picture 5">
            <a:extLst>
              <a:ext uri="{FF2B5EF4-FFF2-40B4-BE49-F238E27FC236}">
                <a16:creationId xmlns:a16="http://schemas.microsoft.com/office/drawing/2014/main" id="{AB5892A2-0C98-CD82-FEFA-81245B0917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397729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7F8B49-724F-AA89-51B9-3AA98BC4ED0E}"/>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EF6C3F9-CE75-145D-F5B4-A687FEDE8F0A}"/>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kern="1200" dirty="0">
                <a:latin typeface="+mj-lt"/>
                <a:ea typeface="+mj-ea"/>
                <a:cs typeface="+mj-cs"/>
              </a:rPr>
              <a:t>Overview of the Industry</a:t>
            </a:r>
          </a:p>
        </p:txBody>
      </p:sp>
      <p:sp>
        <p:nvSpPr>
          <p:cNvPr id="3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1">
            <a:extLst>
              <a:ext uri="{FF2B5EF4-FFF2-40B4-BE49-F238E27FC236}">
                <a16:creationId xmlns:a16="http://schemas.microsoft.com/office/drawing/2014/main" id="{851BEBE4-66EB-9093-FAB6-693B5C6EF698}"/>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1900" b="1" dirty="0"/>
              <a:t>About the Company (</a:t>
            </a:r>
            <a:r>
              <a:rPr lang="en-US" sz="1900" b="1" dirty="0">
                <a:hlinkClick r:id="rId2"/>
              </a:rPr>
              <a:t>https://techplement.com/</a:t>
            </a:r>
            <a:r>
              <a:rPr lang="en-US" sz="1900" b="1" dirty="0"/>
              <a:t>)</a:t>
            </a:r>
            <a:endParaRPr lang="en-US" sz="1900" dirty="0"/>
          </a:p>
          <a:p>
            <a:pPr marL="0" indent="-228600"/>
            <a:r>
              <a:rPr lang="en-US" sz="1900" dirty="0" err="1"/>
              <a:t>Techplement</a:t>
            </a:r>
            <a:r>
              <a:rPr lang="en-US" sz="1900" dirty="0"/>
              <a:t>: A Software Development and Services Company.</a:t>
            </a:r>
          </a:p>
          <a:p>
            <a:pPr marL="0" indent="-228600"/>
            <a:r>
              <a:rPr lang="en-US" sz="1900" dirty="0"/>
              <a:t>Specializes in </a:t>
            </a:r>
            <a:r>
              <a:rPr lang="en-US" sz="1900" b="1" dirty="0"/>
              <a:t>website development</a:t>
            </a:r>
            <a:r>
              <a:rPr lang="en-US" sz="1900" dirty="0"/>
              <a:t>, </a:t>
            </a:r>
            <a:r>
              <a:rPr lang="en-US" sz="1900" b="1" dirty="0"/>
              <a:t>DevOps</a:t>
            </a:r>
            <a:r>
              <a:rPr lang="en-US" sz="1900" dirty="0"/>
              <a:t>, </a:t>
            </a:r>
            <a:r>
              <a:rPr lang="en-US" sz="1900" b="1" dirty="0"/>
              <a:t>AWS cloud solutions</a:t>
            </a:r>
            <a:r>
              <a:rPr lang="en-US" sz="1900" dirty="0"/>
              <a:t>, and </a:t>
            </a:r>
            <a:r>
              <a:rPr lang="en-US" sz="1900" b="1" dirty="0"/>
              <a:t>educational      development services</a:t>
            </a:r>
            <a:r>
              <a:rPr lang="en-US" sz="1900" dirty="0"/>
              <a:t>.</a:t>
            </a:r>
          </a:p>
          <a:p>
            <a:pPr marL="0" indent="-228600"/>
            <a:r>
              <a:rPr lang="en-US" sz="1900" dirty="0"/>
              <a:t>Focus on innovation and delivering quality software to simplify complexities and drive success.</a:t>
            </a:r>
          </a:p>
          <a:p>
            <a:pPr marL="0" indent="0">
              <a:buNone/>
            </a:pPr>
            <a:endParaRPr lang="en-US" sz="1900" b="1" dirty="0"/>
          </a:p>
          <a:p>
            <a:pPr marL="0" indent="0">
              <a:buNone/>
            </a:pPr>
            <a:r>
              <a:rPr lang="en-US" sz="1900" b="1" dirty="0"/>
              <a:t>Roles and Responsibilities</a:t>
            </a:r>
            <a:endParaRPr lang="en-US" sz="1900" dirty="0"/>
          </a:p>
          <a:p>
            <a:pPr marL="457200" lvl="1" indent="0">
              <a:buNone/>
            </a:pPr>
            <a:r>
              <a:rPr lang="en-US" sz="1500" b="1" dirty="0"/>
              <a:t>Primary Focus</a:t>
            </a:r>
            <a:r>
              <a:rPr lang="en-US" sz="1500" dirty="0"/>
              <a:t>: Scalable web application deployment using AWS.</a:t>
            </a:r>
          </a:p>
          <a:p>
            <a:pPr marL="457200" lvl="1" indent="0">
              <a:buNone/>
            </a:pPr>
            <a:r>
              <a:rPr lang="en-US" sz="1500" dirty="0"/>
              <a:t>Worked with </a:t>
            </a:r>
            <a:r>
              <a:rPr lang="en-US" sz="1500" b="1" dirty="0"/>
              <a:t>Elastic Beanstalk, EC2, RDS, Auto-Scaling</a:t>
            </a:r>
            <a:r>
              <a:rPr lang="en-US" sz="1500" dirty="0"/>
              <a:t>, and </a:t>
            </a:r>
            <a:r>
              <a:rPr lang="en-US" sz="1500" b="1" dirty="0"/>
              <a:t>Load Balancer</a:t>
            </a:r>
            <a:r>
              <a:rPr lang="en-US" sz="1500" dirty="0"/>
              <a:t> for robust application infrastructure.</a:t>
            </a:r>
          </a:p>
          <a:p>
            <a:pPr marL="457200" lvl="1" indent="0">
              <a:buNone/>
            </a:pPr>
            <a:r>
              <a:rPr lang="en-US" sz="1500" dirty="0"/>
              <a:t>Ensured </a:t>
            </a:r>
            <a:r>
              <a:rPr lang="en-US" sz="1500" b="1" dirty="0"/>
              <a:t>high performance</a:t>
            </a:r>
            <a:r>
              <a:rPr lang="en-US" sz="1500" dirty="0"/>
              <a:t>, </a:t>
            </a:r>
            <a:r>
              <a:rPr lang="en-US" sz="1500" b="1" dirty="0"/>
              <a:t>reliability</a:t>
            </a:r>
            <a:r>
              <a:rPr lang="en-US" sz="1500" dirty="0"/>
              <a:t>, and </a:t>
            </a:r>
            <a:r>
              <a:rPr lang="en-US" sz="1500" b="1" dirty="0"/>
              <a:t>security</a:t>
            </a:r>
            <a:r>
              <a:rPr lang="en-US" sz="1500" dirty="0"/>
              <a:t> of web applications.</a:t>
            </a:r>
          </a:p>
          <a:p>
            <a:pPr marL="457200" lvl="1" indent="0">
              <a:buNone/>
            </a:pPr>
            <a:r>
              <a:rPr lang="en-US" sz="1500" dirty="0"/>
              <a:t>Collaborated with the team to design, test, and implement solutions.</a:t>
            </a:r>
          </a:p>
        </p:txBody>
      </p:sp>
      <p:pic>
        <p:nvPicPr>
          <p:cNvPr id="2" name="Picture 1">
            <a:extLst>
              <a:ext uri="{FF2B5EF4-FFF2-40B4-BE49-F238E27FC236}">
                <a16:creationId xmlns:a16="http://schemas.microsoft.com/office/drawing/2014/main" id="{2A77A351-59A0-A304-6657-20493ADB13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521479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2E9103-52C6-689F-10D5-B7A7B5531D4D}"/>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6386010-7A55-512E-9ACA-BAA4168A27A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kern="1200">
                <a:latin typeface="+mj-lt"/>
                <a:ea typeface="+mj-ea"/>
                <a:cs typeface="+mj-cs"/>
              </a:rPr>
              <a:t>Project Overview</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3280A4A6-FE4E-5BD7-0D80-570328273E09}"/>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1400" b="1" dirty="0"/>
              <a:t>Project Description</a:t>
            </a:r>
            <a:br>
              <a:rPr lang="en-US" sz="1400" dirty="0"/>
            </a:br>
            <a:r>
              <a:rPr lang="en-US" sz="1400" dirty="0"/>
              <a:t>The project, </a:t>
            </a:r>
            <a:r>
              <a:rPr lang="en-US" sz="1400" i="1" dirty="0"/>
              <a:t>Scalable Web Application Deployment</a:t>
            </a:r>
            <a:r>
              <a:rPr lang="en-US" sz="1400" dirty="0"/>
              <a:t>, focused on developing a robust and dynamic application infrastructure using AWS services like Elastic Beanstalk, EC2, RDS, and Auto Scaling. The aim was to ensure the application could handle high traffic loads efficiently, maintain high availability, and provide seamless user experiences through automated scaling and load balancing mechanisms.</a:t>
            </a:r>
          </a:p>
          <a:p>
            <a:pPr marL="0" indent="0">
              <a:buNone/>
            </a:pPr>
            <a:r>
              <a:rPr lang="en-US" sz="1400" b="1" dirty="0"/>
              <a:t>Project Relevance to the Organization</a:t>
            </a:r>
            <a:br>
              <a:rPr lang="en-US" sz="1400" dirty="0"/>
            </a:br>
            <a:r>
              <a:rPr lang="en-US" sz="1400" dirty="0"/>
              <a:t>This project aligns with </a:t>
            </a:r>
            <a:r>
              <a:rPr lang="en-US" sz="1400" dirty="0" err="1"/>
              <a:t>Techplement's</a:t>
            </a:r>
            <a:r>
              <a:rPr lang="en-US" sz="1400" dirty="0"/>
              <a:t> mission to deliver cutting-edge software solutions by leveraging cloud technologies. It demonstrates the company’s expertise in AWS-driven solutions, enhancing its reputation in scalable application deployment and cloud service management.</a:t>
            </a:r>
          </a:p>
          <a:p>
            <a:pPr marL="0" indent="0">
              <a:buNone/>
            </a:pPr>
            <a:r>
              <a:rPr lang="en-US" sz="1400" b="1" dirty="0"/>
              <a:t>Key Objectives</a:t>
            </a:r>
            <a:endParaRPr lang="en-US" sz="1400" dirty="0"/>
          </a:p>
          <a:p>
            <a:pPr marL="342900" lvl="2" indent="0">
              <a:buNone/>
            </a:pPr>
            <a:r>
              <a:rPr lang="en-US" sz="1400" dirty="0"/>
              <a:t>To develop a high-performance and reliable web application infrastructure.</a:t>
            </a:r>
          </a:p>
          <a:p>
            <a:pPr marL="342900" lvl="2" indent="0">
              <a:buNone/>
            </a:pPr>
            <a:r>
              <a:rPr lang="en-US" sz="1400" dirty="0"/>
              <a:t>Automate resource scaling and load distribution to manage traffic efficiently.</a:t>
            </a:r>
          </a:p>
          <a:p>
            <a:pPr marL="342900" lvl="2" indent="0">
              <a:buNone/>
            </a:pPr>
            <a:r>
              <a:rPr lang="en-US" sz="1400" dirty="0"/>
              <a:t>Ensure data security and operational efficiency through AWS best practices.</a:t>
            </a:r>
          </a:p>
          <a:p>
            <a:pPr marL="342900" lvl="2" indent="0">
              <a:buNone/>
            </a:pPr>
            <a:r>
              <a:rPr lang="en-US" sz="1400" dirty="0"/>
              <a:t>Deliver a seamless, responsive user experience even during peak usage.</a:t>
            </a:r>
          </a:p>
          <a:p>
            <a:pPr marL="0" indent="0">
              <a:buNone/>
            </a:pPr>
            <a:r>
              <a:rPr lang="en-US" sz="1400" b="1" dirty="0"/>
              <a:t>Expected Outcomes</a:t>
            </a:r>
            <a:br>
              <a:rPr lang="en-US" sz="1400" dirty="0"/>
            </a:br>
            <a:r>
              <a:rPr lang="en-US" sz="1400" dirty="0"/>
              <a:t>The project is expected to achieve a scalable, secure, and maintainable web application capable of handling fluctuating traffic demands while optimizing resource utilization and cost efficiency. It strengthens </a:t>
            </a:r>
            <a:r>
              <a:rPr lang="en-US" sz="1400" dirty="0" err="1"/>
              <a:t>Techplement's</a:t>
            </a:r>
            <a:r>
              <a:rPr lang="en-US" sz="1400" dirty="0"/>
              <a:t> service portfolio and showcases its capability in delivering modern cloud-based solutions.</a:t>
            </a:r>
          </a:p>
        </p:txBody>
      </p:sp>
      <p:pic>
        <p:nvPicPr>
          <p:cNvPr id="2" name="Picture 1">
            <a:extLst>
              <a:ext uri="{FF2B5EF4-FFF2-40B4-BE49-F238E27FC236}">
                <a16:creationId xmlns:a16="http://schemas.microsoft.com/office/drawing/2014/main" id="{74CE5DF7-7D04-149B-25DF-A9238C95AC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97458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B03FBAB2-2AC9-F3DB-93AD-FAD7C7A12057}"/>
              </a:ext>
            </a:extLst>
          </p:cNvPr>
          <p:cNvSpPr>
            <a:spLocks noGrp="1"/>
          </p:cNvSpPr>
          <p:nvPr>
            <p:ph type="title"/>
          </p:nvPr>
        </p:nvSpPr>
        <p:spPr>
          <a:xfrm>
            <a:off x="244152" y="527125"/>
            <a:ext cx="8996668" cy="1140310"/>
          </a:xfrm>
        </p:spPr>
        <p:txBody>
          <a:bodyPr vert="horz" lIns="91440" tIns="45720" rIns="91440" bIns="45720" rtlCol="0">
            <a:normAutofit/>
          </a:bodyPr>
          <a:lstStyle/>
          <a:p>
            <a:r>
              <a:rPr lang="en-US" sz="4000" kern="1200" dirty="0">
                <a:solidFill>
                  <a:schemeClr val="tx1">
                    <a:lumMod val="85000"/>
                    <a:lumOff val="15000"/>
                  </a:schemeClr>
                </a:solidFill>
                <a:latin typeface="+mj-lt"/>
                <a:ea typeface="+mj-ea"/>
                <a:cs typeface="+mj-cs"/>
              </a:rPr>
              <a:t>Methods Used to Complete the Project</a:t>
            </a:r>
          </a:p>
        </p:txBody>
      </p:sp>
      <p:sp>
        <p:nvSpPr>
          <p:cNvPr id="5" name="Rectangle 2">
            <a:extLst>
              <a:ext uri="{FF2B5EF4-FFF2-40B4-BE49-F238E27FC236}">
                <a16:creationId xmlns:a16="http://schemas.microsoft.com/office/drawing/2014/main" id="{EEAC8A03-8F5F-EC9C-972C-8FAC3B851D38}"/>
              </a:ext>
            </a:extLst>
          </p:cNvPr>
          <p:cNvSpPr>
            <a:spLocks noGrp="1" noChangeArrowheads="1"/>
          </p:cNvSpPr>
          <p:nvPr>
            <p:ph idx="1"/>
          </p:nvPr>
        </p:nvSpPr>
        <p:spPr bwMode="auto">
          <a:xfrm>
            <a:off x="690608" y="2285997"/>
            <a:ext cx="10863105" cy="421162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ts val="600"/>
              </a:spcAft>
              <a:buClrTx/>
              <a:buSzTx/>
              <a:buNone/>
              <a:tabLst/>
            </a:pPr>
            <a:r>
              <a:rPr kumimoji="0" lang="en-US" altLang="en-US" sz="1600" b="1" i="0" u="none" strike="noStrike" cap="none" normalizeH="0" baseline="0" dirty="0">
                <a:ln>
                  <a:noFill/>
                </a:ln>
                <a:solidFill>
                  <a:schemeClr val="tx1">
                    <a:lumMod val="85000"/>
                    <a:lumOff val="15000"/>
                  </a:schemeClr>
                </a:solidFill>
                <a:effectLst/>
              </a:rPr>
              <a:t>Requirement Gathering</a:t>
            </a:r>
            <a:r>
              <a:rPr kumimoji="0" lang="en-US" altLang="en-US" sz="1600" b="0" i="0" u="none" strike="noStrike" cap="none" normalizeH="0" baseline="0" dirty="0">
                <a:ln>
                  <a:noFill/>
                </a:ln>
                <a:solidFill>
                  <a:schemeClr val="tx1">
                    <a:lumMod val="85000"/>
                    <a:lumOff val="15000"/>
                  </a:schemeClr>
                </a:solidFill>
                <a:effectLst/>
              </a:rPr>
              <a:t>: Analyzed project requirements, including scalability, performance, and security needs, through discussions with stakeholders.</a:t>
            </a:r>
          </a:p>
          <a:p>
            <a:pPr marL="0" marR="0" lvl="0" indent="-228600" fontAlgn="base">
              <a:spcBef>
                <a:spcPct val="0"/>
              </a:spcBef>
              <a:spcAft>
                <a:spcPts val="600"/>
              </a:spcAft>
              <a:buClrTx/>
              <a:buSzTx/>
              <a:tabLst/>
            </a:pPr>
            <a:endParaRPr kumimoji="0" lang="en-US" altLang="en-US" sz="1600" b="1" i="0" u="none" strike="noStrike" cap="none" normalizeH="0" baseline="0" dirty="0">
              <a:ln>
                <a:noFill/>
              </a:ln>
              <a:solidFill>
                <a:schemeClr val="tx1">
                  <a:lumMod val="85000"/>
                  <a:lumOff val="15000"/>
                </a:schemeClr>
              </a:solidFill>
              <a:effectLst/>
            </a:endParaRPr>
          </a:p>
          <a:p>
            <a:pPr marL="0" marR="0" lvl="0" indent="0" fontAlgn="base">
              <a:spcBef>
                <a:spcPct val="0"/>
              </a:spcBef>
              <a:spcAft>
                <a:spcPts val="600"/>
              </a:spcAft>
              <a:buClrTx/>
              <a:buSzTx/>
              <a:buNone/>
              <a:tabLst/>
            </a:pPr>
            <a:r>
              <a:rPr kumimoji="0" lang="en-US" altLang="en-US" sz="1600" b="1" i="0" u="none" strike="noStrike" cap="none" normalizeH="0" baseline="0" dirty="0">
                <a:ln>
                  <a:noFill/>
                </a:ln>
                <a:solidFill>
                  <a:schemeClr val="tx1">
                    <a:lumMod val="85000"/>
                    <a:lumOff val="15000"/>
                  </a:schemeClr>
                </a:solidFill>
                <a:effectLst/>
              </a:rPr>
              <a:t>Infrastructure Planning</a:t>
            </a:r>
            <a:r>
              <a:rPr kumimoji="0" lang="en-US" altLang="en-US" sz="1600" b="0" i="0" u="none" strike="noStrike" cap="none" normalizeH="0" baseline="0" dirty="0">
                <a:ln>
                  <a:noFill/>
                </a:ln>
                <a:solidFill>
                  <a:schemeClr val="tx1">
                    <a:lumMod val="85000"/>
                    <a:lumOff val="15000"/>
                  </a:schemeClr>
                </a:solidFill>
                <a:effectLst/>
              </a:rPr>
              <a:t>: Designed a cloud-native architecture leveraging AWS services like Elastic Beanstalk, EC2, RDS, and Auto Scaling.</a:t>
            </a:r>
          </a:p>
          <a:p>
            <a:pPr marL="0" marR="0" lvl="0" indent="-228600" fontAlgn="base">
              <a:spcBef>
                <a:spcPct val="0"/>
              </a:spcBef>
              <a:spcAft>
                <a:spcPts val="600"/>
              </a:spcAft>
              <a:buClrTx/>
              <a:buSzTx/>
              <a:tabLst/>
            </a:pPr>
            <a:endParaRPr kumimoji="0" lang="en-US" altLang="en-US" sz="1600" b="1" i="0" u="none" strike="noStrike" cap="none" normalizeH="0" baseline="0" dirty="0">
              <a:ln>
                <a:noFill/>
              </a:ln>
              <a:solidFill>
                <a:schemeClr val="tx1">
                  <a:lumMod val="85000"/>
                  <a:lumOff val="15000"/>
                </a:schemeClr>
              </a:solidFill>
              <a:effectLst/>
            </a:endParaRPr>
          </a:p>
          <a:p>
            <a:pPr marL="0" marR="0" lvl="0" indent="0" fontAlgn="base">
              <a:spcBef>
                <a:spcPct val="0"/>
              </a:spcBef>
              <a:spcAft>
                <a:spcPts val="600"/>
              </a:spcAft>
              <a:buClrTx/>
              <a:buSzTx/>
              <a:buNone/>
              <a:tabLst/>
            </a:pPr>
            <a:r>
              <a:rPr kumimoji="0" lang="en-US" altLang="en-US" sz="1600" b="1" i="0" u="none" strike="noStrike" cap="none" normalizeH="0" baseline="0" dirty="0">
                <a:ln>
                  <a:noFill/>
                </a:ln>
                <a:solidFill>
                  <a:schemeClr val="tx1">
                    <a:lumMod val="85000"/>
                    <a:lumOff val="15000"/>
                  </a:schemeClr>
                </a:solidFill>
                <a:effectLst/>
              </a:rPr>
              <a:t>Development &amp; Deployment</a:t>
            </a:r>
            <a:r>
              <a:rPr kumimoji="0" lang="en-US" altLang="en-US" sz="1600" b="0" i="0" u="none" strike="noStrike" cap="none" normalizeH="0" baseline="0" dirty="0">
                <a:ln>
                  <a:noFill/>
                </a:ln>
                <a:solidFill>
                  <a:schemeClr val="tx1">
                    <a:lumMod val="85000"/>
                    <a:lumOff val="15000"/>
                  </a:schemeClr>
                </a:solidFill>
                <a:effectLst/>
              </a:rPr>
              <a:t>: Utilized GitHub for version control and AWS Elastic Beanstalk CLI for seamless code deployment.</a:t>
            </a:r>
          </a:p>
          <a:p>
            <a:pPr marL="0" marR="0" lvl="0" indent="-228600" fontAlgn="base">
              <a:spcBef>
                <a:spcPct val="0"/>
              </a:spcBef>
              <a:spcAft>
                <a:spcPts val="600"/>
              </a:spcAft>
              <a:buClrTx/>
              <a:buSzTx/>
              <a:tabLst/>
            </a:pPr>
            <a:endParaRPr kumimoji="0" lang="en-US" altLang="en-US" sz="1600" b="1" i="0" u="none" strike="noStrike" cap="none" normalizeH="0" baseline="0" dirty="0">
              <a:ln>
                <a:noFill/>
              </a:ln>
              <a:solidFill>
                <a:schemeClr val="tx1">
                  <a:lumMod val="85000"/>
                  <a:lumOff val="15000"/>
                </a:schemeClr>
              </a:solidFill>
              <a:effectLst/>
            </a:endParaRPr>
          </a:p>
          <a:p>
            <a:pPr marL="0" marR="0" lvl="0" indent="0" fontAlgn="base">
              <a:spcBef>
                <a:spcPct val="0"/>
              </a:spcBef>
              <a:spcAft>
                <a:spcPts val="600"/>
              </a:spcAft>
              <a:buClrTx/>
              <a:buSzTx/>
              <a:buNone/>
              <a:tabLst/>
            </a:pPr>
            <a:r>
              <a:rPr kumimoji="0" lang="en-US" altLang="en-US" sz="1600" b="1" i="0" u="none" strike="noStrike" cap="none" normalizeH="0" baseline="0" dirty="0">
                <a:ln>
                  <a:noFill/>
                </a:ln>
                <a:solidFill>
                  <a:schemeClr val="tx1">
                    <a:lumMod val="85000"/>
                    <a:lumOff val="15000"/>
                  </a:schemeClr>
                </a:solidFill>
                <a:effectLst/>
              </a:rPr>
              <a:t>Testing &amp; Optimization</a:t>
            </a:r>
            <a:r>
              <a:rPr kumimoji="0" lang="en-US" altLang="en-US" sz="1600" b="0" i="0" u="none" strike="noStrike" cap="none" normalizeH="0" baseline="0" dirty="0">
                <a:ln>
                  <a:noFill/>
                </a:ln>
                <a:solidFill>
                  <a:schemeClr val="tx1">
                    <a:lumMod val="85000"/>
                    <a:lumOff val="15000"/>
                  </a:schemeClr>
                </a:solidFill>
                <a:effectLst/>
              </a:rPr>
              <a:t>: Conducted rigorous testing for performance, security, and scalability to ensure the application met desired outcomes.</a:t>
            </a:r>
          </a:p>
          <a:p>
            <a:pPr marL="0" marR="0" lvl="0" indent="-228600" fontAlgn="base">
              <a:spcBef>
                <a:spcPct val="0"/>
              </a:spcBef>
              <a:spcAft>
                <a:spcPts val="600"/>
              </a:spcAft>
              <a:buClrTx/>
              <a:buSzTx/>
              <a:tabLst/>
            </a:pPr>
            <a:endParaRPr kumimoji="0" lang="en-US" altLang="en-US" sz="1600" b="1" i="0" u="none" strike="noStrike" cap="none" normalizeH="0" baseline="0" dirty="0">
              <a:ln>
                <a:noFill/>
              </a:ln>
              <a:solidFill>
                <a:schemeClr val="tx1">
                  <a:lumMod val="85000"/>
                  <a:lumOff val="15000"/>
                </a:schemeClr>
              </a:solidFill>
              <a:effectLst/>
            </a:endParaRPr>
          </a:p>
          <a:p>
            <a:pPr marL="0" marR="0" lvl="0" indent="0" fontAlgn="base">
              <a:spcBef>
                <a:spcPct val="0"/>
              </a:spcBef>
              <a:spcAft>
                <a:spcPts val="600"/>
              </a:spcAft>
              <a:buClrTx/>
              <a:buSzTx/>
              <a:buNone/>
              <a:tabLst/>
            </a:pPr>
            <a:r>
              <a:rPr kumimoji="0" lang="en-US" altLang="en-US" sz="1600" b="1" i="0" u="none" strike="noStrike" cap="none" normalizeH="0" baseline="0" dirty="0">
                <a:ln>
                  <a:noFill/>
                </a:ln>
                <a:solidFill>
                  <a:schemeClr val="tx1">
                    <a:lumMod val="85000"/>
                    <a:lumOff val="15000"/>
                  </a:schemeClr>
                </a:solidFill>
                <a:effectLst/>
              </a:rPr>
              <a:t>Monitoring &amp; Feedback</a:t>
            </a:r>
            <a:r>
              <a:rPr kumimoji="0" lang="en-US" altLang="en-US" sz="1600" b="0" i="0" u="none" strike="noStrike" cap="none" normalizeH="0" baseline="0" dirty="0">
                <a:ln>
                  <a:noFill/>
                </a:ln>
                <a:solidFill>
                  <a:schemeClr val="tx1">
                    <a:lumMod val="85000"/>
                    <a:lumOff val="15000"/>
                  </a:schemeClr>
                </a:solidFill>
                <a:effectLst/>
              </a:rPr>
              <a:t>: Integrated AWS CloudWatch for real-time monitoring and analysis, ensuring continuous improvement. </a:t>
            </a:r>
          </a:p>
        </p:txBody>
      </p:sp>
      <p:sp>
        <p:nvSpPr>
          <p:cNvPr id="18" name="Freeform: Shape 17">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16A1908-E10A-53A4-C7AD-16DF990F48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000669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ECD5ED-5A2B-961F-A368-6DB3FE8CAA2E}"/>
              </a:ext>
            </a:extLst>
          </p:cNvPr>
          <p:cNvSpPr>
            <a:spLocks noGrp="1"/>
          </p:cNvSpPr>
          <p:nvPr>
            <p:ph type="title"/>
          </p:nvPr>
        </p:nvSpPr>
        <p:spPr>
          <a:xfrm>
            <a:off x="304150" y="494142"/>
            <a:ext cx="10506456" cy="1014984"/>
          </a:xfrm>
        </p:spPr>
        <p:txBody>
          <a:bodyPr vert="horz" lIns="91440" tIns="45720" rIns="91440" bIns="45720" rtlCol="0" anchor="b">
            <a:normAutofit/>
          </a:bodyPr>
          <a:lstStyle/>
          <a:p>
            <a:pPr>
              <a:lnSpc>
                <a:spcPct val="90000"/>
              </a:lnSpc>
            </a:pPr>
            <a:r>
              <a:rPr lang="en-US" sz="3700" kern="1200">
                <a:solidFill>
                  <a:schemeClr val="tx1"/>
                </a:solidFill>
                <a:latin typeface="+mj-lt"/>
                <a:ea typeface="+mj-ea"/>
                <a:cs typeface="+mj-cs"/>
              </a:rPr>
              <a:t>Tools, Techniques, Software, or Frameworks Used</a:t>
            </a:r>
          </a:p>
        </p:txBody>
      </p:sp>
      <p:graphicFrame>
        <p:nvGraphicFramePr>
          <p:cNvPr id="7" name="Rectangle 1">
            <a:extLst>
              <a:ext uri="{FF2B5EF4-FFF2-40B4-BE49-F238E27FC236}">
                <a16:creationId xmlns:a16="http://schemas.microsoft.com/office/drawing/2014/main" id="{E7DE2C14-488E-5165-02E8-76FD46933805}"/>
              </a:ext>
            </a:extLst>
          </p:cNvPr>
          <p:cNvGraphicFramePr>
            <a:graphicFrameLocks noGrp="1"/>
          </p:cNvGraphicFramePr>
          <p:nvPr>
            <p:ph idx="1"/>
            <p:extLst>
              <p:ext uri="{D42A27DB-BD31-4B8C-83A1-F6EECF244321}">
                <p14:modId xmlns:p14="http://schemas.microsoft.com/office/powerpoint/2010/main" val="66736863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1B76342E-38C1-D0EF-1FF0-74F06589782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545860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004DC7E-79EB-C40A-B51A-B4C56A6C0B70}"/>
              </a:ext>
            </a:extLst>
          </p:cNvPr>
          <p:cNvSpPr>
            <a:spLocks noGrp="1"/>
          </p:cNvSpPr>
          <p:nvPr>
            <p:ph type="title"/>
          </p:nvPr>
        </p:nvSpPr>
        <p:spPr>
          <a:xfrm>
            <a:off x="1371599" y="294538"/>
            <a:ext cx="9895951" cy="1033669"/>
          </a:xfrm>
        </p:spPr>
        <p:txBody>
          <a:bodyPr vert="horz" lIns="91440" tIns="45720" rIns="91440" bIns="45720" rtlCol="0">
            <a:normAutofit/>
          </a:bodyPr>
          <a:lstStyle/>
          <a:p>
            <a:r>
              <a:rPr lang="en-US" sz="4000" kern="1200">
                <a:solidFill>
                  <a:srgbClr val="FFFFFF"/>
                </a:solidFill>
                <a:latin typeface="+mj-lt"/>
                <a:ea typeface="+mj-ea"/>
                <a:cs typeface="+mj-cs"/>
              </a:rPr>
              <a:t>System Architecture</a:t>
            </a:r>
          </a:p>
        </p:txBody>
      </p:sp>
      <p:sp>
        <p:nvSpPr>
          <p:cNvPr id="2" name="Content Placeholder 1">
            <a:extLst>
              <a:ext uri="{FF2B5EF4-FFF2-40B4-BE49-F238E27FC236}">
                <a16:creationId xmlns:a16="http://schemas.microsoft.com/office/drawing/2014/main" id="{6944FBEE-8CEB-F476-7AF8-BC55FAEEC539}"/>
              </a:ext>
            </a:extLst>
          </p:cNvPr>
          <p:cNvSpPr>
            <a:spLocks noGrp="1"/>
          </p:cNvSpPr>
          <p:nvPr>
            <p:ph idx="1"/>
          </p:nvPr>
        </p:nvSpPr>
        <p:spPr>
          <a:xfrm>
            <a:off x="459350" y="1990165"/>
            <a:ext cx="10636281" cy="4378362"/>
          </a:xfrm>
        </p:spPr>
        <p:txBody>
          <a:bodyPr vert="horz" lIns="91440" tIns="45720" rIns="91440" bIns="45720" rtlCol="0" anchor="ctr">
            <a:normAutofit/>
          </a:bodyPr>
          <a:lstStyle/>
          <a:p>
            <a:pPr marL="114300" indent="0">
              <a:buNone/>
            </a:pPr>
            <a:r>
              <a:rPr lang="en-US" sz="1800" b="1" dirty="0"/>
              <a:t>Frontend</a:t>
            </a:r>
            <a:r>
              <a:rPr lang="en-US" sz="1800" dirty="0"/>
              <a:t>: User interface for interacting with the application.</a:t>
            </a:r>
          </a:p>
          <a:p>
            <a:pPr marL="114300" indent="0">
              <a:buNone/>
            </a:pPr>
            <a:r>
              <a:rPr lang="en-US" sz="1800" b="1" dirty="0"/>
              <a:t>Application Layer</a:t>
            </a:r>
            <a:r>
              <a:rPr lang="en-US" sz="1800" dirty="0"/>
              <a:t>: Deployed on AWS Elastic Beanstalk with auto-scaling EC2 instances to handle backend processing.</a:t>
            </a:r>
          </a:p>
          <a:p>
            <a:pPr marL="114300" indent="0">
              <a:buNone/>
            </a:pPr>
            <a:r>
              <a:rPr lang="en-US" sz="1800" b="1" dirty="0"/>
              <a:t>Database Layer</a:t>
            </a:r>
            <a:r>
              <a:rPr lang="en-US" sz="1800" dirty="0"/>
              <a:t>: Amazon RDS for secure and scalable database management.</a:t>
            </a:r>
          </a:p>
          <a:p>
            <a:pPr marL="114300" indent="0">
              <a:buNone/>
            </a:pPr>
            <a:r>
              <a:rPr lang="en-US" sz="1800" b="1" dirty="0"/>
              <a:t>Storage</a:t>
            </a:r>
            <a:r>
              <a:rPr lang="en-US" sz="1800" dirty="0"/>
              <a:t>: AWS S3 for storing static assets like images and documents.</a:t>
            </a:r>
          </a:p>
          <a:p>
            <a:pPr marL="114300" indent="0">
              <a:buNone/>
            </a:pPr>
            <a:r>
              <a:rPr lang="en-US" sz="1800" b="1" dirty="0"/>
              <a:t>Load Balancer</a:t>
            </a:r>
            <a:r>
              <a:rPr lang="en-US" sz="1800" dirty="0"/>
              <a:t>: AWS Elastic Load Balancer to distribute traffic across instances.</a:t>
            </a:r>
          </a:p>
          <a:p>
            <a:pPr marL="0" indent="-228600"/>
            <a:endParaRPr lang="en-US" sz="1800" b="1" dirty="0"/>
          </a:p>
          <a:p>
            <a:pPr marL="0" indent="0">
              <a:buNone/>
            </a:pPr>
            <a:r>
              <a:rPr lang="en-US" sz="1800" b="1" dirty="0"/>
              <a:t>Key Features</a:t>
            </a:r>
            <a:r>
              <a:rPr lang="en-US" sz="1800" dirty="0"/>
              <a:t>:</a:t>
            </a:r>
          </a:p>
          <a:p>
            <a:pPr marL="114300" indent="0">
              <a:buNone/>
            </a:pPr>
            <a:r>
              <a:rPr lang="en-US" sz="1800" dirty="0"/>
              <a:t>High availability with multi-AZ setup for RDS.</a:t>
            </a:r>
          </a:p>
          <a:p>
            <a:pPr marL="114300" indent="0">
              <a:buNone/>
            </a:pPr>
            <a:r>
              <a:rPr lang="en-US" sz="1800" dirty="0"/>
              <a:t>Scalable infrastructure through Elastic Beanstalk and Auto Scaling groups.</a:t>
            </a:r>
          </a:p>
          <a:p>
            <a:pPr marL="114300" indent="0">
              <a:buNone/>
            </a:pPr>
            <a:r>
              <a:rPr lang="en-US" sz="1800" dirty="0"/>
              <a:t>Real-time monitoring using CloudWatch.</a:t>
            </a:r>
          </a:p>
          <a:p>
            <a:pPr indent="-228600"/>
            <a:endParaRPr lang="en-US" sz="1800" dirty="0"/>
          </a:p>
        </p:txBody>
      </p:sp>
      <p:pic>
        <p:nvPicPr>
          <p:cNvPr id="5" name="Picture 4">
            <a:extLst>
              <a:ext uri="{FF2B5EF4-FFF2-40B4-BE49-F238E27FC236}">
                <a16:creationId xmlns:a16="http://schemas.microsoft.com/office/drawing/2014/main" id="{7027FB58-601B-6091-1CE4-1AF943793C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15701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732FA9-CC9C-A4AB-8B2C-03B632BF6E35}"/>
              </a:ext>
            </a:extLst>
          </p:cNvPr>
          <p:cNvSpPr>
            <a:spLocks noGrp="1"/>
          </p:cNvSpPr>
          <p:nvPr>
            <p:ph type="title"/>
          </p:nvPr>
        </p:nvSpPr>
        <p:spPr>
          <a:xfrm>
            <a:off x="295836"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pPr>
            <a:r>
              <a:rPr lang="en-US" sz="2600" kern="1200" dirty="0">
                <a:solidFill>
                  <a:srgbClr val="FFFFFF"/>
                </a:solidFill>
                <a:latin typeface="+mj-lt"/>
                <a:ea typeface="+mj-ea"/>
                <a:cs typeface="+mj-cs"/>
              </a:rPr>
              <a:t>Elastic Beanstalk Application Architecture Design</a:t>
            </a:r>
          </a:p>
        </p:txBody>
      </p:sp>
      <p:pic>
        <p:nvPicPr>
          <p:cNvPr id="8" name="Content Placeholder 7" descr="A computer screen shot of a computer application&#10;&#10;Description automatically generated">
            <a:extLst>
              <a:ext uri="{FF2B5EF4-FFF2-40B4-BE49-F238E27FC236}">
                <a16:creationId xmlns:a16="http://schemas.microsoft.com/office/drawing/2014/main" id="{0FCBDAEF-0265-F2AE-3DA6-D23AC81D09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6793" y="1056945"/>
            <a:ext cx="8975207" cy="5811446"/>
          </a:xfrm>
          <a:prstGeom prst="rect">
            <a:avLst/>
          </a:prstGeom>
        </p:spPr>
      </p:pic>
      <p:pic>
        <p:nvPicPr>
          <p:cNvPr id="2" name="Picture 1">
            <a:extLst>
              <a:ext uri="{FF2B5EF4-FFF2-40B4-BE49-F238E27FC236}">
                <a16:creationId xmlns:a16="http://schemas.microsoft.com/office/drawing/2014/main" id="{7A9D0053-FBFE-B066-59CE-100BD7D55E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4462" y="221989"/>
            <a:ext cx="2592288" cy="616697"/>
          </a:xfrm>
          <a:prstGeom prst="rect">
            <a:avLst/>
          </a:prstGeom>
          <a:ln>
            <a:noFill/>
          </a:ln>
          <a:effectLst>
            <a:glow rad="127000">
              <a:schemeClr val="bg1">
                <a:lumMod val="95000"/>
              </a:schemeClr>
            </a:glow>
            <a:outerShdw blurRad="50800" dist="38100" dir="13500000" algn="br" rotWithShape="0">
              <a:prstClr val="black">
                <a:alpha val="40000"/>
              </a:prstClr>
            </a:outerShdw>
            <a:reflection endPos="21000" dist="25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02339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413</TotalTime>
  <Words>2535</Words>
  <Application>Microsoft Office PowerPoint</Application>
  <PresentationFormat>Widescreen</PresentationFormat>
  <Paragraphs>195</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Calibri</vt:lpstr>
      <vt:lpstr>Times New Roman</vt:lpstr>
      <vt:lpstr>Office Theme</vt:lpstr>
      <vt:lpstr>PowerPoint Presentation</vt:lpstr>
      <vt:lpstr>PowerPoint Presentation</vt:lpstr>
      <vt:lpstr> Outline  </vt:lpstr>
      <vt:lpstr>Overview of the Industry</vt:lpstr>
      <vt:lpstr>Project Overview</vt:lpstr>
      <vt:lpstr>Methods Used to Complete the Project</vt:lpstr>
      <vt:lpstr>Tools, Techniques, Software, or Frameworks Used</vt:lpstr>
      <vt:lpstr>System Architecture</vt:lpstr>
      <vt:lpstr>Elastic Beanstalk Application Architecture Design</vt:lpstr>
      <vt:lpstr>Approach to Solving Project Tasks </vt:lpstr>
      <vt:lpstr>Project Results – Key Achievements</vt:lpstr>
      <vt:lpstr>Metrics and Statistics</vt:lpstr>
      <vt:lpstr>Visualizations</vt:lpstr>
      <vt:lpstr>Organizational Benefits</vt:lpstr>
      <vt:lpstr>Learning Experience – New Skills Gained or Developed</vt:lpstr>
      <vt:lpstr>Professional Growth and Personal Insights</vt:lpstr>
      <vt:lpstr>Challenges Faced During the Internship</vt:lpstr>
      <vt:lpstr>Future Enhancements and Suggestions</vt:lpstr>
      <vt:lpstr>Conclusion</vt:lpstr>
      <vt:lpstr>PowerPoint Presentation</vt:lpstr>
      <vt:lpstr> Significant Outcome(s)  </vt:lpstr>
      <vt:lpstr> References  </vt:lpstr>
      <vt:lpstr> Q/A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AIG-POC</dc:title>
  <dc:creator>debashis.sengupta</dc:creator>
  <cp:lastModifiedBy>amaresh muddebihal</cp:lastModifiedBy>
  <cp:revision>75</cp:revision>
  <cp:lastPrinted>2024-11-21T10:33:28Z</cp:lastPrinted>
  <dcterms:created xsi:type="dcterms:W3CDTF">2008-12-05T06:42:08Z</dcterms:created>
  <dcterms:modified xsi:type="dcterms:W3CDTF">2024-11-29T15:57:45Z</dcterms:modified>
</cp:coreProperties>
</file>