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350800" y="2361600"/>
            <a:ext cx="4667400" cy="37242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350800" y="2361600"/>
            <a:ext cx="4667400" cy="372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4120" y="834120"/>
            <a:ext cx="7779960" cy="46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50800" y="2361600"/>
            <a:ext cx="4667400" cy="37242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350800" y="2361600"/>
            <a:ext cx="4667400" cy="372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4120" y="834120"/>
            <a:ext cx="7779960" cy="46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8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3724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80080" y="430740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80080" y="2361960"/>
            <a:ext cx="375408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307400"/>
            <a:ext cx="7693200" cy="177624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6212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57200" y="0"/>
            <a:ext cx="2743200" cy="1166760"/>
          </a:xfrm>
          <a:custGeom>
            <a:avLst/>
            <a:gdLst/>
            <a:ahLst/>
            <a:rect l="l" t="t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9480" y="1981080"/>
            <a:ext cx="7010640" cy="317520"/>
          </a:xfrm>
          <a:custGeom>
            <a:avLst/>
            <a:gdLst/>
            <a:ahLst/>
            <a:rect l="0" t="0" r="r" b="b"/>
            <a:pathLst>
              <a:path w="19476" h="883">
                <a:moveTo>
                  <a:pt x="0" y="0"/>
                </a:moveTo>
                <a:lnTo>
                  <a:pt x="0" y="0"/>
                </a:lnTo>
                <a:lnTo>
                  <a:pt x="0" y="882"/>
                </a:lnTo>
                <a:lnTo>
                  <a:pt x="0" y="882"/>
                </a:lnTo>
                <a:lnTo>
                  <a:pt x="19475" y="882"/>
                </a:lnTo>
                <a:lnTo>
                  <a:pt x="19475" y="882"/>
                </a:lnTo>
                <a:lnTo>
                  <a:pt x="19475" y="0"/>
                </a:lnTo>
                <a:lnTo>
                  <a:pt x="19475" y="0"/>
                </a:lnTo>
                <a:lnTo>
                  <a:pt x="0" y="0"/>
                </a:lnTo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228600" y="1981080"/>
            <a:ext cx="393840" cy="31932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3366"/>
              </a:buClr>
              <a:buSzPct val="75000"/>
              <a:buFont typeface="Arial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3366"/>
              </a:buClr>
              <a:buSzPct val="80000"/>
              <a:buFont typeface="Arial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48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692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3880" y="6242040"/>
            <a:ext cx="587160" cy="488880"/>
          </a:xfrm>
          <a:prstGeom prst="rect">
            <a:avLst/>
          </a:prstGeom>
        </p:spPr>
        <p:txBody>
          <a:bodyPr lIns="90000" rIns="90000" tIns="46800" bIns="46800" anchor="b" anchorCtr="1"/>
          <a:p>
            <a:pPr/>
            <a:fld id="{FAC8425A-73F4-4DDD-A058-A78908E62D01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99cc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85800" y="990720"/>
            <a:ext cx="5181480" cy="1904760"/>
          </a:xfrm>
          <a:custGeom>
            <a:avLst/>
            <a:gdLst/>
            <a:ahLst/>
            <a:rect l="0" t="0" r="r" b="b"/>
            <a:pathLst>
              <a:path w="14395" h="5293">
                <a:moveTo>
                  <a:pt x="2646" y="0"/>
                </a:moveTo>
                <a:cubicBezTo>
                  <a:pt x="1323" y="0"/>
                  <a:pt x="0" y="1323"/>
                  <a:pt x="0" y="2646"/>
                </a:cubicBezTo>
                <a:lnTo>
                  <a:pt x="0" y="2646"/>
                </a:lnTo>
                <a:cubicBezTo>
                  <a:pt x="0" y="3969"/>
                  <a:pt x="1323" y="5292"/>
                  <a:pt x="2646" y="5292"/>
                </a:cubicBezTo>
                <a:lnTo>
                  <a:pt x="11748" y="5292"/>
                </a:lnTo>
                <a:cubicBezTo>
                  <a:pt x="13071" y="5292"/>
                  <a:pt x="14394" y="3969"/>
                  <a:pt x="14394" y="2646"/>
                </a:cubicBezTo>
                <a:lnTo>
                  <a:pt x="14394" y="2646"/>
                </a:lnTo>
                <a:cubicBezTo>
                  <a:pt x="14394" y="1323"/>
                  <a:pt x="13071" y="0"/>
                  <a:pt x="11748" y="0"/>
                </a:cubicBezTo>
                <a:lnTo>
                  <a:pt x="264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3632040" y="4889520"/>
            <a:ext cx="4626000" cy="317520"/>
          </a:xfrm>
          <a:custGeom>
            <a:avLst/>
            <a:gdLst/>
            <a:ahLst/>
            <a:rect l="0" t="0" r="r" b="b"/>
            <a:pathLst>
              <a:path w="12852" h="883">
                <a:moveTo>
                  <a:pt x="12851" y="0"/>
                </a:moveTo>
                <a:lnTo>
                  <a:pt x="12851" y="0"/>
                </a:lnTo>
                <a:lnTo>
                  <a:pt x="12851" y="882"/>
                </a:lnTo>
                <a:lnTo>
                  <a:pt x="12851" y="882"/>
                </a:lnTo>
                <a:lnTo>
                  <a:pt x="0" y="882"/>
                </a:lnTo>
                <a:lnTo>
                  <a:pt x="0" y="882"/>
                </a:lnTo>
                <a:lnTo>
                  <a:pt x="0" y="0"/>
                </a:lnTo>
                <a:lnTo>
                  <a:pt x="0" y="0"/>
                </a:lnTo>
                <a:lnTo>
                  <a:pt x="12851" y="0"/>
                </a:lnTo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8248680" y="4889520"/>
            <a:ext cx="260280" cy="318960"/>
          </a:xfrm>
          <a:prstGeom prst="flowChartDelay">
            <a:avLst/>
          </a:pr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834120" y="834120"/>
            <a:ext cx="7779960" cy="9982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838080" y="2361960"/>
            <a:ext cx="7693200" cy="372420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3366"/>
              </a:buClr>
              <a:buSzPct val="75000"/>
              <a:buFont typeface="Arial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3366"/>
              </a:buClr>
              <a:buSzPct val="80000"/>
              <a:buFont typeface="Arial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48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790960" y="6248520"/>
            <a:ext cx="2896920" cy="4744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5960" y="6248520"/>
            <a:ext cx="587160" cy="4888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fld id="{7CCE658D-FFB6-46BD-B747-617A06BE5950}" type="slidenum"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64800" y="1269360"/>
            <a:ext cx="7671600" cy="134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1" lang="en-US" sz="36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Use PowerPoint</a:t>
            </a:r>
            <a:r>
              <a:rPr b="1" lang="en-US" sz="36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Brief Introduction to Commonly Used Features</a:t>
            </a:r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 hidden="1"/>
          <p:cNvSpPr/>
          <p:nvPr/>
        </p:nvSpPr>
        <p:spPr>
          <a:xfrm>
            <a:off x="8255160" y="254160"/>
            <a:ext cx="380880" cy="317520"/>
          </a:xfrm>
          <a:custGeom>
            <a:avLst/>
            <a:gdLst/>
            <a:ahLst/>
            <a:rect l="0" t="0" r="r" b="b"/>
            <a:pathLst>
              <a:path w="1060" h="1060">
                <a:moveTo>
                  <a:pt x="176" y="0"/>
                </a:moveTo>
                <a:cubicBezTo>
                  <a:pt x="88" y="0"/>
                  <a:pt x="0" y="73"/>
                  <a:pt x="0" y="146"/>
                </a:cubicBezTo>
                <a:lnTo>
                  <a:pt x="0" y="256"/>
                </a:lnTo>
                <a:lnTo>
                  <a:pt x="0" y="366"/>
                </a:lnTo>
                <a:lnTo>
                  <a:pt x="0" y="516"/>
                </a:lnTo>
                <a:lnTo>
                  <a:pt x="0" y="626"/>
                </a:lnTo>
                <a:lnTo>
                  <a:pt x="0" y="736"/>
                </a:lnTo>
                <a:cubicBezTo>
                  <a:pt x="0" y="809"/>
                  <a:pt x="88" y="882"/>
                  <a:pt x="176" y="882"/>
                </a:cubicBezTo>
                <a:lnTo>
                  <a:pt x="68" y="1059"/>
                </a:lnTo>
                <a:lnTo>
                  <a:pt x="439" y="882"/>
                </a:lnTo>
                <a:lnTo>
                  <a:pt x="619" y="882"/>
                </a:lnTo>
                <a:lnTo>
                  <a:pt x="751" y="882"/>
                </a:lnTo>
                <a:lnTo>
                  <a:pt x="882" y="882"/>
                </a:lnTo>
                <a:cubicBezTo>
                  <a:pt x="970" y="882"/>
                  <a:pt x="1059" y="809"/>
                  <a:pt x="1059" y="736"/>
                </a:cubicBezTo>
                <a:lnTo>
                  <a:pt x="1059" y="626"/>
                </a:lnTo>
                <a:lnTo>
                  <a:pt x="1059" y="516"/>
                </a:lnTo>
                <a:lnTo>
                  <a:pt x="1059" y="366"/>
                </a:lnTo>
                <a:lnTo>
                  <a:pt x="1059" y="256"/>
                </a:lnTo>
                <a:lnTo>
                  <a:pt x="1059" y="146"/>
                </a:lnTo>
                <a:cubicBezTo>
                  <a:pt x="1059" y="73"/>
                  <a:pt x="970" y="0"/>
                  <a:pt x="882" y="0"/>
                </a:cubicBezTo>
                <a:lnTo>
                  <a:pt x="751" y="0"/>
                </a:lnTo>
                <a:lnTo>
                  <a:pt x="619" y="0"/>
                </a:lnTo>
                <a:lnTo>
                  <a:pt x="439" y="0"/>
                </a:lnTo>
                <a:lnTo>
                  <a:pt x="307" y="0"/>
                </a:lnTo>
                <a:lnTo>
                  <a:pt x="176" y="0"/>
                </a:lnTo>
              </a:path>
            </a:pathLst>
          </a:cu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4120" y="834120"/>
            <a:ext cx="7779960" cy="99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AutoShapes</a:t>
            </a:r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981080" y="4800600"/>
            <a:ext cx="1523880" cy="1143000"/>
          </a:xfrm>
          <a:prstGeom prst="flowChartProcess">
            <a:avLst/>
          </a:prstGeom>
          <a:solidFill>
            <a:srgbClr val="9933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2057040" y="5181840"/>
            <a:ext cx="137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One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638680" y="4800600"/>
            <a:ext cx="1523880" cy="1143000"/>
          </a:xfrm>
          <a:prstGeom prst="flowChartProcess">
            <a:avLst/>
          </a:prstGeom>
          <a:solidFill>
            <a:srgbClr val="00ff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5714640" y="5181480"/>
            <a:ext cx="137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Two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3962160" y="5029200"/>
            <a:ext cx="1142640" cy="609480"/>
          </a:xfrm>
          <a:prstGeom prst="flowChartDecision">
            <a:avLst/>
          </a:prstGeom>
          <a:solidFill>
            <a:srgbClr val="ffff00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7"/>
          <p:cNvSpPr/>
          <p:nvPr/>
        </p:nvSpPr>
        <p:spPr>
          <a:xfrm>
            <a:off x="3505320" y="5333760"/>
            <a:ext cx="456840" cy="0"/>
          </a:xfrm>
          <a:prstGeom prst="line">
            <a:avLst/>
          </a:prstGeom>
          <a:ln w="9360">
            <a:solidFill>
              <a:srgbClr val="00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>
            <a:off x="5105160" y="5333760"/>
            <a:ext cx="533160" cy="0"/>
          </a:xfrm>
          <a:prstGeom prst="line">
            <a:avLst/>
          </a:prstGeom>
          <a:ln w="9360">
            <a:solidFill>
              <a:srgbClr val="0033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3733560" y="4724280"/>
            <a:ext cx="1599840" cy="12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10"/>
          <p:cNvSpPr txBox="1"/>
          <p:nvPr/>
        </p:nvSpPr>
        <p:spPr>
          <a:xfrm>
            <a:off x="838080" y="2361960"/>
            <a:ext cx="7693200" cy="3724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selecting several AutoShapes and right-clickig, you can group them together.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 hidden="1"/>
          <p:cNvSpPr/>
          <p:nvPr/>
        </p:nvSpPr>
        <p:spPr>
          <a:xfrm>
            <a:off x="8255160" y="254160"/>
            <a:ext cx="380880" cy="317520"/>
          </a:xfrm>
          <a:custGeom>
            <a:avLst/>
            <a:gdLst/>
            <a:ahLst/>
            <a:rect l="0" t="0" r="r" b="b"/>
            <a:pathLst>
              <a:path w="1060" h="1060">
                <a:moveTo>
                  <a:pt x="176" y="0"/>
                </a:moveTo>
                <a:cubicBezTo>
                  <a:pt x="88" y="0"/>
                  <a:pt x="0" y="73"/>
                  <a:pt x="0" y="146"/>
                </a:cubicBezTo>
                <a:lnTo>
                  <a:pt x="0" y="256"/>
                </a:lnTo>
                <a:lnTo>
                  <a:pt x="0" y="366"/>
                </a:lnTo>
                <a:lnTo>
                  <a:pt x="0" y="516"/>
                </a:lnTo>
                <a:lnTo>
                  <a:pt x="0" y="626"/>
                </a:lnTo>
                <a:lnTo>
                  <a:pt x="0" y="736"/>
                </a:lnTo>
                <a:cubicBezTo>
                  <a:pt x="0" y="809"/>
                  <a:pt x="88" y="882"/>
                  <a:pt x="176" y="882"/>
                </a:cubicBezTo>
                <a:lnTo>
                  <a:pt x="68" y="1059"/>
                </a:lnTo>
                <a:lnTo>
                  <a:pt x="439" y="882"/>
                </a:lnTo>
                <a:lnTo>
                  <a:pt x="619" y="882"/>
                </a:lnTo>
                <a:lnTo>
                  <a:pt x="751" y="882"/>
                </a:lnTo>
                <a:lnTo>
                  <a:pt x="882" y="882"/>
                </a:lnTo>
                <a:cubicBezTo>
                  <a:pt x="970" y="882"/>
                  <a:pt x="1059" y="809"/>
                  <a:pt x="1059" y="736"/>
                </a:cubicBezTo>
                <a:lnTo>
                  <a:pt x="1059" y="626"/>
                </a:lnTo>
                <a:lnTo>
                  <a:pt x="1059" y="516"/>
                </a:lnTo>
                <a:lnTo>
                  <a:pt x="1059" y="366"/>
                </a:lnTo>
                <a:lnTo>
                  <a:pt x="1059" y="256"/>
                </a:lnTo>
                <a:lnTo>
                  <a:pt x="1059" y="146"/>
                </a:lnTo>
                <a:cubicBezTo>
                  <a:pt x="1059" y="73"/>
                  <a:pt x="970" y="0"/>
                  <a:pt x="882" y="0"/>
                </a:cubicBezTo>
                <a:lnTo>
                  <a:pt x="751" y="0"/>
                </a:lnTo>
                <a:lnTo>
                  <a:pt x="619" y="0"/>
                </a:lnTo>
                <a:lnTo>
                  <a:pt x="439" y="0"/>
                </a:lnTo>
                <a:lnTo>
                  <a:pt x="307" y="0"/>
                </a:lnTo>
                <a:lnTo>
                  <a:pt x="176" y="0"/>
                </a:lnTo>
              </a:path>
            </a:pathLst>
          </a:cu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nodeType="afterEffect" fill="hold" presetClass="entr" presetID="9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4120" y="834120"/>
            <a:ext cx="7779960" cy="99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600" spc="-1" strike="noStrike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 Video</a:t>
            </a:r>
            <a:endParaRPr b="1" lang="en-US" sz="3600" spc="-1" strike="noStrike">
              <a:solidFill>
                <a:srgbClr val="00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2361960"/>
            <a:ext cx="464832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Play a Video in Your Slide Show, go to “Insert” and Place your Mouse Over “Movies and Sounds” then Select “Movie From File”</a:t>
            </a:r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endParaRPr b="0" lang="en-US" sz="2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 hidden="1"/>
          <p:cNvSpPr/>
          <p:nvPr/>
        </p:nvSpPr>
        <p:spPr>
          <a:xfrm>
            <a:off x="8255160" y="254160"/>
            <a:ext cx="380880" cy="317520"/>
          </a:xfrm>
          <a:custGeom>
            <a:avLst/>
            <a:gdLst/>
            <a:ahLst/>
            <a:rect l="0" t="0" r="r" b="b"/>
            <a:pathLst>
              <a:path w="1060" h="1060">
                <a:moveTo>
                  <a:pt x="176" y="0"/>
                </a:moveTo>
                <a:cubicBezTo>
                  <a:pt x="88" y="0"/>
                  <a:pt x="0" y="73"/>
                  <a:pt x="0" y="146"/>
                </a:cubicBezTo>
                <a:lnTo>
                  <a:pt x="0" y="256"/>
                </a:lnTo>
                <a:lnTo>
                  <a:pt x="0" y="366"/>
                </a:lnTo>
                <a:lnTo>
                  <a:pt x="0" y="516"/>
                </a:lnTo>
                <a:lnTo>
                  <a:pt x="0" y="626"/>
                </a:lnTo>
                <a:lnTo>
                  <a:pt x="0" y="736"/>
                </a:lnTo>
                <a:cubicBezTo>
                  <a:pt x="0" y="809"/>
                  <a:pt x="88" y="882"/>
                  <a:pt x="176" y="882"/>
                </a:cubicBezTo>
                <a:lnTo>
                  <a:pt x="68" y="1059"/>
                </a:lnTo>
                <a:lnTo>
                  <a:pt x="439" y="882"/>
                </a:lnTo>
                <a:lnTo>
                  <a:pt x="619" y="882"/>
                </a:lnTo>
                <a:lnTo>
                  <a:pt x="751" y="882"/>
                </a:lnTo>
                <a:lnTo>
                  <a:pt x="882" y="882"/>
                </a:lnTo>
                <a:cubicBezTo>
                  <a:pt x="970" y="882"/>
                  <a:pt x="1059" y="809"/>
                  <a:pt x="1059" y="736"/>
                </a:cubicBezTo>
                <a:lnTo>
                  <a:pt x="1059" y="626"/>
                </a:lnTo>
                <a:lnTo>
                  <a:pt x="1059" y="516"/>
                </a:lnTo>
                <a:lnTo>
                  <a:pt x="1059" y="366"/>
                </a:lnTo>
                <a:lnTo>
                  <a:pt x="1059" y="256"/>
                </a:lnTo>
                <a:lnTo>
                  <a:pt x="1059" y="146"/>
                </a:lnTo>
                <a:cubicBezTo>
                  <a:pt x="1059" y="73"/>
                  <a:pt x="970" y="0"/>
                  <a:pt x="882" y="0"/>
                </a:cubicBezTo>
                <a:lnTo>
                  <a:pt x="751" y="0"/>
                </a:lnTo>
                <a:lnTo>
                  <a:pt x="619" y="0"/>
                </a:lnTo>
                <a:lnTo>
                  <a:pt x="439" y="0"/>
                </a:lnTo>
                <a:lnTo>
                  <a:pt x="307" y="0"/>
                </a:lnTo>
                <a:lnTo>
                  <a:pt x="176" y="0"/>
                </a:lnTo>
              </a:path>
            </a:pathLst>
          </a:cu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</a:t>
            </a:r>
            <a:endParaRPr b="0" lang="en-US" sz="18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fill="hold" presetClass="mediacall" presetID="1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5" restart="whenNotActive" nodeType="interactiveSeq" fill="hold">
                <p:childTnLst>
                  <p:par>
                    <p:cTn id="26" fill="hold">
                      <p:stCondLst/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mediacall" presetID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2005-02-11T02:48:44Z</dcterms:created>
  <dc:creator>user</dc:creator>
  <dc:description/>
  <dc:language>en-US</dc:language>
  <cp:lastModifiedBy>Miral</cp:lastModifiedBy>
  <dcterms:modified xsi:type="dcterms:W3CDTF">2015-09-13T15:52:33Z</dcterms:modified>
  <cp:revision>33</cp:revision>
  <dc:subject/>
  <dc:title>Test PowerPoint FIle</dc:title>
</cp:coreProperties>
</file>