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1597" r:id="rId3"/>
    <p:sldId id="272" r:id="rId4"/>
    <p:sldId id="1598" r:id="rId5"/>
    <p:sldId id="1593" r:id="rId6"/>
    <p:sldId id="262" r:id="rId7"/>
    <p:sldId id="1608" r:id="rId8"/>
    <p:sldId id="1600" r:id="rId9"/>
    <p:sldId id="1601" r:id="rId10"/>
    <p:sldId id="1604" r:id="rId11"/>
    <p:sldId id="1606" r:id="rId12"/>
    <p:sldId id="1602" r:id="rId13"/>
    <p:sldId id="1609" r:id="rId14"/>
    <p:sldId id="1599" r:id="rId15"/>
    <p:sldId id="1603" r:id="rId16"/>
    <p:sldId id="1605" r:id="rId17"/>
    <p:sldId id="1612" r:id="rId18"/>
    <p:sldId id="1607" r:id="rId19"/>
    <p:sldId id="1613" r:id="rId20"/>
    <p:sldId id="1614" r:id="rId21"/>
    <p:sldId id="261" r:id="rId22"/>
    <p:sldId id="1615" r:id="rId23"/>
    <p:sldId id="264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051"/>
    <a:srgbClr val="114A4C"/>
    <a:srgbClr val="22E1EF"/>
    <a:srgbClr val="0072C6"/>
    <a:srgbClr val="0A6EB8"/>
    <a:srgbClr val="D83900"/>
    <a:srgbClr val="0177FF"/>
    <a:srgbClr val="732674"/>
    <a:srgbClr val="DD6032"/>
    <a:srgbClr val="E57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00" d="100"/>
          <a:sy n="100" d="100"/>
        </p:scale>
        <p:origin x="49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8.svg"/><Relationship Id="rId1" Type="http://schemas.openxmlformats.org/officeDocument/2006/relationships/image" Target="../media/image25.png"/><Relationship Id="rId6" Type="http://schemas.openxmlformats.org/officeDocument/2006/relationships/image" Target="../media/image22.svg"/><Relationship Id="rId5" Type="http://schemas.openxmlformats.org/officeDocument/2006/relationships/image" Target="../media/image27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0.svg"/><Relationship Id="rId1" Type="http://schemas.openxmlformats.org/officeDocument/2006/relationships/image" Target="../media/image37.png"/><Relationship Id="rId6" Type="http://schemas.openxmlformats.org/officeDocument/2006/relationships/image" Target="../media/image34.svg"/><Relationship Id="rId5" Type="http://schemas.openxmlformats.org/officeDocument/2006/relationships/image" Target="../media/image3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9A2A43-A409-4C18-B513-4C9059E938D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22C77E1-A929-48E8-AFED-AD5C07E60AF7}">
      <dgm:prSet/>
      <dgm:spPr/>
      <dgm:t>
        <a:bodyPr/>
        <a:lstStyle/>
        <a:p>
          <a:r>
            <a:rPr lang="en-US"/>
            <a:t>A unit test is a way of testing the smallest piece of code that can be logically isolated in a system</a:t>
          </a:r>
        </a:p>
      </dgm:t>
    </dgm:pt>
    <dgm:pt modelId="{ED0DAB1A-FD25-4E99-BDEA-AAD55DB7B39F}" type="parTrans" cxnId="{DC5ADB59-0FA3-4E99-9EAF-50CA79B09951}">
      <dgm:prSet/>
      <dgm:spPr/>
      <dgm:t>
        <a:bodyPr/>
        <a:lstStyle/>
        <a:p>
          <a:endParaRPr lang="en-US"/>
        </a:p>
      </dgm:t>
    </dgm:pt>
    <dgm:pt modelId="{497C1D01-79BF-4760-84BC-0C6B8D7D142A}" type="sibTrans" cxnId="{DC5ADB59-0FA3-4E99-9EAF-50CA79B09951}">
      <dgm:prSet/>
      <dgm:spPr/>
      <dgm:t>
        <a:bodyPr/>
        <a:lstStyle/>
        <a:p>
          <a:endParaRPr lang="en-US"/>
        </a:p>
      </dgm:t>
    </dgm:pt>
    <dgm:pt modelId="{75BFE3B1-BCE1-4782-8EE8-B0C236AC9329}">
      <dgm:prSet/>
      <dgm:spPr/>
      <dgm:t>
        <a:bodyPr/>
        <a:lstStyle/>
        <a:p>
          <a:r>
            <a:rPr lang="en-US"/>
            <a:t>Unit tests help identify bugs early in the development life cycle</a:t>
          </a:r>
        </a:p>
      </dgm:t>
    </dgm:pt>
    <dgm:pt modelId="{1E752995-76FE-48EA-88D4-9B1C01F8773D}" type="parTrans" cxnId="{EE8F9B69-1636-4B54-94E8-E82B87D96D44}">
      <dgm:prSet/>
      <dgm:spPr/>
      <dgm:t>
        <a:bodyPr/>
        <a:lstStyle/>
        <a:p>
          <a:endParaRPr lang="en-US"/>
        </a:p>
      </dgm:t>
    </dgm:pt>
    <dgm:pt modelId="{1862CCE7-05DD-4C6C-B7AE-67705BD3DE28}" type="sibTrans" cxnId="{EE8F9B69-1636-4B54-94E8-E82B87D96D44}">
      <dgm:prSet/>
      <dgm:spPr/>
      <dgm:t>
        <a:bodyPr/>
        <a:lstStyle/>
        <a:p>
          <a:endParaRPr lang="en-US"/>
        </a:p>
      </dgm:t>
    </dgm:pt>
    <dgm:pt modelId="{C8E5A657-478D-4FD0-9DD2-B1B27E7D3ADD}">
      <dgm:prSet/>
      <dgm:spPr/>
      <dgm:t>
        <a:bodyPr/>
        <a:lstStyle/>
        <a:p>
          <a:r>
            <a:rPr lang="en-US"/>
            <a:t>It is useful in the Test Driven Development (TDD) code design technique</a:t>
          </a:r>
        </a:p>
      </dgm:t>
    </dgm:pt>
    <dgm:pt modelId="{1B955F17-C7D0-4201-ACCE-22B7EE220860}" type="parTrans" cxnId="{4F5E778A-2D34-4851-976A-0578585DF687}">
      <dgm:prSet/>
      <dgm:spPr/>
      <dgm:t>
        <a:bodyPr/>
        <a:lstStyle/>
        <a:p>
          <a:endParaRPr lang="en-US"/>
        </a:p>
      </dgm:t>
    </dgm:pt>
    <dgm:pt modelId="{84148B13-3453-48DC-9D89-4E25C9D015AD}" type="sibTrans" cxnId="{4F5E778A-2D34-4851-976A-0578585DF687}">
      <dgm:prSet/>
      <dgm:spPr/>
      <dgm:t>
        <a:bodyPr/>
        <a:lstStyle/>
        <a:p>
          <a:endParaRPr lang="en-US"/>
        </a:p>
      </dgm:t>
    </dgm:pt>
    <dgm:pt modelId="{434D9523-E704-436B-86F8-253160FEB727}">
      <dgm:prSet/>
      <dgm:spPr/>
      <dgm:t>
        <a:bodyPr/>
        <a:lstStyle/>
        <a:p>
          <a:r>
            <a:rPr lang="en-US"/>
            <a:t>It is also useful in Continuous Integration/ Continuous Delivery (CI/CD) process</a:t>
          </a:r>
        </a:p>
      </dgm:t>
    </dgm:pt>
    <dgm:pt modelId="{3B4BC473-81D5-4C79-95AE-2CDD6C974150}" type="parTrans" cxnId="{9A37B40B-AE8F-4AD3-94C9-00DD55F0EC99}">
      <dgm:prSet/>
      <dgm:spPr/>
      <dgm:t>
        <a:bodyPr/>
        <a:lstStyle/>
        <a:p>
          <a:endParaRPr lang="en-US"/>
        </a:p>
      </dgm:t>
    </dgm:pt>
    <dgm:pt modelId="{599A24B1-52CF-489A-9F86-7C5C07101345}" type="sibTrans" cxnId="{9A37B40B-AE8F-4AD3-94C9-00DD55F0EC99}">
      <dgm:prSet/>
      <dgm:spPr/>
      <dgm:t>
        <a:bodyPr/>
        <a:lstStyle/>
        <a:p>
          <a:endParaRPr lang="en-US"/>
        </a:p>
      </dgm:t>
    </dgm:pt>
    <dgm:pt modelId="{B7E4E271-A809-4D17-87F4-CBE625F88663}" type="pres">
      <dgm:prSet presAssocID="{CA9A2A43-A409-4C18-B513-4C9059E938D5}" presName="root" presStyleCnt="0">
        <dgm:presLayoutVars>
          <dgm:dir/>
          <dgm:resizeHandles val="exact"/>
        </dgm:presLayoutVars>
      </dgm:prSet>
      <dgm:spPr/>
    </dgm:pt>
    <dgm:pt modelId="{ADF56904-CBD2-469F-B622-76650DBF0D32}" type="pres">
      <dgm:prSet presAssocID="{CA9A2A43-A409-4C18-B513-4C9059E938D5}" presName="container" presStyleCnt="0">
        <dgm:presLayoutVars>
          <dgm:dir/>
          <dgm:resizeHandles val="exact"/>
        </dgm:presLayoutVars>
      </dgm:prSet>
      <dgm:spPr/>
    </dgm:pt>
    <dgm:pt modelId="{88173149-46DD-499C-ADE1-429907F3FF6E}" type="pres">
      <dgm:prSet presAssocID="{822C77E1-A929-48E8-AFED-AD5C07E60AF7}" presName="compNode" presStyleCnt="0"/>
      <dgm:spPr/>
    </dgm:pt>
    <dgm:pt modelId="{35B3B19D-7F5D-45C4-8A6D-99DF4675A288}" type="pres">
      <dgm:prSet presAssocID="{822C77E1-A929-48E8-AFED-AD5C07E60AF7}" presName="iconBgRect" presStyleLbl="bgShp" presStyleIdx="0" presStyleCnt="4"/>
      <dgm:spPr/>
    </dgm:pt>
    <dgm:pt modelId="{F8689BA7-8131-4CD7-A479-8D11918B3AC2}" type="pres">
      <dgm:prSet presAssocID="{822C77E1-A929-48E8-AFED-AD5C07E60A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BE1D57B5-5A18-40F3-800B-8334F425D5DD}" type="pres">
      <dgm:prSet presAssocID="{822C77E1-A929-48E8-AFED-AD5C07E60AF7}" presName="spaceRect" presStyleCnt="0"/>
      <dgm:spPr/>
    </dgm:pt>
    <dgm:pt modelId="{B38275FF-50E4-4F7C-A4D6-3A2D06AD0523}" type="pres">
      <dgm:prSet presAssocID="{822C77E1-A929-48E8-AFED-AD5C07E60AF7}" presName="textRect" presStyleLbl="revTx" presStyleIdx="0" presStyleCnt="4">
        <dgm:presLayoutVars>
          <dgm:chMax val="1"/>
          <dgm:chPref val="1"/>
        </dgm:presLayoutVars>
      </dgm:prSet>
      <dgm:spPr/>
    </dgm:pt>
    <dgm:pt modelId="{F06C352B-12A2-452D-B3A7-4933F5B49285}" type="pres">
      <dgm:prSet presAssocID="{497C1D01-79BF-4760-84BC-0C6B8D7D142A}" presName="sibTrans" presStyleLbl="sibTrans2D1" presStyleIdx="0" presStyleCnt="0"/>
      <dgm:spPr/>
    </dgm:pt>
    <dgm:pt modelId="{89F12469-CAD7-4C37-9B57-2266DE462885}" type="pres">
      <dgm:prSet presAssocID="{75BFE3B1-BCE1-4782-8EE8-B0C236AC9329}" presName="compNode" presStyleCnt="0"/>
      <dgm:spPr/>
    </dgm:pt>
    <dgm:pt modelId="{37B8F642-F2B4-415C-8CB0-67A6503E498A}" type="pres">
      <dgm:prSet presAssocID="{75BFE3B1-BCE1-4782-8EE8-B0C236AC9329}" presName="iconBgRect" presStyleLbl="bgShp" presStyleIdx="1" presStyleCnt="4"/>
      <dgm:spPr/>
    </dgm:pt>
    <dgm:pt modelId="{D6C44C34-EAF8-42CD-825D-25983FF701E7}" type="pres">
      <dgm:prSet presAssocID="{75BFE3B1-BCE1-4782-8EE8-B0C236AC93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1397CCD2-00B4-4E09-B05F-D7CF7E1C4FDE}" type="pres">
      <dgm:prSet presAssocID="{75BFE3B1-BCE1-4782-8EE8-B0C236AC9329}" presName="spaceRect" presStyleCnt="0"/>
      <dgm:spPr/>
    </dgm:pt>
    <dgm:pt modelId="{F450238A-C46E-4F13-8EA8-09B937367A18}" type="pres">
      <dgm:prSet presAssocID="{75BFE3B1-BCE1-4782-8EE8-B0C236AC9329}" presName="textRect" presStyleLbl="revTx" presStyleIdx="1" presStyleCnt="4">
        <dgm:presLayoutVars>
          <dgm:chMax val="1"/>
          <dgm:chPref val="1"/>
        </dgm:presLayoutVars>
      </dgm:prSet>
      <dgm:spPr/>
    </dgm:pt>
    <dgm:pt modelId="{2968C1B9-3889-4AFE-A6D3-54BC24697953}" type="pres">
      <dgm:prSet presAssocID="{1862CCE7-05DD-4C6C-B7AE-67705BD3DE28}" presName="sibTrans" presStyleLbl="sibTrans2D1" presStyleIdx="0" presStyleCnt="0"/>
      <dgm:spPr/>
    </dgm:pt>
    <dgm:pt modelId="{B8280090-0F4F-40DA-B396-F1AD02B51567}" type="pres">
      <dgm:prSet presAssocID="{C8E5A657-478D-4FD0-9DD2-B1B27E7D3ADD}" presName="compNode" presStyleCnt="0"/>
      <dgm:spPr/>
    </dgm:pt>
    <dgm:pt modelId="{BE2BC533-AD6A-4211-A88D-FE7AF363701E}" type="pres">
      <dgm:prSet presAssocID="{C8E5A657-478D-4FD0-9DD2-B1B27E7D3ADD}" presName="iconBgRect" presStyleLbl="bgShp" presStyleIdx="2" presStyleCnt="4"/>
      <dgm:spPr/>
    </dgm:pt>
    <dgm:pt modelId="{E7367B82-B7E2-40C6-B82E-72103DA66D85}" type="pres">
      <dgm:prSet presAssocID="{C8E5A657-478D-4FD0-9DD2-B1B27E7D3A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0FBC9096-7BAC-43DF-B2BD-6F7CDD0D8972}" type="pres">
      <dgm:prSet presAssocID="{C8E5A657-478D-4FD0-9DD2-B1B27E7D3ADD}" presName="spaceRect" presStyleCnt="0"/>
      <dgm:spPr/>
    </dgm:pt>
    <dgm:pt modelId="{4C6B8EA3-421C-4256-B9CA-A1767B4925F5}" type="pres">
      <dgm:prSet presAssocID="{C8E5A657-478D-4FD0-9DD2-B1B27E7D3ADD}" presName="textRect" presStyleLbl="revTx" presStyleIdx="2" presStyleCnt="4">
        <dgm:presLayoutVars>
          <dgm:chMax val="1"/>
          <dgm:chPref val="1"/>
        </dgm:presLayoutVars>
      </dgm:prSet>
      <dgm:spPr/>
    </dgm:pt>
    <dgm:pt modelId="{0256067D-DDEB-49DB-9B16-824954949634}" type="pres">
      <dgm:prSet presAssocID="{84148B13-3453-48DC-9D89-4E25C9D015AD}" presName="sibTrans" presStyleLbl="sibTrans2D1" presStyleIdx="0" presStyleCnt="0"/>
      <dgm:spPr/>
    </dgm:pt>
    <dgm:pt modelId="{367745D1-0BF7-4DE8-AE63-D8BA481396C4}" type="pres">
      <dgm:prSet presAssocID="{434D9523-E704-436B-86F8-253160FEB727}" presName="compNode" presStyleCnt="0"/>
      <dgm:spPr/>
    </dgm:pt>
    <dgm:pt modelId="{E2E34411-21A4-4349-89BC-FB6CDAA6669B}" type="pres">
      <dgm:prSet presAssocID="{434D9523-E704-436B-86F8-253160FEB727}" presName="iconBgRect" presStyleLbl="bgShp" presStyleIdx="3" presStyleCnt="4"/>
      <dgm:spPr/>
    </dgm:pt>
    <dgm:pt modelId="{B4C6B221-FA21-4FCD-AADD-4700DFCBBF8B}" type="pres">
      <dgm:prSet presAssocID="{434D9523-E704-436B-86F8-253160FEB7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D3831F3-C348-4CD6-9535-407B6ED7C785}" type="pres">
      <dgm:prSet presAssocID="{434D9523-E704-436B-86F8-253160FEB727}" presName="spaceRect" presStyleCnt="0"/>
      <dgm:spPr/>
    </dgm:pt>
    <dgm:pt modelId="{71192F48-7FDB-44BE-AB03-5C1723047F56}" type="pres">
      <dgm:prSet presAssocID="{434D9523-E704-436B-86F8-253160FEB7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49AD0B-F27A-4A81-81AE-D92BDC665001}" type="presOf" srcId="{1862CCE7-05DD-4C6C-B7AE-67705BD3DE28}" destId="{2968C1B9-3889-4AFE-A6D3-54BC24697953}" srcOrd="0" destOrd="0" presId="urn:microsoft.com/office/officeart/2018/2/layout/IconCircleList"/>
    <dgm:cxn modelId="{9A37B40B-AE8F-4AD3-94C9-00DD55F0EC99}" srcId="{CA9A2A43-A409-4C18-B513-4C9059E938D5}" destId="{434D9523-E704-436B-86F8-253160FEB727}" srcOrd="3" destOrd="0" parTransId="{3B4BC473-81D5-4C79-95AE-2CDD6C974150}" sibTransId="{599A24B1-52CF-489A-9F86-7C5C07101345}"/>
    <dgm:cxn modelId="{06445B56-9585-4915-85D1-FE8FF2AA7060}" type="presOf" srcId="{434D9523-E704-436B-86F8-253160FEB727}" destId="{71192F48-7FDB-44BE-AB03-5C1723047F56}" srcOrd="0" destOrd="0" presId="urn:microsoft.com/office/officeart/2018/2/layout/IconCircleList"/>
    <dgm:cxn modelId="{DC5ADB59-0FA3-4E99-9EAF-50CA79B09951}" srcId="{CA9A2A43-A409-4C18-B513-4C9059E938D5}" destId="{822C77E1-A929-48E8-AFED-AD5C07E60AF7}" srcOrd="0" destOrd="0" parTransId="{ED0DAB1A-FD25-4E99-BDEA-AAD55DB7B39F}" sibTransId="{497C1D01-79BF-4760-84BC-0C6B8D7D142A}"/>
    <dgm:cxn modelId="{EE8F9B69-1636-4B54-94E8-E82B87D96D44}" srcId="{CA9A2A43-A409-4C18-B513-4C9059E938D5}" destId="{75BFE3B1-BCE1-4782-8EE8-B0C236AC9329}" srcOrd="1" destOrd="0" parTransId="{1E752995-76FE-48EA-88D4-9B1C01F8773D}" sibTransId="{1862CCE7-05DD-4C6C-B7AE-67705BD3DE28}"/>
    <dgm:cxn modelId="{4C543C7C-572B-43E0-A23D-5C9F55713429}" type="presOf" srcId="{84148B13-3453-48DC-9D89-4E25C9D015AD}" destId="{0256067D-DDEB-49DB-9B16-824954949634}" srcOrd="0" destOrd="0" presId="urn:microsoft.com/office/officeart/2018/2/layout/IconCircleList"/>
    <dgm:cxn modelId="{4F5E778A-2D34-4851-976A-0578585DF687}" srcId="{CA9A2A43-A409-4C18-B513-4C9059E938D5}" destId="{C8E5A657-478D-4FD0-9DD2-B1B27E7D3ADD}" srcOrd="2" destOrd="0" parTransId="{1B955F17-C7D0-4201-ACCE-22B7EE220860}" sibTransId="{84148B13-3453-48DC-9D89-4E25C9D015AD}"/>
    <dgm:cxn modelId="{291B489E-2DF6-45D5-B01E-C85523251E44}" type="presOf" srcId="{CA9A2A43-A409-4C18-B513-4C9059E938D5}" destId="{B7E4E271-A809-4D17-87F4-CBE625F88663}" srcOrd="0" destOrd="0" presId="urn:microsoft.com/office/officeart/2018/2/layout/IconCircleList"/>
    <dgm:cxn modelId="{27D6B09F-130E-42F3-87C8-40000F34DC22}" type="presOf" srcId="{822C77E1-A929-48E8-AFED-AD5C07E60AF7}" destId="{B38275FF-50E4-4F7C-A4D6-3A2D06AD0523}" srcOrd="0" destOrd="0" presId="urn:microsoft.com/office/officeart/2018/2/layout/IconCircleList"/>
    <dgm:cxn modelId="{7B2CBCB3-C91C-4E01-86A2-3DF0172D3193}" type="presOf" srcId="{C8E5A657-478D-4FD0-9DD2-B1B27E7D3ADD}" destId="{4C6B8EA3-421C-4256-B9CA-A1767B4925F5}" srcOrd="0" destOrd="0" presId="urn:microsoft.com/office/officeart/2018/2/layout/IconCircleList"/>
    <dgm:cxn modelId="{D9CF7CCF-E6F3-4963-9243-6BBCC24E3B83}" type="presOf" srcId="{497C1D01-79BF-4760-84BC-0C6B8D7D142A}" destId="{F06C352B-12A2-452D-B3A7-4933F5B49285}" srcOrd="0" destOrd="0" presId="urn:microsoft.com/office/officeart/2018/2/layout/IconCircleList"/>
    <dgm:cxn modelId="{22EDCDCF-AE22-4490-8939-AC9089AB11FF}" type="presOf" srcId="{75BFE3B1-BCE1-4782-8EE8-B0C236AC9329}" destId="{F450238A-C46E-4F13-8EA8-09B937367A18}" srcOrd="0" destOrd="0" presId="urn:microsoft.com/office/officeart/2018/2/layout/IconCircleList"/>
    <dgm:cxn modelId="{74BAC18A-1D60-4F09-AF50-1E60012E2A4E}" type="presParOf" srcId="{B7E4E271-A809-4D17-87F4-CBE625F88663}" destId="{ADF56904-CBD2-469F-B622-76650DBF0D32}" srcOrd="0" destOrd="0" presId="urn:microsoft.com/office/officeart/2018/2/layout/IconCircleList"/>
    <dgm:cxn modelId="{944FE730-288F-4C65-8DDB-42ECEFD62122}" type="presParOf" srcId="{ADF56904-CBD2-469F-B622-76650DBF0D32}" destId="{88173149-46DD-499C-ADE1-429907F3FF6E}" srcOrd="0" destOrd="0" presId="urn:microsoft.com/office/officeart/2018/2/layout/IconCircleList"/>
    <dgm:cxn modelId="{FDAA5FBD-1D9E-4642-8DA6-1D74DC94D39C}" type="presParOf" srcId="{88173149-46DD-499C-ADE1-429907F3FF6E}" destId="{35B3B19D-7F5D-45C4-8A6D-99DF4675A288}" srcOrd="0" destOrd="0" presId="urn:microsoft.com/office/officeart/2018/2/layout/IconCircleList"/>
    <dgm:cxn modelId="{881553D3-7A61-4615-B717-CBC2F6360462}" type="presParOf" srcId="{88173149-46DD-499C-ADE1-429907F3FF6E}" destId="{F8689BA7-8131-4CD7-A479-8D11918B3AC2}" srcOrd="1" destOrd="0" presId="urn:microsoft.com/office/officeart/2018/2/layout/IconCircleList"/>
    <dgm:cxn modelId="{A2155491-C2D3-488D-BCC4-90AC9C3B38A1}" type="presParOf" srcId="{88173149-46DD-499C-ADE1-429907F3FF6E}" destId="{BE1D57B5-5A18-40F3-800B-8334F425D5DD}" srcOrd="2" destOrd="0" presId="urn:microsoft.com/office/officeart/2018/2/layout/IconCircleList"/>
    <dgm:cxn modelId="{0F834DCD-906D-440A-91DA-90C54B68D28C}" type="presParOf" srcId="{88173149-46DD-499C-ADE1-429907F3FF6E}" destId="{B38275FF-50E4-4F7C-A4D6-3A2D06AD0523}" srcOrd="3" destOrd="0" presId="urn:microsoft.com/office/officeart/2018/2/layout/IconCircleList"/>
    <dgm:cxn modelId="{A13EFCA4-5AC1-4F31-A7FF-2B8196437E31}" type="presParOf" srcId="{ADF56904-CBD2-469F-B622-76650DBF0D32}" destId="{F06C352B-12A2-452D-B3A7-4933F5B49285}" srcOrd="1" destOrd="0" presId="urn:microsoft.com/office/officeart/2018/2/layout/IconCircleList"/>
    <dgm:cxn modelId="{4E412E4E-48D1-4390-9105-5BDED98BFFE3}" type="presParOf" srcId="{ADF56904-CBD2-469F-B622-76650DBF0D32}" destId="{89F12469-CAD7-4C37-9B57-2266DE462885}" srcOrd="2" destOrd="0" presId="urn:microsoft.com/office/officeart/2018/2/layout/IconCircleList"/>
    <dgm:cxn modelId="{E49DB5DF-0ED3-446E-ACA2-3440261B4069}" type="presParOf" srcId="{89F12469-CAD7-4C37-9B57-2266DE462885}" destId="{37B8F642-F2B4-415C-8CB0-67A6503E498A}" srcOrd="0" destOrd="0" presId="urn:microsoft.com/office/officeart/2018/2/layout/IconCircleList"/>
    <dgm:cxn modelId="{49093484-29D7-4C3C-A69A-B45C37AFC1BA}" type="presParOf" srcId="{89F12469-CAD7-4C37-9B57-2266DE462885}" destId="{D6C44C34-EAF8-42CD-825D-25983FF701E7}" srcOrd="1" destOrd="0" presId="urn:microsoft.com/office/officeart/2018/2/layout/IconCircleList"/>
    <dgm:cxn modelId="{4BECF10E-7460-4F58-92E8-FEB2A9165AC0}" type="presParOf" srcId="{89F12469-CAD7-4C37-9B57-2266DE462885}" destId="{1397CCD2-00B4-4E09-B05F-D7CF7E1C4FDE}" srcOrd="2" destOrd="0" presId="urn:microsoft.com/office/officeart/2018/2/layout/IconCircleList"/>
    <dgm:cxn modelId="{26FFE221-7A3C-4840-9F7A-754E10AB8B9C}" type="presParOf" srcId="{89F12469-CAD7-4C37-9B57-2266DE462885}" destId="{F450238A-C46E-4F13-8EA8-09B937367A18}" srcOrd="3" destOrd="0" presId="urn:microsoft.com/office/officeart/2018/2/layout/IconCircleList"/>
    <dgm:cxn modelId="{9E5810EF-8D2B-4E5C-A460-3C9D972FBCB2}" type="presParOf" srcId="{ADF56904-CBD2-469F-B622-76650DBF0D32}" destId="{2968C1B9-3889-4AFE-A6D3-54BC24697953}" srcOrd="3" destOrd="0" presId="urn:microsoft.com/office/officeart/2018/2/layout/IconCircleList"/>
    <dgm:cxn modelId="{9F1B95F7-599B-4D9D-8783-2460CD975B22}" type="presParOf" srcId="{ADF56904-CBD2-469F-B622-76650DBF0D32}" destId="{B8280090-0F4F-40DA-B396-F1AD02B51567}" srcOrd="4" destOrd="0" presId="urn:microsoft.com/office/officeart/2018/2/layout/IconCircleList"/>
    <dgm:cxn modelId="{228514E9-1F32-47E8-8DC0-EE341F0E0FF4}" type="presParOf" srcId="{B8280090-0F4F-40DA-B396-F1AD02B51567}" destId="{BE2BC533-AD6A-4211-A88D-FE7AF363701E}" srcOrd="0" destOrd="0" presId="urn:microsoft.com/office/officeart/2018/2/layout/IconCircleList"/>
    <dgm:cxn modelId="{FC81F3D8-BEB0-4529-9968-EDB4EC998B4C}" type="presParOf" srcId="{B8280090-0F4F-40DA-B396-F1AD02B51567}" destId="{E7367B82-B7E2-40C6-B82E-72103DA66D85}" srcOrd="1" destOrd="0" presId="urn:microsoft.com/office/officeart/2018/2/layout/IconCircleList"/>
    <dgm:cxn modelId="{F34A85CD-972C-40FC-B6B8-A00665181035}" type="presParOf" srcId="{B8280090-0F4F-40DA-B396-F1AD02B51567}" destId="{0FBC9096-7BAC-43DF-B2BD-6F7CDD0D8972}" srcOrd="2" destOrd="0" presId="urn:microsoft.com/office/officeart/2018/2/layout/IconCircleList"/>
    <dgm:cxn modelId="{998EDE5B-B933-45F8-A599-F47E07100137}" type="presParOf" srcId="{B8280090-0F4F-40DA-B396-F1AD02B51567}" destId="{4C6B8EA3-421C-4256-B9CA-A1767B4925F5}" srcOrd="3" destOrd="0" presId="urn:microsoft.com/office/officeart/2018/2/layout/IconCircleList"/>
    <dgm:cxn modelId="{DB03B346-ADB3-4D09-B2F8-BE5E04D4B035}" type="presParOf" srcId="{ADF56904-CBD2-469F-B622-76650DBF0D32}" destId="{0256067D-DDEB-49DB-9B16-824954949634}" srcOrd="5" destOrd="0" presId="urn:microsoft.com/office/officeart/2018/2/layout/IconCircleList"/>
    <dgm:cxn modelId="{47EE6D9D-1EAF-405A-8B1F-3D01FBA2B535}" type="presParOf" srcId="{ADF56904-CBD2-469F-B622-76650DBF0D32}" destId="{367745D1-0BF7-4DE8-AE63-D8BA481396C4}" srcOrd="6" destOrd="0" presId="urn:microsoft.com/office/officeart/2018/2/layout/IconCircleList"/>
    <dgm:cxn modelId="{58A13963-C7A6-4F98-9797-F7850C8A38C8}" type="presParOf" srcId="{367745D1-0BF7-4DE8-AE63-D8BA481396C4}" destId="{E2E34411-21A4-4349-89BC-FB6CDAA6669B}" srcOrd="0" destOrd="0" presId="urn:microsoft.com/office/officeart/2018/2/layout/IconCircleList"/>
    <dgm:cxn modelId="{B9A33D79-6E6A-4453-88EA-79D08AD82AE6}" type="presParOf" srcId="{367745D1-0BF7-4DE8-AE63-D8BA481396C4}" destId="{B4C6B221-FA21-4FCD-AADD-4700DFCBBF8B}" srcOrd="1" destOrd="0" presId="urn:microsoft.com/office/officeart/2018/2/layout/IconCircleList"/>
    <dgm:cxn modelId="{81D3313D-D56C-47E7-8E96-7A621671FB44}" type="presParOf" srcId="{367745D1-0BF7-4DE8-AE63-D8BA481396C4}" destId="{DD3831F3-C348-4CD6-9535-407B6ED7C785}" srcOrd="2" destOrd="0" presId="urn:microsoft.com/office/officeart/2018/2/layout/IconCircleList"/>
    <dgm:cxn modelId="{E74B228F-FABE-4D5C-B92F-B510D27DB5A5}" type="presParOf" srcId="{367745D1-0BF7-4DE8-AE63-D8BA481396C4}" destId="{71192F48-7FDB-44BE-AB03-5C1723047F5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AB4ECB-D69A-4E08-A7F1-5C4151DFEF78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1CFBF5B-D8BC-4F5C-A6C3-0114D37C1DE1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describe</a:t>
          </a:r>
          <a:endParaRPr lang="en-US" dirty="0"/>
        </a:p>
      </dgm:t>
    </dgm:pt>
    <dgm:pt modelId="{EA30532A-4029-4ED9-97C5-1CABB1AB25CF}" type="parTrans" cxnId="{B969A9EB-B368-4026-AECF-9A9EB26CA0C0}">
      <dgm:prSet/>
      <dgm:spPr/>
      <dgm:t>
        <a:bodyPr/>
        <a:lstStyle/>
        <a:p>
          <a:endParaRPr lang="en-US"/>
        </a:p>
      </dgm:t>
    </dgm:pt>
    <dgm:pt modelId="{9E532C8F-7A78-4F7B-A6B3-8C25CCB86989}" type="sibTrans" cxnId="{B969A9EB-B368-4026-AECF-9A9EB26CA0C0}">
      <dgm:prSet/>
      <dgm:spPr/>
      <dgm:t>
        <a:bodyPr/>
        <a:lstStyle/>
        <a:p>
          <a:endParaRPr lang="en-US"/>
        </a:p>
      </dgm:t>
    </dgm:pt>
    <dgm:pt modelId="{FFDE95F3-835D-4500-9090-A046A6561F4D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test</a:t>
          </a:r>
          <a:endParaRPr lang="en-US" dirty="0"/>
        </a:p>
      </dgm:t>
    </dgm:pt>
    <dgm:pt modelId="{12B2C57D-D048-4D4D-9321-D76AADF5B8E2}" type="parTrans" cxnId="{99275226-9D4D-4E1F-999F-AD36F76CFD98}">
      <dgm:prSet/>
      <dgm:spPr/>
      <dgm:t>
        <a:bodyPr/>
        <a:lstStyle/>
        <a:p>
          <a:endParaRPr lang="en-US"/>
        </a:p>
      </dgm:t>
    </dgm:pt>
    <dgm:pt modelId="{441B04BB-2AC2-4C88-90B7-F6DACC853911}" type="sibTrans" cxnId="{99275226-9D4D-4E1F-999F-AD36F76CFD98}">
      <dgm:prSet/>
      <dgm:spPr/>
      <dgm:t>
        <a:bodyPr/>
        <a:lstStyle/>
        <a:p>
          <a:endParaRPr lang="en-US"/>
        </a:p>
      </dgm:t>
    </dgm:pt>
    <dgm:pt modelId="{F19CD1BA-0848-43A3-B3F9-3948E2ECEFB3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expect</a:t>
          </a:r>
          <a:endParaRPr lang="en-US" dirty="0"/>
        </a:p>
      </dgm:t>
    </dgm:pt>
    <dgm:pt modelId="{B7BA6BCD-5199-418F-97F5-DD5D8B311B4A}" type="parTrans" cxnId="{C4E5D2B8-769A-452F-8007-1AB130C44AF7}">
      <dgm:prSet/>
      <dgm:spPr/>
      <dgm:t>
        <a:bodyPr/>
        <a:lstStyle/>
        <a:p>
          <a:endParaRPr lang="en-US"/>
        </a:p>
      </dgm:t>
    </dgm:pt>
    <dgm:pt modelId="{B1F1DDF7-36C6-4719-88BF-346869952D3B}" type="sibTrans" cxnId="{C4E5D2B8-769A-452F-8007-1AB130C44AF7}">
      <dgm:prSet/>
      <dgm:spPr/>
      <dgm:t>
        <a:bodyPr/>
        <a:lstStyle/>
        <a:p>
          <a:endParaRPr lang="en-US"/>
        </a:p>
      </dgm:t>
    </dgm:pt>
    <dgm:pt modelId="{4A15E6EB-4351-4F89-B3E2-45757AA29FCC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test</a:t>
          </a:r>
          <a:endParaRPr lang="en-US" dirty="0"/>
        </a:p>
      </dgm:t>
    </dgm:pt>
    <dgm:pt modelId="{8B469E63-236F-4117-92C0-DB6268B8C7AE}" type="parTrans" cxnId="{D6235A7E-E44E-479E-B42B-0FE74322B06F}">
      <dgm:prSet/>
      <dgm:spPr/>
      <dgm:t>
        <a:bodyPr/>
        <a:lstStyle/>
        <a:p>
          <a:endParaRPr lang="en-US"/>
        </a:p>
      </dgm:t>
    </dgm:pt>
    <dgm:pt modelId="{A1D7123B-B221-4D10-AEE4-4826E8042F16}" type="sibTrans" cxnId="{D6235A7E-E44E-479E-B42B-0FE74322B06F}">
      <dgm:prSet/>
      <dgm:spPr/>
      <dgm:t>
        <a:bodyPr/>
        <a:lstStyle/>
        <a:p>
          <a:endParaRPr lang="en-US"/>
        </a:p>
      </dgm:t>
    </dgm:pt>
    <dgm:pt modelId="{C5BBCCBB-65F2-43F4-965F-251989BC53A1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expect</a:t>
          </a:r>
          <a:endParaRPr lang="en-US" dirty="0"/>
        </a:p>
      </dgm:t>
    </dgm:pt>
    <dgm:pt modelId="{39E15EA1-B689-4E40-9A8F-13335FCAEE66}" type="parTrans" cxnId="{D6988F85-EEF3-40CE-BE6A-3EED5D0E357E}">
      <dgm:prSet/>
      <dgm:spPr/>
      <dgm:t>
        <a:bodyPr/>
        <a:lstStyle/>
        <a:p>
          <a:endParaRPr lang="en-US"/>
        </a:p>
      </dgm:t>
    </dgm:pt>
    <dgm:pt modelId="{3B33CB96-E0B9-4E8F-B2BE-9CA0D3EF69BB}" type="sibTrans" cxnId="{D6988F85-EEF3-40CE-BE6A-3EED5D0E357E}">
      <dgm:prSet/>
      <dgm:spPr/>
      <dgm:t>
        <a:bodyPr/>
        <a:lstStyle/>
        <a:p>
          <a:endParaRPr lang="en-US"/>
        </a:p>
      </dgm:t>
    </dgm:pt>
    <dgm:pt modelId="{6E218B70-3BD4-4566-B236-CAC3AB69A9E6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Test Suite</a:t>
          </a:r>
          <a:endParaRPr lang="en-US" dirty="0"/>
        </a:p>
      </dgm:t>
    </dgm:pt>
    <dgm:pt modelId="{71BCF549-2B7C-4740-9D7C-97A3518CD67B}" type="parTrans" cxnId="{6B021A47-42C8-484F-B340-3B8A0620A781}">
      <dgm:prSet/>
      <dgm:spPr/>
      <dgm:t>
        <a:bodyPr/>
        <a:lstStyle/>
        <a:p>
          <a:endParaRPr lang="en-US"/>
        </a:p>
      </dgm:t>
    </dgm:pt>
    <dgm:pt modelId="{5C385F9C-6E03-4395-851C-6A568278C453}" type="sibTrans" cxnId="{6B021A47-42C8-484F-B340-3B8A0620A781}">
      <dgm:prSet/>
      <dgm:spPr/>
      <dgm:t>
        <a:bodyPr/>
        <a:lstStyle/>
        <a:p>
          <a:endParaRPr lang="en-US"/>
        </a:p>
      </dgm:t>
    </dgm:pt>
    <dgm:pt modelId="{4B420CD8-7390-472A-8251-C462FC1606B3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Test Case</a:t>
          </a:r>
          <a:endParaRPr lang="en-US" dirty="0"/>
        </a:p>
      </dgm:t>
    </dgm:pt>
    <dgm:pt modelId="{2AF01D58-38CA-471F-98AA-9C77DD9B575A}" type="parTrans" cxnId="{198C0652-4AC4-4751-87CC-189D55ECFD38}">
      <dgm:prSet/>
      <dgm:spPr/>
      <dgm:t>
        <a:bodyPr/>
        <a:lstStyle/>
        <a:p>
          <a:endParaRPr lang="en-US"/>
        </a:p>
      </dgm:t>
    </dgm:pt>
    <dgm:pt modelId="{95C0AEFE-2E28-409D-A634-2F369611B6A3}" type="sibTrans" cxnId="{198C0652-4AC4-4751-87CC-189D55ECFD38}">
      <dgm:prSet/>
      <dgm:spPr/>
      <dgm:t>
        <a:bodyPr/>
        <a:lstStyle/>
        <a:p>
          <a:endParaRPr lang="en-US"/>
        </a:p>
      </dgm:t>
    </dgm:pt>
    <dgm:pt modelId="{3EE47F7E-DA39-4FF5-BB77-93AC0C8A5489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Assertion</a:t>
          </a:r>
          <a:endParaRPr lang="en-US" dirty="0"/>
        </a:p>
      </dgm:t>
    </dgm:pt>
    <dgm:pt modelId="{6CD273E0-D6FE-4655-8E38-7C4F4C787EDA}" type="parTrans" cxnId="{39C8706E-0FAC-439B-A276-4A9A0B865C86}">
      <dgm:prSet/>
      <dgm:spPr/>
      <dgm:t>
        <a:bodyPr/>
        <a:lstStyle/>
        <a:p>
          <a:endParaRPr lang="en-US"/>
        </a:p>
      </dgm:t>
    </dgm:pt>
    <dgm:pt modelId="{6BDE45E3-3F16-48B7-94C4-56074387AFCE}" type="sibTrans" cxnId="{39C8706E-0FAC-439B-A276-4A9A0B865C86}">
      <dgm:prSet/>
      <dgm:spPr/>
      <dgm:t>
        <a:bodyPr/>
        <a:lstStyle/>
        <a:p>
          <a:endParaRPr lang="en-US"/>
        </a:p>
      </dgm:t>
    </dgm:pt>
    <dgm:pt modelId="{A08E9D8F-5322-4E76-BFDC-C970B3D8BBC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expect</a:t>
          </a:r>
        </a:p>
      </dgm:t>
    </dgm:pt>
    <dgm:pt modelId="{4C3210C0-B9AB-4B72-9A2C-23EBCD93F10E}" type="parTrans" cxnId="{9450EE17-3B9A-415C-9221-E82BAB5375A9}">
      <dgm:prSet/>
      <dgm:spPr/>
    </dgm:pt>
    <dgm:pt modelId="{50B5E8F0-3D04-4B28-8CDD-39F22BC00E0E}" type="sibTrans" cxnId="{9450EE17-3B9A-415C-9221-E82BAB5375A9}">
      <dgm:prSet/>
      <dgm:spPr/>
      <dgm:t>
        <a:bodyPr/>
        <a:lstStyle/>
        <a:p>
          <a:endParaRPr lang="en-US"/>
        </a:p>
      </dgm:t>
    </dgm:pt>
    <dgm:pt modelId="{92D61472-1899-49E1-B146-B2F19BF2DB7D}">
      <dgm:prSet phldr="0"/>
      <dgm:spPr/>
      <dgm:t>
        <a:bodyPr/>
        <a:lstStyle/>
        <a:p>
          <a:pPr rtl="0"/>
          <a:r>
            <a:rPr lang="en-US" dirty="0"/>
            <a:t>test</a:t>
          </a:r>
        </a:p>
      </dgm:t>
    </dgm:pt>
    <dgm:pt modelId="{7C100302-FD8C-440D-BDA3-33906C9DBAAE}" type="parTrans" cxnId="{FF22108C-E5EF-4D91-8817-A28C124347EF}">
      <dgm:prSet/>
      <dgm:spPr/>
    </dgm:pt>
    <dgm:pt modelId="{81AADC69-B7F0-40A5-B832-CA8FDE19F7CF}" type="sibTrans" cxnId="{FF22108C-E5EF-4D91-8817-A28C124347EF}">
      <dgm:prSet/>
      <dgm:spPr/>
      <dgm:t>
        <a:bodyPr/>
        <a:lstStyle/>
        <a:p>
          <a:endParaRPr lang="en-US"/>
        </a:p>
      </dgm:t>
    </dgm:pt>
    <dgm:pt modelId="{93859A4C-8789-4EE4-AB9F-EE16F79DF551}" type="pres">
      <dgm:prSet presAssocID="{81AB4ECB-D69A-4E08-A7F1-5C4151DFEF7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2170CCC-7E28-4FD9-A4AD-70B0BD4EB593}" type="pres">
      <dgm:prSet presAssocID="{81AB4ECB-D69A-4E08-A7F1-5C4151DFEF78}" presName="hierFlow" presStyleCnt="0"/>
      <dgm:spPr/>
    </dgm:pt>
    <dgm:pt modelId="{9A7DD9C9-09A8-4BBC-B6AF-A3ED2F454130}" type="pres">
      <dgm:prSet presAssocID="{81AB4ECB-D69A-4E08-A7F1-5C4151DFEF78}" presName="firstBuf" presStyleCnt="0"/>
      <dgm:spPr/>
    </dgm:pt>
    <dgm:pt modelId="{46311E69-4EBD-4739-8E8E-346BF3DAB932}" type="pres">
      <dgm:prSet presAssocID="{81AB4ECB-D69A-4E08-A7F1-5C4151DFEF7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D1F9E46-2D90-4B04-9723-0E65E8F84E50}" type="pres">
      <dgm:prSet presAssocID="{31CFBF5B-D8BC-4F5C-A6C3-0114D37C1DE1}" presName="Name14" presStyleCnt="0"/>
      <dgm:spPr/>
    </dgm:pt>
    <dgm:pt modelId="{A9C370E0-22D9-41FC-94D0-F001BF02C162}" type="pres">
      <dgm:prSet presAssocID="{31CFBF5B-D8BC-4F5C-A6C3-0114D37C1DE1}" presName="level1Shape" presStyleLbl="node0" presStyleIdx="0" presStyleCnt="1">
        <dgm:presLayoutVars>
          <dgm:chPref val="3"/>
        </dgm:presLayoutVars>
      </dgm:prSet>
      <dgm:spPr/>
    </dgm:pt>
    <dgm:pt modelId="{27C205C3-F432-4952-8B72-9E2F9BA78913}" type="pres">
      <dgm:prSet presAssocID="{31CFBF5B-D8BC-4F5C-A6C3-0114D37C1DE1}" presName="hierChild2" presStyleCnt="0"/>
      <dgm:spPr/>
    </dgm:pt>
    <dgm:pt modelId="{3D4D31FB-20B3-43AD-BEDE-87D56482E760}" type="pres">
      <dgm:prSet presAssocID="{12B2C57D-D048-4D4D-9321-D76AADF5B8E2}" presName="Name19" presStyleLbl="parChTrans1D2" presStyleIdx="0" presStyleCnt="3"/>
      <dgm:spPr/>
    </dgm:pt>
    <dgm:pt modelId="{F8D20706-2FD0-4B6E-A8F0-15EEB3CB2E71}" type="pres">
      <dgm:prSet presAssocID="{FFDE95F3-835D-4500-9090-A046A6561F4D}" presName="Name21" presStyleCnt="0"/>
      <dgm:spPr/>
    </dgm:pt>
    <dgm:pt modelId="{97434645-3CAC-4438-9566-306EBC24B54C}" type="pres">
      <dgm:prSet presAssocID="{FFDE95F3-835D-4500-9090-A046A6561F4D}" presName="level2Shape" presStyleLbl="node2" presStyleIdx="0" presStyleCnt="3"/>
      <dgm:spPr/>
    </dgm:pt>
    <dgm:pt modelId="{00EE802F-DB05-4190-BB4C-29D63078AD9C}" type="pres">
      <dgm:prSet presAssocID="{FFDE95F3-835D-4500-9090-A046A6561F4D}" presName="hierChild3" presStyleCnt="0"/>
      <dgm:spPr/>
    </dgm:pt>
    <dgm:pt modelId="{D786EBB3-B348-4449-8802-C726D283A536}" type="pres">
      <dgm:prSet presAssocID="{B7BA6BCD-5199-418F-97F5-DD5D8B311B4A}" presName="Name19" presStyleLbl="parChTrans1D3" presStyleIdx="0" presStyleCnt="3"/>
      <dgm:spPr/>
    </dgm:pt>
    <dgm:pt modelId="{C2E09BC7-6AA1-4741-ADAE-E683886E643F}" type="pres">
      <dgm:prSet presAssocID="{F19CD1BA-0848-43A3-B3F9-3948E2ECEFB3}" presName="Name21" presStyleCnt="0"/>
      <dgm:spPr/>
    </dgm:pt>
    <dgm:pt modelId="{BFB147D4-8CA3-45C2-A541-40F73C0DE1E8}" type="pres">
      <dgm:prSet presAssocID="{F19CD1BA-0848-43A3-B3F9-3948E2ECEFB3}" presName="level2Shape" presStyleLbl="node3" presStyleIdx="0" presStyleCnt="3"/>
      <dgm:spPr/>
    </dgm:pt>
    <dgm:pt modelId="{60F5A689-96D7-40E7-A7B4-E1D740514208}" type="pres">
      <dgm:prSet presAssocID="{F19CD1BA-0848-43A3-B3F9-3948E2ECEFB3}" presName="hierChild3" presStyleCnt="0"/>
      <dgm:spPr/>
    </dgm:pt>
    <dgm:pt modelId="{6980B50A-1E8F-45F0-9902-D4CB14ABDE98}" type="pres">
      <dgm:prSet presAssocID="{8B469E63-236F-4117-92C0-DB6268B8C7AE}" presName="Name19" presStyleLbl="parChTrans1D2" presStyleIdx="1" presStyleCnt="3"/>
      <dgm:spPr/>
    </dgm:pt>
    <dgm:pt modelId="{C5D0570B-69B7-4E6A-9583-7DF3E8A32392}" type="pres">
      <dgm:prSet presAssocID="{4A15E6EB-4351-4F89-B3E2-45757AA29FCC}" presName="Name21" presStyleCnt="0"/>
      <dgm:spPr/>
    </dgm:pt>
    <dgm:pt modelId="{B8AD19D7-5CB7-463F-B5EB-EFD51B17D9F2}" type="pres">
      <dgm:prSet presAssocID="{4A15E6EB-4351-4F89-B3E2-45757AA29FCC}" presName="level2Shape" presStyleLbl="node2" presStyleIdx="1" presStyleCnt="3"/>
      <dgm:spPr/>
    </dgm:pt>
    <dgm:pt modelId="{C057FD2A-FFFF-430E-8A72-0A76427B8724}" type="pres">
      <dgm:prSet presAssocID="{4A15E6EB-4351-4F89-B3E2-45757AA29FCC}" presName="hierChild3" presStyleCnt="0"/>
      <dgm:spPr/>
    </dgm:pt>
    <dgm:pt modelId="{28DD2579-0012-48D2-ACDB-BA6A124C77F4}" type="pres">
      <dgm:prSet presAssocID="{4C3210C0-B9AB-4B72-9A2C-23EBCD93F10E}" presName="Name19" presStyleLbl="parChTrans1D3" presStyleIdx="1" presStyleCnt="3"/>
      <dgm:spPr/>
    </dgm:pt>
    <dgm:pt modelId="{67596AFB-4E71-4789-A744-104D968E7B31}" type="pres">
      <dgm:prSet presAssocID="{A08E9D8F-5322-4E76-BFDC-C970B3D8BBC1}" presName="Name21" presStyleCnt="0"/>
      <dgm:spPr/>
    </dgm:pt>
    <dgm:pt modelId="{96FD7614-506B-4724-9A49-3E7CBFAE9A81}" type="pres">
      <dgm:prSet presAssocID="{A08E9D8F-5322-4E76-BFDC-C970B3D8BBC1}" presName="level2Shape" presStyleLbl="node3" presStyleIdx="1" presStyleCnt="3"/>
      <dgm:spPr/>
    </dgm:pt>
    <dgm:pt modelId="{F63DABC3-E6EA-4254-992D-E3A3AE661B26}" type="pres">
      <dgm:prSet presAssocID="{A08E9D8F-5322-4E76-BFDC-C970B3D8BBC1}" presName="hierChild3" presStyleCnt="0"/>
      <dgm:spPr/>
    </dgm:pt>
    <dgm:pt modelId="{58E402A5-B545-4A5D-A1F4-B9FEDAE77203}" type="pres">
      <dgm:prSet presAssocID="{7C100302-FD8C-440D-BDA3-33906C9DBAAE}" presName="Name19" presStyleLbl="parChTrans1D2" presStyleIdx="2" presStyleCnt="3"/>
      <dgm:spPr/>
    </dgm:pt>
    <dgm:pt modelId="{209AED6B-C142-40DD-866E-6A015735BE1A}" type="pres">
      <dgm:prSet presAssocID="{92D61472-1899-49E1-B146-B2F19BF2DB7D}" presName="Name21" presStyleCnt="0"/>
      <dgm:spPr/>
    </dgm:pt>
    <dgm:pt modelId="{1A288D90-FB9C-460D-9377-4CB4ACA6B736}" type="pres">
      <dgm:prSet presAssocID="{92D61472-1899-49E1-B146-B2F19BF2DB7D}" presName="level2Shape" presStyleLbl="node2" presStyleIdx="2" presStyleCnt="3"/>
      <dgm:spPr/>
    </dgm:pt>
    <dgm:pt modelId="{B44A9E43-C251-49E1-A180-1FA63355A8A1}" type="pres">
      <dgm:prSet presAssocID="{92D61472-1899-49E1-B146-B2F19BF2DB7D}" presName="hierChild3" presStyleCnt="0"/>
      <dgm:spPr/>
    </dgm:pt>
    <dgm:pt modelId="{4C43AA2D-8C91-4269-B417-AEB18E776CBC}" type="pres">
      <dgm:prSet presAssocID="{39E15EA1-B689-4E40-9A8F-13335FCAEE66}" presName="Name19" presStyleLbl="parChTrans1D3" presStyleIdx="2" presStyleCnt="3"/>
      <dgm:spPr/>
    </dgm:pt>
    <dgm:pt modelId="{76EC5B1A-90A1-4F5F-96CC-7226B7CBEC2D}" type="pres">
      <dgm:prSet presAssocID="{C5BBCCBB-65F2-43F4-965F-251989BC53A1}" presName="Name21" presStyleCnt="0"/>
      <dgm:spPr/>
    </dgm:pt>
    <dgm:pt modelId="{AA720C5F-D4E8-48C4-A868-1EFBF0E37253}" type="pres">
      <dgm:prSet presAssocID="{C5BBCCBB-65F2-43F4-965F-251989BC53A1}" presName="level2Shape" presStyleLbl="node3" presStyleIdx="2" presStyleCnt="3"/>
      <dgm:spPr/>
    </dgm:pt>
    <dgm:pt modelId="{8CAA9404-4E6D-4B42-B2C4-8ED59F42699D}" type="pres">
      <dgm:prSet presAssocID="{C5BBCCBB-65F2-43F4-965F-251989BC53A1}" presName="hierChild3" presStyleCnt="0"/>
      <dgm:spPr/>
    </dgm:pt>
    <dgm:pt modelId="{31C4A005-BD8E-43F9-8C72-DB5D5B63369E}" type="pres">
      <dgm:prSet presAssocID="{81AB4ECB-D69A-4E08-A7F1-5C4151DFEF78}" presName="bgShapesFlow" presStyleCnt="0"/>
      <dgm:spPr/>
    </dgm:pt>
    <dgm:pt modelId="{49153867-9DEE-406E-9515-49CF8CB27C33}" type="pres">
      <dgm:prSet presAssocID="{6E218B70-3BD4-4566-B236-CAC3AB69A9E6}" presName="rectComp" presStyleCnt="0"/>
      <dgm:spPr/>
    </dgm:pt>
    <dgm:pt modelId="{7040E607-8E0B-4D96-8D11-8E207F3C2583}" type="pres">
      <dgm:prSet presAssocID="{6E218B70-3BD4-4566-B236-CAC3AB69A9E6}" presName="bgRect" presStyleLbl="bgShp" presStyleIdx="0" presStyleCnt="3"/>
      <dgm:spPr/>
    </dgm:pt>
    <dgm:pt modelId="{28E933F1-C9DF-4B87-A94A-EB852628AED3}" type="pres">
      <dgm:prSet presAssocID="{6E218B70-3BD4-4566-B236-CAC3AB69A9E6}" presName="bgRectTx" presStyleLbl="bgShp" presStyleIdx="0" presStyleCnt="3">
        <dgm:presLayoutVars>
          <dgm:bulletEnabled val="1"/>
        </dgm:presLayoutVars>
      </dgm:prSet>
      <dgm:spPr/>
    </dgm:pt>
    <dgm:pt modelId="{A7554FCD-CE3C-4471-B2A4-B89A3D3AEAC8}" type="pres">
      <dgm:prSet presAssocID="{6E218B70-3BD4-4566-B236-CAC3AB69A9E6}" presName="spComp" presStyleCnt="0"/>
      <dgm:spPr/>
    </dgm:pt>
    <dgm:pt modelId="{C66617A0-7D86-4B37-B9E3-E61F9E5E5C6C}" type="pres">
      <dgm:prSet presAssocID="{6E218B70-3BD4-4566-B236-CAC3AB69A9E6}" presName="vSp" presStyleCnt="0"/>
      <dgm:spPr/>
    </dgm:pt>
    <dgm:pt modelId="{74870095-C863-43A6-B639-3734CEE29AE0}" type="pres">
      <dgm:prSet presAssocID="{4B420CD8-7390-472A-8251-C462FC1606B3}" presName="rectComp" presStyleCnt="0"/>
      <dgm:spPr/>
    </dgm:pt>
    <dgm:pt modelId="{F09300F7-6A33-4FEB-AE6A-C897127173BD}" type="pres">
      <dgm:prSet presAssocID="{4B420CD8-7390-472A-8251-C462FC1606B3}" presName="bgRect" presStyleLbl="bgShp" presStyleIdx="1" presStyleCnt="3"/>
      <dgm:spPr/>
    </dgm:pt>
    <dgm:pt modelId="{24748381-9444-46F4-A5F0-5956CA6D0E3F}" type="pres">
      <dgm:prSet presAssocID="{4B420CD8-7390-472A-8251-C462FC1606B3}" presName="bgRectTx" presStyleLbl="bgShp" presStyleIdx="1" presStyleCnt="3">
        <dgm:presLayoutVars>
          <dgm:bulletEnabled val="1"/>
        </dgm:presLayoutVars>
      </dgm:prSet>
      <dgm:spPr/>
    </dgm:pt>
    <dgm:pt modelId="{6B098100-DBDA-41C5-8A11-94930CC22C34}" type="pres">
      <dgm:prSet presAssocID="{4B420CD8-7390-472A-8251-C462FC1606B3}" presName="spComp" presStyleCnt="0"/>
      <dgm:spPr/>
    </dgm:pt>
    <dgm:pt modelId="{FAA7DCC0-34C4-401A-9D83-BDCEFDB6F3C4}" type="pres">
      <dgm:prSet presAssocID="{4B420CD8-7390-472A-8251-C462FC1606B3}" presName="vSp" presStyleCnt="0"/>
      <dgm:spPr/>
    </dgm:pt>
    <dgm:pt modelId="{F0622316-AFCC-43F1-A8E3-1B0C49BB3C19}" type="pres">
      <dgm:prSet presAssocID="{3EE47F7E-DA39-4FF5-BB77-93AC0C8A5489}" presName="rectComp" presStyleCnt="0"/>
      <dgm:spPr/>
    </dgm:pt>
    <dgm:pt modelId="{BC113915-71EA-4103-91A6-122566516960}" type="pres">
      <dgm:prSet presAssocID="{3EE47F7E-DA39-4FF5-BB77-93AC0C8A5489}" presName="bgRect" presStyleLbl="bgShp" presStyleIdx="2" presStyleCnt="3"/>
      <dgm:spPr/>
    </dgm:pt>
    <dgm:pt modelId="{563F8DD9-72E4-4784-8B75-7F0ADBA680E6}" type="pres">
      <dgm:prSet presAssocID="{3EE47F7E-DA39-4FF5-BB77-93AC0C8A5489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7DCF9B0D-FDFC-4D95-A3B9-0D077011DCE4}" type="presOf" srcId="{C5BBCCBB-65F2-43F4-965F-251989BC53A1}" destId="{AA720C5F-D4E8-48C4-A868-1EFBF0E37253}" srcOrd="0" destOrd="0" presId="urn:microsoft.com/office/officeart/2005/8/layout/hierarchy6"/>
    <dgm:cxn modelId="{9450EE17-3B9A-415C-9221-E82BAB5375A9}" srcId="{4A15E6EB-4351-4F89-B3E2-45757AA29FCC}" destId="{A08E9D8F-5322-4E76-BFDC-C970B3D8BBC1}" srcOrd="0" destOrd="0" parTransId="{4C3210C0-B9AB-4B72-9A2C-23EBCD93F10E}" sibTransId="{50B5E8F0-3D04-4B28-8CDD-39F22BC00E0E}"/>
    <dgm:cxn modelId="{1CFE8718-7C32-42BD-A860-2066C339A25F}" type="presOf" srcId="{7C100302-FD8C-440D-BDA3-33906C9DBAAE}" destId="{58E402A5-B545-4A5D-A1F4-B9FEDAE77203}" srcOrd="0" destOrd="0" presId="urn:microsoft.com/office/officeart/2005/8/layout/hierarchy6"/>
    <dgm:cxn modelId="{99275226-9D4D-4E1F-999F-AD36F76CFD98}" srcId="{31CFBF5B-D8BC-4F5C-A6C3-0114D37C1DE1}" destId="{FFDE95F3-835D-4500-9090-A046A6561F4D}" srcOrd="0" destOrd="0" parTransId="{12B2C57D-D048-4D4D-9321-D76AADF5B8E2}" sibTransId="{441B04BB-2AC2-4C88-90B7-F6DACC853911}"/>
    <dgm:cxn modelId="{69DA9B2B-B5D7-4797-841C-A0B4AC38B4D7}" type="presOf" srcId="{F19CD1BA-0848-43A3-B3F9-3948E2ECEFB3}" destId="{BFB147D4-8CA3-45C2-A541-40F73C0DE1E8}" srcOrd="0" destOrd="0" presId="urn:microsoft.com/office/officeart/2005/8/layout/hierarchy6"/>
    <dgm:cxn modelId="{611B1F42-13F2-4E65-8834-EA349C2B431A}" type="presOf" srcId="{39E15EA1-B689-4E40-9A8F-13335FCAEE66}" destId="{4C43AA2D-8C91-4269-B417-AEB18E776CBC}" srcOrd="0" destOrd="0" presId="urn:microsoft.com/office/officeart/2005/8/layout/hierarchy6"/>
    <dgm:cxn modelId="{6B021A47-42C8-484F-B340-3B8A0620A781}" srcId="{81AB4ECB-D69A-4E08-A7F1-5C4151DFEF78}" destId="{6E218B70-3BD4-4566-B236-CAC3AB69A9E6}" srcOrd="1" destOrd="0" parTransId="{71BCF549-2B7C-4740-9D7C-97A3518CD67B}" sibTransId="{5C385F9C-6E03-4395-851C-6A568278C453}"/>
    <dgm:cxn modelId="{0541334E-720D-4ABA-8FDB-B3EC867435E8}" type="presOf" srcId="{A08E9D8F-5322-4E76-BFDC-C970B3D8BBC1}" destId="{96FD7614-506B-4724-9A49-3E7CBFAE9A81}" srcOrd="0" destOrd="0" presId="urn:microsoft.com/office/officeart/2005/8/layout/hierarchy6"/>
    <dgm:cxn modelId="{198C0652-4AC4-4751-87CC-189D55ECFD38}" srcId="{81AB4ECB-D69A-4E08-A7F1-5C4151DFEF78}" destId="{4B420CD8-7390-472A-8251-C462FC1606B3}" srcOrd="2" destOrd="0" parTransId="{2AF01D58-38CA-471F-98AA-9C77DD9B575A}" sibTransId="{95C0AEFE-2E28-409D-A634-2F369611B6A3}"/>
    <dgm:cxn modelId="{BDC70257-88E2-4E5C-AEAE-8656052348F8}" type="presOf" srcId="{4C3210C0-B9AB-4B72-9A2C-23EBCD93F10E}" destId="{28DD2579-0012-48D2-ACDB-BA6A124C77F4}" srcOrd="0" destOrd="0" presId="urn:microsoft.com/office/officeart/2005/8/layout/hierarchy6"/>
    <dgm:cxn modelId="{24C3945E-7043-4979-9CDC-AA33F988188F}" type="presOf" srcId="{4B420CD8-7390-472A-8251-C462FC1606B3}" destId="{F09300F7-6A33-4FEB-AE6A-C897127173BD}" srcOrd="0" destOrd="0" presId="urn:microsoft.com/office/officeart/2005/8/layout/hierarchy6"/>
    <dgm:cxn modelId="{39C8706E-0FAC-439B-A276-4A9A0B865C86}" srcId="{81AB4ECB-D69A-4E08-A7F1-5C4151DFEF78}" destId="{3EE47F7E-DA39-4FF5-BB77-93AC0C8A5489}" srcOrd="3" destOrd="0" parTransId="{6CD273E0-D6FE-4655-8E38-7C4F4C787EDA}" sibTransId="{6BDE45E3-3F16-48B7-94C4-56074387AFCE}"/>
    <dgm:cxn modelId="{1FB38770-4266-4FFB-984B-B5C412F0AC03}" type="presOf" srcId="{3EE47F7E-DA39-4FF5-BB77-93AC0C8A5489}" destId="{BC113915-71EA-4103-91A6-122566516960}" srcOrd="0" destOrd="0" presId="urn:microsoft.com/office/officeart/2005/8/layout/hierarchy6"/>
    <dgm:cxn modelId="{60986672-D904-4E98-B5AF-E577E7723B3E}" type="presOf" srcId="{8B469E63-236F-4117-92C0-DB6268B8C7AE}" destId="{6980B50A-1E8F-45F0-9902-D4CB14ABDE98}" srcOrd="0" destOrd="0" presId="urn:microsoft.com/office/officeart/2005/8/layout/hierarchy6"/>
    <dgm:cxn modelId="{31C7BC73-BCE7-4610-82F6-266D30117A4F}" type="presOf" srcId="{3EE47F7E-DA39-4FF5-BB77-93AC0C8A5489}" destId="{563F8DD9-72E4-4784-8B75-7F0ADBA680E6}" srcOrd="1" destOrd="0" presId="urn:microsoft.com/office/officeart/2005/8/layout/hierarchy6"/>
    <dgm:cxn modelId="{19AACA77-0CAD-464A-B54C-F34AFB7897BC}" type="presOf" srcId="{92D61472-1899-49E1-B146-B2F19BF2DB7D}" destId="{1A288D90-FB9C-460D-9377-4CB4ACA6B736}" srcOrd="0" destOrd="0" presId="urn:microsoft.com/office/officeart/2005/8/layout/hierarchy6"/>
    <dgm:cxn modelId="{D6235A7E-E44E-479E-B42B-0FE74322B06F}" srcId="{31CFBF5B-D8BC-4F5C-A6C3-0114D37C1DE1}" destId="{4A15E6EB-4351-4F89-B3E2-45757AA29FCC}" srcOrd="1" destOrd="0" parTransId="{8B469E63-236F-4117-92C0-DB6268B8C7AE}" sibTransId="{A1D7123B-B221-4D10-AEE4-4826E8042F16}"/>
    <dgm:cxn modelId="{3C9EEE80-3CF1-42FC-B215-C055DEB17D61}" type="presOf" srcId="{B7BA6BCD-5199-418F-97F5-DD5D8B311B4A}" destId="{D786EBB3-B348-4449-8802-C726D283A536}" srcOrd="0" destOrd="0" presId="urn:microsoft.com/office/officeart/2005/8/layout/hierarchy6"/>
    <dgm:cxn modelId="{D6988F85-EEF3-40CE-BE6A-3EED5D0E357E}" srcId="{92D61472-1899-49E1-B146-B2F19BF2DB7D}" destId="{C5BBCCBB-65F2-43F4-965F-251989BC53A1}" srcOrd="0" destOrd="0" parTransId="{39E15EA1-B689-4E40-9A8F-13335FCAEE66}" sibTransId="{3B33CB96-E0B9-4E8F-B2BE-9CA0D3EF69BB}"/>
    <dgm:cxn modelId="{FF22108C-E5EF-4D91-8817-A28C124347EF}" srcId="{31CFBF5B-D8BC-4F5C-A6C3-0114D37C1DE1}" destId="{92D61472-1899-49E1-B146-B2F19BF2DB7D}" srcOrd="2" destOrd="0" parTransId="{7C100302-FD8C-440D-BDA3-33906C9DBAAE}" sibTransId="{81AADC69-B7F0-40A5-B832-CA8FDE19F7CF}"/>
    <dgm:cxn modelId="{84FC6F91-ACB0-41C0-BA6D-443291BE6E67}" type="presOf" srcId="{FFDE95F3-835D-4500-9090-A046A6561F4D}" destId="{97434645-3CAC-4438-9566-306EBC24B54C}" srcOrd="0" destOrd="0" presId="urn:microsoft.com/office/officeart/2005/8/layout/hierarchy6"/>
    <dgm:cxn modelId="{B5A3AD96-A914-41ED-BF30-5D70D07E2A87}" type="presOf" srcId="{31CFBF5B-D8BC-4F5C-A6C3-0114D37C1DE1}" destId="{A9C370E0-22D9-41FC-94D0-F001BF02C162}" srcOrd="0" destOrd="0" presId="urn:microsoft.com/office/officeart/2005/8/layout/hierarchy6"/>
    <dgm:cxn modelId="{7B280CAE-2BB2-4ADF-9F3F-520F7A87C8AF}" type="presOf" srcId="{6E218B70-3BD4-4566-B236-CAC3AB69A9E6}" destId="{7040E607-8E0B-4D96-8D11-8E207F3C2583}" srcOrd="0" destOrd="0" presId="urn:microsoft.com/office/officeart/2005/8/layout/hierarchy6"/>
    <dgm:cxn modelId="{94145FAF-44AE-4566-A7FA-F02C7D7908EF}" type="presOf" srcId="{4B420CD8-7390-472A-8251-C462FC1606B3}" destId="{24748381-9444-46F4-A5F0-5956CA6D0E3F}" srcOrd="1" destOrd="0" presId="urn:microsoft.com/office/officeart/2005/8/layout/hierarchy6"/>
    <dgm:cxn modelId="{D2BF8DB0-EE9E-4D68-9A49-2C0408B142BA}" type="presOf" srcId="{6E218B70-3BD4-4566-B236-CAC3AB69A9E6}" destId="{28E933F1-C9DF-4B87-A94A-EB852628AED3}" srcOrd="1" destOrd="0" presId="urn:microsoft.com/office/officeart/2005/8/layout/hierarchy6"/>
    <dgm:cxn modelId="{86FACFB0-6BA7-4DB6-B87D-565AC354B8FC}" type="presOf" srcId="{4A15E6EB-4351-4F89-B3E2-45757AA29FCC}" destId="{B8AD19D7-5CB7-463F-B5EB-EFD51B17D9F2}" srcOrd="0" destOrd="0" presId="urn:microsoft.com/office/officeart/2005/8/layout/hierarchy6"/>
    <dgm:cxn modelId="{C4E5D2B8-769A-452F-8007-1AB130C44AF7}" srcId="{FFDE95F3-835D-4500-9090-A046A6561F4D}" destId="{F19CD1BA-0848-43A3-B3F9-3948E2ECEFB3}" srcOrd="0" destOrd="0" parTransId="{B7BA6BCD-5199-418F-97F5-DD5D8B311B4A}" sibTransId="{B1F1DDF7-36C6-4719-88BF-346869952D3B}"/>
    <dgm:cxn modelId="{FE4AAEC3-F163-4633-99D0-E480FE54C6DB}" type="presOf" srcId="{12B2C57D-D048-4D4D-9321-D76AADF5B8E2}" destId="{3D4D31FB-20B3-43AD-BEDE-87D56482E760}" srcOrd="0" destOrd="0" presId="urn:microsoft.com/office/officeart/2005/8/layout/hierarchy6"/>
    <dgm:cxn modelId="{B05375CC-904A-45CC-93CA-299FE308F211}" type="presOf" srcId="{81AB4ECB-D69A-4E08-A7F1-5C4151DFEF78}" destId="{93859A4C-8789-4EE4-AB9F-EE16F79DF551}" srcOrd="0" destOrd="0" presId="urn:microsoft.com/office/officeart/2005/8/layout/hierarchy6"/>
    <dgm:cxn modelId="{B969A9EB-B368-4026-AECF-9A9EB26CA0C0}" srcId="{81AB4ECB-D69A-4E08-A7F1-5C4151DFEF78}" destId="{31CFBF5B-D8BC-4F5C-A6C3-0114D37C1DE1}" srcOrd="0" destOrd="0" parTransId="{EA30532A-4029-4ED9-97C5-1CABB1AB25CF}" sibTransId="{9E532C8F-7A78-4F7B-A6B3-8C25CCB86989}"/>
    <dgm:cxn modelId="{241CE021-814F-4153-A880-62B644FBF1BA}" type="presParOf" srcId="{93859A4C-8789-4EE4-AB9F-EE16F79DF551}" destId="{D2170CCC-7E28-4FD9-A4AD-70B0BD4EB593}" srcOrd="0" destOrd="0" presId="urn:microsoft.com/office/officeart/2005/8/layout/hierarchy6"/>
    <dgm:cxn modelId="{6D8E5EAA-5E08-4030-8546-E2F9D54C10A2}" type="presParOf" srcId="{D2170CCC-7E28-4FD9-A4AD-70B0BD4EB593}" destId="{9A7DD9C9-09A8-4BBC-B6AF-A3ED2F454130}" srcOrd="0" destOrd="0" presId="urn:microsoft.com/office/officeart/2005/8/layout/hierarchy6"/>
    <dgm:cxn modelId="{AA87FC48-D247-46A2-9FB3-B1223A94B380}" type="presParOf" srcId="{D2170CCC-7E28-4FD9-A4AD-70B0BD4EB593}" destId="{46311E69-4EBD-4739-8E8E-346BF3DAB932}" srcOrd="1" destOrd="0" presId="urn:microsoft.com/office/officeart/2005/8/layout/hierarchy6"/>
    <dgm:cxn modelId="{1A8E7A1A-7E34-4CBF-930A-E42192151C3B}" type="presParOf" srcId="{46311E69-4EBD-4739-8E8E-346BF3DAB932}" destId="{CD1F9E46-2D90-4B04-9723-0E65E8F84E50}" srcOrd="0" destOrd="0" presId="urn:microsoft.com/office/officeart/2005/8/layout/hierarchy6"/>
    <dgm:cxn modelId="{99405F27-60BC-48E5-B94D-74D572026E51}" type="presParOf" srcId="{CD1F9E46-2D90-4B04-9723-0E65E8F84E50}" destId="{A9C370E0-22D9-41FC-94D0-F001BF02C162}" srcOrd="0" destOrd="0" presId="urn:microsoft.com/office/officeart/2005/8/layout/hierarchy6"/>
    <dgm:cxn modelId="{00AEB291-18FE-48BF-9D55-8877324B68B9}" type="presParOf" srcId="{CD1F9E46-2D90-4B04-9723-0E65E8F84E50}" destId="{27C205C3-F432-4952-8B72-9E2F9BA78913}" srcOrd="1" destOrd="0" presId="urn:microsoft.com/office/officeart/2005/8/layout/hierarchy6"/>
    <dgm:cxn modelId="{89F22776-AB5C-4852-8A07-8969419F00CE}" type="presParOf" srcId="{27C205C3-F432-4952-8B72-9E2F9BA78913}" destId="{3D4D31FB-20B3-43AD-BEDE-87D56482E760}" srcOrd="0" destOrd="0" presId="urn:microsoft.com/office/officeart/2005/8/layout/hierarchy6"/>
    <dgm:cxn modelId="{0E97B97A-42BA-4CC9-B94E-197D621F4A59}" type="presParOf" srcId="{27C205C3-F432-4952-8B72-9E2F9BA78913}" destId="{F8D20706-2FD0-4B6E-A8F0-15EEB3CB2E71}" srcOrd="1" destOrd="0" presId="urn:microsoft.com/office/officeart/2005/8/layout/hierarchy6"/>
    <dgm:cxn modelId="{59860CC1-7CE5-4415-9CE0-77CC2D7F0783}" type="presParOf" srcId="{F8D20706-2FD0-4B6E-A8F0-15EEB3CB2E71}" destId="{97434645-3CAC-4438-9566-306EBC24B54C}" srcOrd="0" destOrd="0" presId="urn:microsoft.com/office/officeart/2005/8/layout/hierarchy6"/>
    <dgm:cxn modelId="{BB6182D9-FDF2-45C5-B56B-2250F0DC2FFA}" type="presParOf" srcId="{F8D20706-2FD0-4B6E-A8F0-15EEB3CB2E71}" destId="{00EE802F-DB05-4190-BB4C-29D63078AD9C}" srcOrd="1" destOrd="0" presId="urn:microsoft.com/office/officeart/2005/8/layout/hierarchy6"/>
    <dgm:cxn modelId="{EDD70326-98DB-41BE-9AAA-47389C37C02D}" type="presParOf" srcId="{00EE802F-DB05-4190-BB4C-29D63078AD9C}" destId="{D786EBB3-B348-4449-8802-C726D283A536}" srcOrd="0" destOrd="0" presId="urn:microsoft.com/office/officeart/2005/8/layout/hierarchy6"/>
    <dgm:cxn modelId="{B72BC91D-343C-41D8-B95D-79E0B76DAAB9}" type="presParOf" srcId="{00EE802F-DB05-4190-BB4C-29D63078AD9C}" destId="{C2E09BC7-6AA1-4741-ADAE-E683886E643F}" srcOrd="1" destOrd="0" presId="urn:microsoft.com/office/officeart/2005/8/layout/hierarchy6"/>
    <dgm:cxn modelId="{D5C27165-FDA7-4371-B86E-A824A093F9C2}" type="presParOf" srcId="{C2E09BC7-6AA1-4741-ADAE-E683886E643F}" destId="{BFB147D4-8CA3-45C2-A541-40F73C0DE1E8}" srcOrd="0" destOrd="0" presId="urn:microsoft.com/office/officeart/2005/8/layout/hierarchy6"/>
    <dgm:cxn modelId="{3984E479-3CEA-4B10-893C-DBD3E3200D2E}" type="presParOf" srcId="{C2E09BC7-6AA1-4741-ADAE-E683886E643F}" destId="{60F5A689-96D7-40E7-A7B4-E1D740514208}" srcOrd="1" destOrd="0" presId="urn:microsoft.com/office/officeart/2005/8/layout/hierarchy6"/>
    <dgm:cxn modelId="{7AEE27F3-8710-4791-95B3-3F06D4E72688}" type="presParOf" srcId="{27C205C3-F432-4952-8B72-9E2F9BA78913}" destId="{6980B50A-1E8F-45F0-9902-D4CB14ABDE98}" srcOrd="2" destOrd="0" presId="urn:microsoft.com/office/officeart/2005/8/layout/hierarchy6"/>
    <dgm:cxn modelId="{EB34A0C8-1467-47A6-B2C0-AB4A8D289D55}" type="presParOf" srcId="{27C205C3-F432-4952-8B72-9E2F9BA78913}" destId="{C5D0570B-69B7-4E6A-9583-7DF3E8A32392}" srcOrd="3" destOrd="0" presId="urn:microsoft.com/office/officeart/2005/8/layout/hierarchy6"/>
    <dgm:cxn modelId="{D4844589-4ADE-4B32-93B2-4370BBFF2E51}" type="presParOf" srcId="{C5D0570B-69B7-4E6A-9583-7DF3E8A32392}" destId="{B8AD19D7-5CB7-463F-B5EB-EFD51B17D9F2}" srcOrd="0" destOrd="0" presId="urn:microsoft.com/office/officeart/2005/8/layout/hierarchy6"/>
    <dgm:cxn modelId="{3416A259-4DC4-4D36-9708-2160F3A61F2C}" type="presParOf" srcId="{C5D0570B-69B7-4E6A-9583-7DF3E8A32392}" destId="{C057FD2A-FFFF-430E-8A72-0A76427B8724}" srcOrd="1" destOrd="0" presId="urn:microsoft.com/office/officeart/2005/8/layout/hierarchy6"/>
    <dgm:cxn modelId="{7322F26F-AF9C-461F-8EAB-ED74564B2E82}" type="presParOf" srcId="{C057FD2A-FFFF-430E-8A72-0A76427B8724}" destId="{28DD2579-0012-48D2-ACDB-BA6A124C77F4}" srcOrd="0" destOrd="0" presId="urn:microsoft.com/office/officeart/2005/8/layout/hierarchy6"/>
    <dgm:cxn modelId="{7813AA2E-CBE0-43A7-8BE5-00E1F25455E7}" type="presParOf" srcId="{C057FD2A-FFFF-430E-8A72-0A76427B8724}" destId="{67596AFB-4E71-4789-A744-104D968E7B31}" srcOrd="1" destOrd="0" presId="urn:microsoft.com/office/officeart/2005/8/layout/hierarchy6"/>
    <dgm:cxn modelId="{7D818B66-EDDB-40DB-8B8E-FB327B7FF6A8}" type="presParOf" srcId="{67596AFB-4E71-4789-A744-104D968E7B31}" destId="{96FD7614-506B-4724-9A49-3E7CBFAE9A81}" srcOrd="0" destOrd="0" presId="urn:microsoft.com/office/officeart/2005/8/layout/hierarchy6"/>
    <dgm:cxn modelId="{4D5197E1-170C-4928-B355-07E94FFDB485}" type="presParOf" srcId="{67596AFB-4E71-4789-A744-104D968E7B31}" destId="{F63DABC3-E6EA-4254-992D-E3A3AE661B26}" srcOrd="1" destOrd="0" presId="urn:microsoft.com/office/officeart/2005/8/layout/hierarchy6"/>
    <dgm:cxn modelId="{14427D2B-C68E-495C-A7B4-27CDB716CA24}" type="presParOf" srcId="{27C205C3-F432-4952-8B72-9E2F9BA78913}" destId="{58E402A5-B545-4A5D-A1F4-B9FEDAE77203}" srcOrd="4" destOrd="0" presId="urn:microsoft.com/office/officeart/2005/8/layout/hierarchy6"/>
    <dgm:cxn modelId="{A5F11C0A-6734-46F3-894E-18ACA9ABC921}" type="presParOf" srcId="{27C205C3-F432-4952-8B72-9E2F9BA78913}" destId="{209AED6B-C142-40DD-866E-6A015735BE1A}" srcOrd="5" destOrd="0" presId="urn:microsoft.com/office/officeart/2005/8/layout/hierarchy6"/>
    <dgm:cxn modelId="{368EE6C1-4888-48F8-B458-28BBCE67372C}" type="presParOf" srcId="{209AED6B-C142-40DD-866E-6A015735BE1A}" destId="{1A288D90-FB9C-460D-9377-4CB4ACA6B736}" srcOrd="0" destOrd="0" presId="urn:microsoft.com/office/officeart/2005/8/layout/hierarchy6"/>
    <dgm:cxn modelId="{460C8733-BE47-40AB-B0C6-ACE09703F927}" type="presParOf" srcId="{209AED6B-C142-40DD-866E-6A015735BE1A}" destId="{B44A9E43-C251-49E1-A180-1FA63355A8A1}" srcOrd="1" destOrd="0" presId="urn:microsoft.com/office/officeart/2005/8/layout/hierarchy6"/>
    <dgm:cxn modelId="{23F004CE-C95A-4484-923E-33B4E1628964}" type="presParOf" srcId="{B44A9E43-C251-49E1-A180-1FA63355A8A1}" destId="{4C43AA2D-8C91-4269-B417-AEB18E776CBC}" srcOrd="0" destOrd="0" presId="urn:microsoft.com/office/officeart/2005/8/layout/hierarchy6"/>
    <dgm:cxn modelId="{8133424C-92C1-41C5-A470-0586EBE3E91D}" type="presParOf" srcId="{B44A9E43-C251-49E1-A180-1FA63355A8A1}" destId="{76EC5B1A-90A1-4F5F-96CC-7226B7CBEC2D}" srcOrd="1" destOrd="0" presId="urn:microsoft.com/office/officeart/2005/8/layout/hierarchy6"/>
    <dgm:cxn modelId="{3A9D5443-0892-43D1-A8FB-26B731D378E7}" type="presParOf" srcId="{76EC5B1A-90A1-4F5F-96CC-7226B7CBEC2D}" destId="{AA720C5F-D4E8-48C4-A868-1EFBF0E37253}" srcOrd="0" destOrd="0" presId="urn:microsoft.com/office/officeart/2005/8/layout/hierarchy6"/>
    <dgm:cxn modelId="{3839A3AA-5923-40AE-9066-DF6D92669FFE}" type="presParOf" srcId="{76EC5B1A-90A1-4F5F-96CC-7226B7CBEC2D}" destId="{8CAA9404-4E6D-4B42-B2C4-8ED59F42699D}" srcOrd="1" destOrd="0" presId="urn:microsoft.com/office/officeart/2005/8/layout/hierarchy6"/>
    <dgm:cxn modelId="{26CA9E0B-1EC6-4ED2-A119-920E7F71402D}" type="presParOf" srcId="{93859A4C-8789-4EE4-AB9F-EE16F79DF551}" destId="{31C4A005-BD8E-43F9-8C72-DB5D5B63369E}" srcOrd="1" destOrd="0" presId="urn:microsoft.com/office/officeart/2005/8/layout/hierarchy6"/>
    <dgm:cxn modelId="{15FE8364-C63A-4F81-8EA9-0AC2D7D1C24D}" type="presParOf" srcId="{31C4A005-BD8E-43F9-8C72-DB5D5B63369E}" destId="{49153867-9DEE-406E-9515-49CF8CB27C33}" srcOrd="0" destOrd="0" presId="urn:microsoft.com/office/officeart/2005/8/layout/hierarchy6"/>
    <dgm:cxn modelId="{FDD65E49-8BB0-4200-B07A-AA312B31FDBE}" type="presParOf" srcId="{49153867-9DEE-406E-9515-49CF8CB27C33}" destId="{7040E607-8E0B-4D96-8D11-8E207F3C2583}" srcOrd="0" destOrd="0" presId="urn:microsoft.com/office/officeart/2005/8/layout/hierarchy6"/>
    <dgm:cxn modelId="{0F6191E2-83C2-4A5B-909F-BAD2EADE8A4A}" type="presParOf" srcId="{49153867-9DEE-406E-9515-49CF8CB27C33}" destId="{28E933F1-C9DF-4B87-A94A-EB852628AED3}" srcOrd="1" destOrd="0" presId="urn:microsoft.com/office/officeart/2005/8/layout/hierarchy6"/>
    <dgm:cxn modelId="{E65FD3BC-FC4F-4D22-9571-264E1B5C3C66}" type="presParOf" srcId="{31C4A005-BD8E-43F9-8C72-DB5D5B63369E}" destId="{A7554FCD-CE3C-4471-B2A4-B89A3D3AEAC8}" srcOrd="1" destOrd="0" presId="urn:microsoft.com/office/officeart/2005/8/layout/hierarchy6"/>
    <dgm:cxn modelId="{356697C1-CBD6-49C7-8CB5-F45FB85E7E05}" type="presParOf" srcId="{A7554FCD-CE3C-4471-B2A4-B89A3D3AEAC8}" destId="{C66617A0-7D86-4B37-B9E3-E61F9E5E5C6C}" srcOrd="0" destOrd="0" presId="urn:microsoft.com/office/officeart/2005/8/layout/hierarchy6"/>
    <dgm:cxn modelId="{E8830792-6440-4F98-80CA-E3EEFC530730}" type="presParOf" srcId="{31C4A005-BD8E-43F9-8C72-DB5D5B63369E}" destId="{74870095-C863-43A6-B639-3734CEE29AE0}" srcOrd="2" destOrd="0" presId="urn:microsoft.com/office/officeart/2005/8/layout/hierarchy6"/>
    <dgm:cxn modelId="{B9DA6DA5-69D4-453A-A515-B6AD34E295BF}" type="presParOf" srcId="{74870095-C863-43A6-B639-3734CEE29AE0}" destId="{F09300F7-6A33-4FEB-AE6A-C897127173BD}" srcOrd="0" destOrd="0" presId="urn:microsoft.com/office/officeart/2005/8/layout/hierarchy6"/>
    <dgm:cxn modelId="{E4451BDC-9C75-4FDE-B73B-116E612CD079}" type="presParOf" srcId="{74870095-C863-43A6-B639-3734CEE29AE0}" destId="{24748381-9444-46F4-A5F0-5956CA6D0E3F}" srcOrd="1" destOrd="0" presId="urn:microsoft.com/office/officeart/2005/8/layout/hierarchy6"/>
    <dgm:cxn modelId="{7933867D-2440-4BE5-B886-09633E121C4D}" type="presParOf" srcId="{31C4A005-BD8E-43F9-8C72-DB5D5B63369E}" destId="{6B098100-DBDA-41C5-8A11-94930CC22C34}" srcOrd="3" destOrd="0" presId="urn:microsoft.com/office/officeart/2005/8/layout/hierarchy6"/>
    <dgm:cxn modelId="{CE73DDD6-4725-4958-A4D0-1FEB4A191D77}" type="presParOf" srcId="{6B098100-DBDA-41C5-8A11-94930CC22C34}" destId="{FAA7DCC0-34C4-401A-9D83-BDCEFDB6F3C4}" srcOrd="0" destOrd="0" presId="urn:microsoft.com/office/officeart/2005/8/layout/hierarchy6"/>
    <dgm:cxn modelId="{D16CFDD4-6B16-4289-BC3A-659929188BE9}" type="presParOf" srcId="{31C4A005-BD8E-43F9-8C72-DB5D5B63369E}" destId="{F0622316-AFCC-43F1-A8E3-1B0C49BB3C19}" srcOrd="4" destOrd="0" presId="urn:microsoft.com/office/officeart/2005/8/layout/hierarchy6"/>
    <dgm:cxn modelId="{99DF719E-3B5B-4DA9-AFB3-A5B32E21E1D3}" type="presParOf" srcId="{F0622316-AFCC-43F1-A8E3-1B0C49BB3C19}" destId="{BC113915-71EA-4103-91A6-122566516960}" srcOrd="0" destOrd="0" presId="urn:microsoft.com/office/officeart/2005/8/layout/hierarchy6"/>
    <dgm:cxn modelId="{490602C1-E071-4553-86B5-D6BC6B45EBF6}" type="presParOf" srcId="{F0622316-AFCC-43F1-A8E3-1B0C49BB3C19}" destId="{563F8DD9-72E4-4784-8B75-7F0ADBA680E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8282D0-402A-4F9E-99CC-C4A7A22A55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6F5A9E2-2B06-4D37-8004-A6F7D3508EB8}">
      <dgm:prSet/>
      <dgm:spPr/>
      <dgm:t>
        <a:bodyPr/>
        <a:lstStyle/>
        <a:p>
          <a:r>
            <a:rPr lang="en-US"/>
            <a:t>A test runner javascript library built on top of Jasmine/Mocha</a:t>
          </a:r>
        </a:p>
      </dgm:t>
    </dgm:pt>
    <dgm:pt modelId="{8DD36AC1-56B7-4493-B5E8-95DE6F71D038}" type="parTrans" cxnId="{E0A80105-6302-4BBD-8DDA-3C4F0A254CCF}">
      <dgm:prSet/>
      <dgm:spPr/>
      <dgm:t>
        <a:bodyPr/>
        <a:lstStyle/>
        <a:p>
          <a:endParaRPr lang="en-US"/>
        </a:p>
      </dgm:t>
    </dgm:pt>
    <dgm:pt modelId="{D3C1B8E4-A392-4365-9368-013D2F9AC8B2}" type="sibTrans" cxnId="{E0A80105-6302-4BBD-8DDA-3C4F0A254C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7BC0F5-A50C-4836-BDA6-0F0DDCF05F97}">
      <dgm:prSet/>
      <dgm:spPr/>
      <dgm:t>
        <a:bodyPr/>
        <a:lstStyle/>
        <a:p>
          <a:r>
            <a:rPr lang="en-US"/>
            <a:t>Gives great features like Snapshot testing, spying and mocking</a:t>
          </a:r>
        </a:p>
      </dgm:t>
    </dgm:pt>
    <dgm:pt modelId="{B1C02769-6AD4-461C-A2D9-220235541F8F}" type="parTrans" cxnId="{6742E952-33A2-49FA-B58F-0B9115D1E22C}">
      <dgm:prSet/>
      <dgm:spPr/>
      <dgm:t>
        <a:bodyPr/>
        <a:lstStyle/>
        <a:p>
          <a:endParaRPr lang="en-US"/>
        </a:p>
      </dgm:t>
    </dgm:pt>
    <dgm:pt modelId="{5457D46E-3AF7-4175-8537-24EF5B63589C}" type="sibTrans" cxnId="{6742E952-33A2-49FA-B58F-0B9115D1E2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D1ED20-6ADE-45F8-AF65-A74B1FEAE127}">
      <dgm:prSet/>
      <dgm:spPr/>
      <dgm:t>
        <a:bodyPr/>
        <a:lstStyle/>
        <a:p>
          <a:r>
            <a:rPr lang="en-US"/>
            <a:t>Can be used with or without React for any javascript application</a:t>
          </a:r>
        </a:p>
      </dgm:t>
    </dgm:pt>
    <dgm:pt modelId="{72BC3361-7087-4BA3-A8FA-635F69DA8CF1}" type="parTrans" cxnId="{8633CB66-FC6F-4ACD-AF97-CEB8E8C4786A}">
      <dgm:prSet/>
      <dgm:spPr/>
      <dgm:t>
        <a:bodyPr/>
        <a:lstStyle/>
        <a:p>
          <a:endParaRPr lang="en-US"/>
        </a:p>
      </dgm:t>
    </dgm:pt>
    <dgm:pt modelId="{BD76D37D-BBAB-455C-B808-B692300968F4}" type="sibTrans" cxnId="{8633CB66-FC6F-4ACD-AF97-CEB8E8C478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0A3323-B092-4AD8-887E-D8B929F4D62C}">
      <dgm:prSet/>
      <dgm:spPr/>
      <dgm:t>
        <a:bodyPr/>
        <a:lstStyle/>
        <a:p>
          <a:r>
            <a:rPr lang="en-US"/>
            <a:t>When invoked it gives an output of whether the assertions in all the tests passed or failed</a:t>
          </a:r>
        </a:p>
      </dgm:t>
    </dgm:pt>
    <dgm:pt modelId="{5BED7AF0-3588-494B-ACF1-3454B216999D}" type="parTrans" cxnId="{5D35D6DA-421D-4AAE-91AF-FAEC624C01D3}">
      <dgm:prSet/>
      <dgm:spPr/>
      <dgm:t>
        <a:bodyPr/>
        <a:lstStyle/>
        <a:p>
          <a:endParaRPr lang="en-US"/>
        </a:p>
      </dgm:t>
    </dgm:pt>
    <dgm:pt modelId="{53966CBB-E5A2-4F7B-878C-E2FC805BFFDA}" type="sibTrans" cxnId="{5D35D6DA-421D-4AAE-91AF-FAEC624C01D3}">
      <dgm:prSet/>
      <dgm:spPr/>
      <dgm:t>
        <a:bodyPr/>
        <a:lstStyle/>
        <a:p>
          <a:endParaRPr lang="en-US"/>
        </a:p>
      </dgm:t>
    </dgm:pt>
    <dgm:pt modelId="{0CB3CC8B-6799-49B5-A434-106FCDC1B071}" type="pres">
      <dgm:prSet presAssocID="{AE8282D0-402A-4F9E-99CC-C4A7A22A55F6}" presName="root" presStyleCnt="0">
        <dgm:presLayoutVars>
          <dgm:dir/>
          <dgm:resizeHandles val="exact"/>
        </dgm:presLayoutVars>
      </dgm:prSet>
      <dgm:spPr/>
    </dgm:pt>
    <dgm:pt modelId="{D1C6AEFC-2B55-41F5-BCE3-90E96B58CC57}" type="pres">
      <dgm:prSet presAssocID="{06F5A9E2-2B06-4D37-8004-A6F7D3508EB8}" presName="compNode" presStyleCnt="0"/>
      <dgm:spPr/>
    </dgm:pt>
    <dgm:pt modelId="{F8E58746-09C9-40D3-AACA-EB8D65F5AC0F}" type="pres">
      <dgm:prSet presAssocID="{06F5A9E2-2B06-4D37-8004-A6F7D3508EB8}" presName="bgRect" presStyleLbl="bgShp" presStyleIdx="0" presStyleCnt="4"/>
      <dgm:spPr/>
    </dgm:pt>
    <dgm:pt modelId="{DCB10ADB-12FB-4DC6-9159-257A223DCFAB}" type="pres">
      <dgm:prSet presAssocID="{06F5A9E2-2B06-4D37-8004-A6F7D3508E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57A9144-22E1-4C4D-9FA7-6A7A0FDA6D8C}" type="pres">
      <dgm:prSet presAssocID="{06F5A9E2-2B06-4D37-8004-A6F7D3508EB8}" presName="spaceRect" presStyleCnt="0"/>
      <dgm:spPr/>
    </dgm:pt>
    <dgm:pt modelId="{EF3C5BD6-0B6F-440E-8C2E-0F8295F2F90E}" type="pres">
      <dgm:prSet presAssocID="{06F5A9E2-2B06-4D37-8004-A6F7D3508EB8}" presName="parTx" presStyleLbl="revTx" presStyleIdx="0" presStyleCnt="4">
        <dgm:presLayoutVars>
          <dgm:chMax val="0"/>
          <dgm:chPref val="0"/>
        </dgm:presLayoutVars>
      </dgm:prSet>
      <dgm:spPr/>
    </dgm:pt>
    <dgm:pt modelId="{92A773F0-D68E-4E9D-A983-DFCCB82089E5}" type="pres">
      <dgm:prSet presAssocID="{D3C1B8E4-A392-4365-9368-013D2F9AC8B2}" presName="sibTrans" presStyleCnt="0"/>
      <dgm:spPr/>
    </dgm:pt>
    <dgm:pt modelId="{337BA03F-799D-4FEA-9893-682AADD93FEA}" type="pres">
      <dgm:prSet presAssocID="{557BC0F5-A50C-4836-BDA6-0F0DDCF05F97}" presName="compNode" presStyleCnt="0"/>
      <dgm:spPr/>
    </dgm:pt>
    <dgm:pt modelId="{C5108079-89A0-4D24-B4F5-1482743ACAA0}" type="pres">
      <dgm:prSet presAssocID="{557BC0F5-A50C-4836-BDA6-0F0DDCF05F97}" presName="bgRect" presStyleLbl="bgShp" presStyleIdx="1" presStyleCnt="4"/>
      <dgm:spPr/>
    </dgm:pt>
    <dgm:pt modelId="{2111C0A0-72B2-43BC-9058-63CB24C5776D}" type="pres">
      <dgm:prSet presAssocID="{557BC0F5-A50C-4836-BDA6-0F0DDCF05F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5FFA540A-0B11-4ECE-9344-E31B22E8D2B0}" type="pres">
      <dgm:prSet presAssocID="{557BC0F5-A50C-4836-BDA6-0F0DDCF05F97}" presName="spaceRect" presStyleCnt="0"/>
      <dgm:spPr/>
    </dgm:pt>
    <dgm:pt modelId="{ACCCD175-0201-4134-8C40-975041AAD297}" type="pres">
      <dgm:prSet presAssocID="{557BC0F5-A50C-4836-BDA6-0F0DDCF05F97}" presName="parTx" presStyleLbl="revTx" presStyleIdx="1" presStyleCnt="4">
        <dgm:presLayoutVars>
          <dgm:chMax val="0"/>
          <dgm:chPref val="0"/>
        </dgm:presLayoutVars>
      </dgm:prSet>
      <dgm:spPr/>
    </dgm:pt>
    <dgm:pt modelId="{59E8A192-311C-4940-9126-D33936C4E685}" type="pres">
      <dgm:prSet presAssocID="{5457D46E-3AF7-4175-8537-24EF5B63589C}" presName="sibTrans" presStyleCnt="0"/>
      <dgm:spPr/>
    </dgm:pt>
    <dgm:pt modelId="{505D1E23-1CEF-487C-905B-985AF718ECC0}" type="pres">
      <dgm:prSet presAssocID="{EFD1ED20-6ADE-45F8-AF65-A74B1FEAE127}" presName="compNode" presStyleCnt="0"/>
      <dgm:spPr/>
    </dgm:pt>
    <dgm:pt modelId="{4C44D7C7-4769-4F8D-BB2B-0D491FE1A995}" type="pres">
      <dgm:prSet presAssocID="{EFD1ED20-6ADE-45F8-AF65-A74B1FEAE127}" presName="bgRect" presStyleLbl="bgShp" presStyleIdx="2" presStyleCnt="4"/>
      <dgm:spPr/>
    </dgm:pt>
    <dgm:pt modelId="{85AC0A3B-AEAF-4006-96C7-C4F61942CFE7}" type="pres">
      <dgm:prSet presAssocID="{EFD1ED20-6ADE-45F8-AF65-A74B1FEAE1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B1677E0-5CFC-4C79-ACAA-DCA7C9011A91}" type="pres">
      <dgm:prSet presAssocID="{EFD1ED20-6ADE-45F8-AF65-A74B1FEAE127}" presName="spaceRect" presStyleCnt="0"/>
      <dgm:spPr/>
    </dgm:pt>
    <dgm:pt modelId="{2C15A508-F836-4F7F-A845-5FF9B4D3BB27}" type="pres">
      <dgm:prSet presAssocID="{EFD1ED20-6ADE-45F8-AF65-A74B1FEAE127}" presName="parTx" presStyleLbl="revTx" presStyleIdx="2" presStyleCnt="4">
        <dgm:presLayoutVars>
          <dgm:chMax val="0"/>
          <dgm:chPref val="0"/>
        </dgm:presLayoutVars>
      </dgm:prSet>
      <dgm:spPr/>
    </dgm:pt>
    <dgm:pt modelId="{E69BEC46-0A42-4D49-8334-8635B492C090}" type="pres">
      <dgm:prSet presAssocID="{BD76D37D-BBAB-455C-B808-B692300968F4}" presName="sibTrans" presStyleCnt="0"/>
      <dgm:spPr/>
    </dgm:pt>
    <dgm:pt modelId="{7843254F-356A-4E1E-97C8-ADCA943FD689}" type="pres">
      <dgm:prSet presAssocID="{040A3323-B092-4AD8-887E-D8B929F4D62C}" presName="compNode" presStyleCnt="0"/>
      <dgm:spPr/>
    </dgm:pt>
    <dgm:pt modelId="{EB5CEB23-F8A3-42D0-9F98-83E7D1F67F10}" type="pres">
      <dgm:prSet presAssocID="{040A3323-B092-4AD8-887E-D8B929F4D62C}" presName="bgRect" presStyleLbl="bgShp" presStyleIdx="3" presStyleCnt="4"/>
      <dgm:spPr/>
    </dgm:pt>
    <dgm:pt modelId="{BD36821B-16B6-452B-924E-8F0D401F6F00}" type="pres">
      <dgm:prSet presAssocID="{040A3323-B092-4AD8-887E-D8B929F4D6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502D6522-3AFE-41BE-8DAF-2EEAB75FA8B2}" type="pres">
      <dgm:prSet presAssocID="{040A3323-B092-4AD8-887E-D8B929F4D62C}" presName="spaceRect" presStyleCnt="0"/>
      <dgm:spPr/>
    </dgm:pt>
    <dgm:pt modelId="{11833039-4D6D-4D62-B170-43ADA2135019}" type="pres">
      <dgm:prSet presAssocID="{040A3323-B092-4AD8-887E-D8B929F4D62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0A80105-6302-4BBD-8DDA-3C4F0A254CCF}" srcId="{AE8282D0-402A-4F9E-99CC-C4A7A22A55F6}" destId="{06F5A9E2-2B06-4D37-8004-A6F7D3508EB8}" srcOrd="0" destOrd="0" parTransId="{8DD36AC1-56B7-4493-B5E8-95DE6F71D038}" sibTransId="{D3C1B8E4-A392-4365-9368-013D2F9AC8B2}"/>
    <dgm:cxn modelId="{B7962E0D-EB33-4620-BB2E-1E7C834C42D7}" type="presOf" srcId="{557BC0F5-A50C-4836-BDA6-0F0DDCF05F97}" destId="{ACCCD175-0201-4134-8C40-975041AAD297}" srcOrd="0" destOrd="0" presId="urn:microsoft.com/office/officeart/2018/2/layout/IconVerticalSolidList"/>
    <dgm:cxn modelId="{6742E952-33A2-49FA-B58F-0B9115D1E22C}" srcId="{AE8282D0-402A-4F9E-99CC-C4A7A22A55F6}" destId="{557BC0F5-A50C-4836-BDA6-0F0DDCF05F97}" srcOrd="1" destOrd="0" parTransId="{B1C02769-6AD4-461C-A2D9-220235541F8F}" sibTransId="{5457D46E-3AF7-4175-8537-24EF5B63589C}"/>
    <dgm:cxn modelId="{8633CB66-FC6F-4ACD-AF97-CEB8E8C4786A}" srcId="{AE8282D0-402A-4F9E-99CC-C4A7A22A55F6}" destId="{EFD1ED20-6ADE-45F8-AF65-A74B1FEAE127}" srcOrd="2" destOrd="0" parTransId="{72BC3361-7087-4BA3-A8FA-635F69DA8CF1}" sibTransId="{BD76D37D-BBAB-455C-B808-B692300968F4}"/>
    <dgm:cxn modelId="{864CD5A5-E809-4E15-9C4A-A77FE427829E}" type="presOf" srcId="{040A3323-B092-4AD8-887E-D8B929F4D62C}" destId="{11833039-4D6D-4D62-B170-43ADA2135019}" srcOrd="0" destOrd="0" presId="urn:microsoft.com/office/officeart/2018/2/layout/IconVerticalSolidList"/>
    <dgm:cxn modelId="{CE9A20BB-B3BD-4411-AE8A-9CDBA80048DE}" type="presOf" srcId="{06F5A9E2-2B06-4D37-8004-A6F7D3508EB8}" destId="{EF3C5BD6-0B6F-440E-8C2E-0F8295F2F90E}" srcOrd="0" destOrd="0" presId="urn:microsoft.com/office/officeart/2018/2/layout/IconVerticalSolidList"/>
    <dgm:cxn modelId="{5D35D6DA-421D-4AAE-91AF-FAEC624C01D3}" srcId="{AE8282D0-402A-4F9E-99CC-C4A7A22A55F6}" destId="{040A3323-B092-4AD8-887E-D8B929F4D62C}" srcOrd="3" destOrd="0" parTransId="{5BED7AF0-3588-494B-ACF1-3454B216999D}" sibTransId="{53966CBB-E5A2-4F7B-878C-E2FC805BFFDA}"/>
    <dgm:cxn modelId="{4A0757DC-E590-474A-B1DF-14FA9D551B4F}" type="presOf" srcId="{AE8282D0-402A-4F9E-99CC-C4A7A22A55F6}" destId="{0CB3CC8B-6799-49B5-A434-106FCDC1B071}" srcOrd="0" destOrd="0" presId="urn:microsoft.com/office/officeart/2018/2/layout/IconVerticalSolidList"/>
    <dgm:cxn modelId="{C2C2F2F1-9833-46C3-A332-CC0B4C299D0E}" type="presOf" srcId="{EFD1ED20-6ADE-45F8-AF65-A74B1FEAE127}" destId="{2C15A508-F836-4F7F-A845-5FF9B4D3BB27}" srcOrd="0" destOrd="0" presId="urn:microsoft.com/office/officeart/2018/2/layout/IconVerticalSolidList"/>
    <dgm:cxn modelId="{3F0D654C-D9BA-4C33-A948-B5260656BDA3}" type="presParOf" srcId="{0CB3CC8B-6799-49B5-A434-106FCDC1B071}" destId="{D1C6AEFC-2B55-41F5-BCE3-90E96B58CC57}" srcOrd="0" destOrd="0" presId="urn:microsoft.com/office/officeart/2018/2/layout/IconVerticalSolidList"/>
    <dgm:cxn modelId="{598FD943-3483-43D1-B2D1-67C219A316ED}" type="presParOf" srcId="{D1C6AEFC-2B55-41F5-BCE3-90E96B58CC57}" destId="{F8E58746-09C9-40D3-AACA-EB8D65F5AC0F}" srcOrd="0" destOrd="0" presId="urn:microsoft.com/office/officeart/2018/2/layout/IconVerticalSolidList"/>
    <dgm:cxn modelId="{072D5648-8206-4291-A71E-A65BC5B2B568}" type="presParOf" srcId="{D1C6AEFC-2B55-41F5-BCE3-90E96B58CC57}" destId="{DCB10ADB-12FB-4DC6-9159-257A223DCFAB}" srcOrd="1" destOrd="0" presId="urn:microsoft.com/office/officeart/2018/2/layout/IconVerticalSolidList"/>
    <dgm:cxn modelId="{3F3EF9A2-CCFE-4E04-A2DC-09D8E2CDD620}" type="presParOf" srcId="{D1C6AEFC-2B55-41F5-BCE3-90E96B58CC57}" destId="{D57A9144-22E1-4C4D-9FA7-6A7A0FDA6D8C}" srcOrd="2" destOrd="0" presId="urn:microsoft.com/office/officeart/2018/2/layout/IconVerticalSolidList"/>
    <dgm:cxn modelId="{BCCD0BAC-6D05-4394-86FB-152C88F923CB}" type="presParOf" srcId="{D1C6AEFC-2B55-41F5-BCE3-90E96B58CC57}" destId="{EF3C5BD6-0B6F-440E-8C2E-0F8295F2F90E}" srcOrd="3" destOrd="0" presId="urn:microsoft.com/office/officeart/2018/2/layout/IconVerticalSolidList"/>
    <dgm:cxn modelId="{8CA92BF4-EEC2-48B8-9F49-2AAF213B9DC5}" type="presParOf" srcId="{0CB3CC8B-6799-49B5-A434-106FCDC1B071}" destId="{92A773F0-D68E-4E9D-A983-DFCCB82089E5}" srcOrd="1" destOrd="0" presId="urn:microsoft.com/office/officeart/2018/2/layout/IconVerticalSolidList"/>
    <dgm:cxn modelId="{E88B57D3-0FF0-446C-B59E-B20567AB9087}" type="presParOf" srcId="{0CB3CC8B-6799-49B5-A434-106FCDC1B071}" destId="{337BA03F-799D-4FEA-9893-682AADD93FEA}" srcOrd="2" destOrd="0" presId="urn:microsoft.com/office/officeart/2018/2/layout/IconVerticalSolidList"/>
    <dgm:cxn modelId="{D0F6BF34-DCCC-441C-9657-B6D91D57B7E7}" type="presParOf" srcId="{337BA03F-799D-4FEA-9893-682AADD93FEA}" destId="{C5108079-89A0-4D24-B4F5-1482743ACAA0}" srcOrd="0" destOrd="0" presId="urn:microsoft.com/office/officeart/2018/2/layout/IconVerticalSolidList"/>
    <dgm:cxn modelId="{1F56A0D3-2452-4648-9958-0A4B58A80D6D}" type="presParOf" srcId="{337BA03F-799D-4FEA-9893-682AADD93FEA}" destId="{2111C0A0-72B2-43BC-9058-63CB24C5776D}" srcOrd="1" destOrd="0" presId="urn:microsoft.com/office/officeart/2018/2/layout/IconVerticalSolidList"/>
    <dgm:cxn modelId="{9394E8AA-9C84-40F8-A0D1-2472D05A0176}" type="presParOf" srcId="{337BA03F-799D-4FEA-9893-682AADD93FEA}" destId="{5FFA540A-0B11-4ECE-9344-E31B22E8D2B0}" srcOrd="2" destOrd="0" presId="urn:microsoft.com/office/officeart/2018/2/layout/IconVerticalSolidList"/>
    <dgm:cxn modelId="{F735F5FD-9EF3-4BE7-929A-1D229EBF1EF1}" type="presParOf" srcId="{337BA03F-799D-4FEA-9893-682AADD93FEA}" destId="{ACCCD175-0201-4134-8C40-975041AAD297}" srcOrd="3" destOrd="0" presId="urn:microsoft.com/office/officeart/2018/2/layout/IconVerticalSolidList"/>
    <dgm:cxn modelId="{1147D8E9-EE0D-4250-8E30-FD430214C4F3}" type="presParOf" srcId="{0CB3CC8B-6799-49B5-A434-106FCDC1B071}" destId="{59E8A192-311C-4940-9126-D33936C4E685}" srcOrd="3" destOrd="0" presId="urn:microsoft.com/office/officeart/2018/2/layout/IconVerticalSolidList"/>
    <dgm:cxn modelId="{5463B49B-7477-404C-B68F-075786BE786C}" type="presParOf" srcId="{0CB3CC8B-6799-49B5-A434-106FCDC1B071}" destId="{505D1E23-1CEF-487C-905B-985AF718ECC0}" srcOrd="4" destOrd="0" presId="urn:microsoft.com/office/officeart/2018/2/layout/IconVerticalSolidList"/>
    <dgm:cxn modelId="{5417E356-4142-466F-932C-EE0DA54A2BFB}" type="presParOf" srcId="{505D1E23-1CEF-487C-905B-985AF718ECC0}" destId="{4C44D7C7-4769-4F8D-BB2B-0D491FE1A995}" srcOrd="0" destOrd="0" presId="urn:microsoft.com/office/officeart/2018/2/layout/IconVerticalSolidList"/>
    <dgm:cxn modelId="{ED34E593-628A-4588-ABC0-6A1E236DE3C1}" type="presParOf" srcId="{505D1E23-1CEF-487C-905B-985AF718ECC0}" destId="{85AC0A3B-AEAF-4006-96C7-C4F61942CFE7}" srcOrd="1" destOrd="0" presId="urn:microsoft.com/office/officeart/2018/2/layout/IconVerticalSolidList"/>
    <dgm:cxn modelId="{968B89FF-7011-40F5-AB5A-91DE0C63DAAE}" type="presParOf" srcId="{505D1E23-1CEF-487C-905B-985AF718ECC0}" destId="{3B1677E0-5CFC-4C79-ACAA-DCA7C9011A91}" srcOrd="2" destOrd="0" presId="urn:microsoft.com/office/officeart/2018/2/layout/IconVerticalSolidList"/>
    <dgm:cxn modelId="{0417DC61-4478-4B03-9EFF-8E2A1246C12C}" type="presParOf" srcId="{505D1E23-1CEF-487C-905B-985AF718ECC0}" destId="{2C15A508-F836-4F7F-A845-5FF9B4D3BB27}" srcOrd="3" destOrd="0" presId="urn:microsoft.com/office/officeart/2018/2/layout/IconVerticalSolidList"/>
    <dgm:cxn modelId="{8C56AC92-7574-4C36-9332-2CA8A946AD9D}" type="presParOf" srcId="{0CB3CC8B-6799-49B5-A434-106FCDC1B071}" destId="{E69BEC46-0A42-4D49-8334-8635B492C090}" srcOrd="5" destOrd="0" presId="urn:microsoft.com/office/officeart/2018/2/layout/IconVerticalSolidList"/>
    <dgm:cxn modelId="{5622AD2A-4DE6-4B3C-9F45-658FCF7DA374}" type="presParOf" srcId="{0CB3CC8B-6799-49B5-A434-106FCDC1B071}" destId="{7843254F-356A-4E1E-97C8-ADCA943FD689}" srcOrd="6" destOrd="0" presId="urn:microsoft.com/office/officeart/2018/2/layout/IconVerticalSolidList"/>
    <dgm:cxn modelId="{AD40F63E-E41B-49ED-BE07-BDF165AA3675}" type="presParOf" srcId="{7843254F-356A-4E1E-97C8-ADCA943FD689}" destId="{EB5CEB23-F8A3-42D0-9F98-83E7D1F67F10}" srcOrd="0" destOrd="0" presId="urn:microsoft.com/office/officeart/2018/2/layout/IconVerticalSolidList"/>
    <dgm:cxn modelId="{0B8E454B-8DDF-4C14-BA33-C19E49051483}" type="presParOf" srcId="{7843254F-356A-4E1E-97C8-ADCA943FD689}" destId="{BD36821B-16B6-452B-924E-8F0D401F6F00}" srcOrd="1" destOrd="0" presId="urn:microsoft.com/office/officeart/2018/2/layout/IconVerticalSolidList"/>
    <dgm:cxn modelId="{24FAF4D8-F436-42AA-B484-3E1F296AE619}" type="presParOf" srcId="{7843254F-356A-4E1E-97C8-ADCA943FD689}" destId="{502D6522-3AFE-41BE-8DAF-2EEAB75FA8B2}" srcOrd="2" destOrd="0" presId="urn:microsoft.com/office/officeart/2018/2/layout/IconVerticalSolidList"/>
    <dgm:cxn modelId="{FDD6B0FC-32C8-4D68-B6D9-63A29783E7BD}" type="presParOf" srcId="{7843254F-356A-4E1E-97C8-ADCA943FD689}" destId="{11833039-4D6D-4D62-B170-43ADA21350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008FDB-8BA2-4C08-85E2-06DEEEACAAE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7979196-07B0-4139-80D6-DFC23CC676F4}">
      <dgm:prSet/>
      <dgm:spPr/>
      <dgm:t>
        <a:bodyPr/>
        <a:lstStyle/>
        <a:p>
          <a:r>
            <a:rPr lang="en-US"/>
            <a:t>afterEach</a:t>
          </a:r>
        </a:p>
      </dgm:t>
    </dgm:pt>
    <dgm:pt modelId="{864A755E-5117-4F2E-83D5-6418B415A6BD}" type="parTrans" cxnId="{154957C4-393E-4829-939B-8D71A4632575}">
      <dgm:prSet/>
      <dgm:spPr/>
      <dgm:t>
        <a:bodyPr/>
        <a:lstStyle/>
        <a:p>
          <a:endParaRPr lang="en-US"/>
        </a:p>
      </dgm:t>
    </dgm:pt>
    <dgm:pt modelId="{942FCB26-FAAC-4C35-A237-D439400A0118}" type="sibTrans" cxnId="{154957C4-393E-4829-939B-8D71A4632575}">
      <dgm:prSet/>
      <dgm:spPr/>
      <dgm:t>
        <a:bodyPr/>
        <a:lstStyle/>
        <a:p>
          <a:endParaRPr lang="en-US"/>
        </a:p>
      </dgm:t>
    </dgm:pt>
    <dgm:pt modelId="{042CDDFC-2786-4BD2-BAD1-4D9DFBEC0FD3}">
      <dgm:prSet/>
      <dgm:spPr/>
      <dgm:t>
        <a:bodyPr/>
        <a:lstStyle/>
        <a:p>
          <a:r>
            <a:rPr lang="en-US"/>
            <a:t>beforeAll</a:t>
          </a:r>
        </a:p>
      </dgm:t>
    </dgm:pt>
    <dgm:pt modelId="{676C9BE7-32D4-4E22-914B-B360969B35D2}" type="parTrans" cxnId="{4A0C15FE-7C8B-43F8-8740-DE2D2A193DE7}">
      <dgm:prSet/>
      <dgm:spPr/>
      <dgm:t>
        <a:bodyPr/>
        <a:lstStyle/>
        <a:p>
          <a:endParaRPr lang="en-US"/>
        </a:p>
      </dgm:t>
    </dgm:pt>
    <dgm:pt modelId="{2A655BFC-CA8E-4BEB-80F4-54F50396C219}" type="sibTrans" cxnId="{4A0C15FE-7C8B-43F8-8740-DE2D2A193DE7}">
      <dgm:prSet/>
      <dgm:spPr/>
      <dgm:t>
        <a:bodyPr/>
        <a:lstStyle/>
        <a:p>
          <a:endParaRPr lang="en-US"/>
        </a:p>
      </dgm:t>
    </dgm:pt>
    <dgm:pt modelId="{10D8C334-1DAE-4B8E-95EE-119796E0FAA5}">
      <dgm:prSet/>
      <dgm:spPr/>
      <dgm:t>
        <a:bodyPr/>
        <a:lstStyle/>
        <a:p>
          <a:r>
            <a:rPr lang="en-US"/>
            <a:t>afterAll</a:t>
          </a:r>
        </a:p>
      </dgm:t>
    </dgm:pt>
    <dgm:pt modelId="{BBC44E84-E46B-4DFB-A979-9C5C298E3D56}" type="parTrans" cxnId="{02A599DC-359B-419B-A2F5-7A37C3EC9E3E}">
      <dgm:prSet/>
      <dgm:spPr/>
      <dgm:t>
        <a:bodyPr/>
        <a:lstStyle/>
        <a:p>
          <a:endParaRPr lang="en-US"/>
        </a:p>
      </dgm:t>
    </dgm:pt>
    <dgm:pt modelId="{B935765B-31CB-4E6B-B5AD-05FA6E373836}" type="sibTrans" cxnId="{02A599DC-359B-419B-A2F5-7A37C3EC9E3E}">
      <dgm:prSet/>
      <dgm:spPr/>
      <dgm:t>
        <a:bodyPr/>
        <a:lstStyle/>
        <a:p>
          <a:endParaRPr lang="en-US"/>
        </a:p>
      </dgm:t>
    </dgm:pt>
    <dgm:pt modelId="{F2757255-7D3B-4312-8F0F-798A2DA87994}">
      <dgm:prSet/>
      <dgm:spPr/>
      <dgm:t>
        <a:bodyPr/>
        <a:lstStyle/>
        <a:p>
          <a:r>
            <a:rPr lang="en-US"/>
            <a:t>skip</a:t>
          </a:r>
        </a:p>
      </dgm:t>
    </dgm:pt>
    <dgm:pt modelId="{B010BD3A-ACBE-48B8-9912-7C5E34E11DD3}" type="parTrans" cxnId="{B1D6642B-3EEE-4C7D-8C0F-E2FB8C8DBD75}">
      <dgm:prSet/>
      <dgm:spPr/>
      <dgm:t>
        <a:bodyPr/>
        <a:lstStyle/>
        <a:p>
          <a:endParaRPr lang="en-US"/>
        </a:p>
      </dgm:t>
    </dgm:pt>
    <dgm:pt modelId="{8CB16818-3B07-46BA-98FA-09522F89C5CB}" type="sibTrans" cxnId="{B1D6642B-3EEE-4C7D-8C0F-E2FB8C8DBD75}">
      <dgm:prSet/>
      <dgm:spPr/>
      <dgm:t>
        <a:bodyPr/>
        <a:lstStyle/>
        <a:p>
          <a:endParaRPr lang="en-US"/>
        </a:p>
      </dgm:t>
    </dgm:pt>
    <dgm:pt modelId="{3C1D9E6A-924B-4E49-8721-EC7BD34E5060}">
      <dgm:prSet/>
      <dgm:spPr/>
      <dgm:t>
        <a:bodyPr/>
        <a:lstStyle/>
        <a:p>
          <a:r>
            <a:rPr lang="en-US"/>
            <a:t>only</a:t>
          </a:r>
        </a:p>
      </dgm:t>
    </dgm:pt>
    <dgm:pt modelId="{4F93A36B-4F65-4694-B0D2-0DC981ACBE8E}" type="parTrans" cxnId="{03792900-C347-4990-881E-E5EAEE816F4F}">
      <dgm:prSet/>
      <dgm:spPr/>
      <dgm:t>
        <a:bodyPr/>
        <a:lstStyle/>
        <a:p>
          <a:endParaRPr lang="en-US"/>
        </a:p>
      </dgm:t>
    </dgm:pt>
    <dgm:pt modelId="{EA7D35E1-86D6-46C4-B0FF-5CAF2C4C2EDF}" type="sibTrans" cxnId="{03792900-C347-4990-881E-E5EAEE816F4F}">
      <dgm:prSet/>
      <dgm:spPr/>
      <dgm:t>
        <a:bodyPr/>
        <a:lstStyle/>
        <a:p>
          <a:endParaRPr lang="en-US"/>
        </a:p>
      </dgm:t>
    </dgm:pt>
    <dgm:pt modelId="{22ECA871-EA1E-46BE-92A4-7D8E83B06CC0}">
      <dgm:prSet phldr="0"/>
      <dgm:spPr/>
      <dgm:t>
        <a:bodyPr/>
        <a:lstStyle/>
        <a:p>
          <a:pPr rtl="0"/>
          <a:r>
            <a:rPr lang="en-US" b="0" i="0" u="none" strike="noStrike" cap="none" baseline="0" noProof="0">
              <a:latin typeface="Calibri Light"/>
              <a:cs typeface="Calibri Light"/>
            </a:rPr>
            <a:t>beforeEach</a:t>
          </a:r>
          <a:endParaRPr lang="en-US" b="0" i="0" u="none" strike="noStrike" cap="none" baseline="0" noProof="0" dirty="0">
            <a:latin typeface="Calibri Light"/>
            <a:cs typeface="Calibri Light"/>
          </a:endParaRPr>
        </a:p>
      </dgm:t>
    </dgm:pt>
    <dgm:pt modelId="{4FA51D0C-4EE6-4950-B143-F70C87B7168B}" type="parTrans" cxnId="{1509E37C-7BF4-4543-A911-1140745B5629}">
      <dgm:prSet/>
      <dgm:spPr/>
    </dgm:pt>
    <dgm:pt modelId="{C67C2E13-9A6A-4C94-8ABD-32A6FAABF6FD}" type="sibTrans" cxnId="{1509E37C-7BF4-4543-A911-1140745B5629}">
      <dgm:prSet/>
      <dgm:spPr/>
    </dgm:pt>
    <dgm:pt modelId="{8A9B981F-63B8-41A9-ADB0-414273F2E630}" type="pres">
      <dgm:prSet presAssocID="{55008FDB-8BA2-4C08-85E2-06DEEEACAAEC}" presName="diagram" presStyleCnt="0">
        <dgm:presLayoutVars>
          <dgm:dir/>
          <dgm:resizeHandles val="exact"/>
        </dgm:presLayoutVars>
      </dgm:prSet>
      <dgm:spPr/>
    </dgm:pt>
    <dgm:pt modelId="{ED7CD482-6339-4F66-B04D-2AC3B55288DB}" type="pres">
      <dgm:prSet presAssocID="{22ECA871-EA1E-46BE-92A4-7D8E83B06CC0}" presName="node" presStyleLbl="node1" presStyleIdx="0" presStyleCnt="6">
        <dgm:presLayoutVars>
          <dgm:bulletEnabled val="1"/>
        </dgm:presLayoutVars>
      </dgm:prSet>
      <dgm:spPr/>
    </dgm:pt>
    <dgm:pt modelId="{916EC02E-519E-45B4-BF21-37B05966D117}" type="pres">
      <dgm:prSet presAssocID="{C67C2E13-9A6A-4C94-8ABD-32A6FAABF6FD}" presName="sibTrans" presStyleCnt="0"/>
      <dgm:spPr/>
    </dgm:pt>
    <dgm:pt modelId="{BAD9EC44-06E6-4FDE-96C1-9BFB39B79935}" type="pres">
      <dgm:prSet presAssocID="{57979196-07B0-4139-80D6-DFC23CC676F4}" presName="node" presStyleLbl="node1" presStyleIdx="1" presStyleCnt="6">
        <dgm:presLayoutVars>
          <dgm:bulletEnabled val="1"/>
        </dgm:presLayoutVars>
      </dgm:prSet>
      <dgm:spPr/>
    </dgm:pt>
    <dgm:pt modelId="{0B838F32-05F4-4D11-8060-C3DA2C3AABCC}" type="pres">
      <dgm:prSet presAssocID="{942FCB26-FAAC-4C35-A237-D439400A0118}" presName="sibTrans" presStyleCnt="0"/>
      <dgm:spPr/>
    </dgm:pt>
    <dgm:pt modelId="{F52DFD23-6D62-4C5B-84B7-AE6760D23FEF}" type="pres">
      <dgm:prSet presAssocID="{042CDDFC-2786-4BD2-BAD1-4D9DFBEC0FD3}" presName="node" presStyleLbl="node1" presStyleIdx="2" presStyleCnt="6">
        <dgm:presLayoutVars>
          <dgm:bulletEnabled val="1"/>
        </dgm:presLayoutVars>
      </dgm:prSet>
      <dgm:spPr/>
    </dgm:pt>
    <dgm:pt modelId="{2A8B2C46-8C1A-4D57-AAB8-A1A653D80A57}" type="pres">
      <dgm:prSet presAssocID="{2A655BFC-CA8E-4BEB-80F4-54F50396C219}" presName="sibTrans" presStyleCnt="0"/>
      <dgm:spPr/>
    </dgm:pt>
    <dgm:pt modelId="{A739BD32-41A5-4B7E-B9D8-1F7413551834}" type="pres">
      <dgm:prSet presAssocID="{10D8C334-1DAE-4B8E-95EE-119796E0FAA5}" presName="node" presStyleLbl="node1" presStyleIdx="3" presStyleCnt="6">
        <dgm:presLayoutVars>
          <dgm:bulletEnabled val="1"/>
        </dgm:presLayoutVars>
      </dgm:prSet>
      <dgm:spPr/>
    </dgm:pt>
    <dgm:pt modelId="{556F2DFE-FEF6-44E1-950A-64D292FA7C4A}" type="pres">
      <dgm:prSet presAssocID="{B935765B-31CB-4E6B-B5AD-05FA6E373836}" presName="sibTrans" presStyleCnt="0"/>
      <dgm:spPr/>
    </dgm:pt>
    <dgm:pt modelId="{3927E803-B94A-4D3F-8F51-398784557158}" type="pres">
      <dgm:prSet presAssocID="{F2757255-7D3B-4312-8F0F-798A2DA87994}" presName="node" presStyleLbl="node1" presStyleIdx="4" presStyleCnt="6">
        <dgm:presLayoutVars>
          <dgm:bulletEnabled val="1"/>
        </dgm:presLayoutVars>
      </dgm:prSet>
      <dgm:spPr/>
    </dgm:pt>
    <dgm:pt modelId="{0C3745F8-3CFC-4EF5-A0EE-4048DEA378BF}" type="pres">
      <dgm:prSet presAssocID="{8CB16818-3B07-46BA-98FA-09522F89C5CB}" presName="sibTrans" presStyleCnt="0"/>
      <dgm:spPr/>
    </dgm:pt>
    <dgm:pt modelId="{CC6845B8-D964-45CC-885A-FA9C119D1EDF}" type="pres">
      <dgm:prSet presAssocID="{3C1D9E6A-924B-4E49-8721-EC7BD34E5060}" presName="node" presStyleLbl="node1" presStyleIdx="5" presStyleCnt="6">
        <dgm:presLayoutVars>
          <dgm:bulletEnabled val="1"/>
        </dgm:presLayoutVars>
      </dgm:prSet>
      <dgm:spPr/>
    </dgm:pt>
  </dgm:ptLst>
  <dgm:cxnLst>
    <dgm:cxn modelId="{03792900-C347-4990-881E-E5EAEE816F4F}" srcId="{55008FDB-8BA2-4C08-85E2-06DEEEACAAEC}" destId="{3C1D9E6A-924B-4E49-8721-EC7BD34E5060}" srcOrd="5" destOrd="0" parTransId="{4F93A36B-4F65-4694-B0D2-0DC981ACBE8E}" sibTransId="{EA7D35E1-86D6-46C4-B0FF-5CAF2C4C2EDF}"/>
    <dgm:cxn modelId="{08DB9B04-0E19-42D0-81B6-38335DD67E3F}" type="presOf" srcId="{F2757255-7D3B-4312-8F0F-798A2DA87994}" destId="{3927E803-B94A-4D3F-8F51-398784557158}" srcOrd="0" destOrd="0" presId="urn:microsoft.com/office/officeart/2005/8/layout/default"/>
    <dgm:cxn modelId="{1CB2A314-9CBB-4F5D-9B28-23DF4CFB37FD}" type="presOf" srcId="{57979196-07B0-4139-80D6-DFC23CC676F4}" destId="{BAD9EC44-06E6-4FDE-96C1-9BFB39B79935}" srcOrd="0" destOrd="0" presId="urn:microsoft.com/office/officeart/2005/8/layout/default"/>
    <dgm:cxn modelId="{B1D6642B-3EEE-4C7D-8C0F-E2FB8C8DBD75}" srcId="{55008FDB-8BA2-4C08-85E2-06DEEEACAAEC}" destId="{F2757255-7D3B-4312-8F0F-798A2DA87994}" srcOrd="4" destOrd="0" parTransId="{B010BD3A-ACBE-48B8-9912-7C5E34E11DD3}" sibTransId="{8CB16818-3B07-46BA-98FA-09522F89C5CB}"/>
    <dgm:cxn modelId="{DB616C37-B017-4046-BF2D-4429BE6B6074}" type="presOf" srcId="{55008FDB-8BA2-4C08-85E2-06DEEEACAAEC}" destId="{8A9B981F-63B8-41A9-ADB0-414273F2E630}" srcOrd="0" destOrd="0" presId="urn:microsoft.com/office/officeart/2005/8/layout/default"/>
    <dgm:cxn modelId="{AF9F836D-33D8-45F1-9BDD-B987D21FB879}" type="presOf" srcId="{042CDDFC-2786-4BD2-BAD1-4D9DFBEC0FD3}" destId="{F52DFD23-6D62-4C5B-84B7-AE6760D23FEF}" srcOrd="0" destOrd="0" presId="urn:microsoft.com/office/officeart/2005/8/layout/default"/>
    <dgm:cxn modelId="{1509E37C-7BF4-4543-A911-1140745B5629}" srcId="{55008FDB-8BA2-4C08-85E2-06DEEEACAAEC}" destId="{22ECA871-EA1E-46BE-92A4-7D8E83B06CC0}" srcOrd="0" destOrd="0" parTransId="{4FA51D0C-4EE6-4950-B143-F70C87B7168B}" sibTransId="{C67C2E13-9A6A-4C94-8ABD-32A6FAABF6FD}"/>
    <dgm:cxn modelId="{45BAADA9-D31C-4C3B-A5E3-A933054CA07D}" type="presOf" srcId="{22ECA871-EA1E-46BE-92A4-7D8E83B06CC0}" destId="{ED7CD482-6339-4F66-B04D-2AC3B55288DB}" srcOrd="0" destOrd="0" presId="urn:microsoft.com/office/officeart/2005/8/layout/default"/>
    <dgm:cxn modelId="{154957C4-393E-4829-939B-8D71A4632575}" srcId="{55008FDB-8BA2-4C08-85E2-06DEEEACAAEC}" destId="{57979196-07B0-4139-80D6-DFC23CC676F4}" srcOrd="1" destOrd="0" parTransId="{864A755E-5117-4F2E-83D5-6418B415A6BD}" sibTransId="{942FCB26-FAAC-4C35-A237-D439400A0118}"/>
    <dgm:cxn modelId="{872ACBC5-35A3-43CD-80A8-08597AA6E02F}" type="presOf" srcId="{3C1D9E6A-924B-4E49-8721-EC7BD34E5060}" destId="{CC6845B8-D964-45CC-885A-FA9C119D1EDF}" srcOrd="0" destOrd="0" presId="urn:microsoft.com/office/officeart/2005/8/layout/default"/>
    <dgm:cxn modelId="{1126BEC9-63C7-4E05-A2D1-5FDE32ACB5B4}" type="presOf" srcId="{10D8C334-1DAE-4B8E-95EE-119796E0FAA5}" destId="{A739BD32-41A5-4B7E-B9D8-1F7413551834}" srcOrd="0" destOrd="0" presId="urn:microsoft.com/office/officeart/2005/8/layout/default"/>
    <dgm:cxn modelId="{02A599DC-359B-419B-A2F5-7A37C3EC9E3E}" srcId="{55008FDB-8BA2-4C08-85E2-06DEEEACAAEC}" destId="{10D8C334-1DAE-4B8E-95EE-119796E0FAA5}" srcOrd="3" destOrd="0" parTransId="{BBC44E84-E46B-4DFB-A979-9C5C298E3D56}" sibTransId="{B935765B-31CB-4E6B-B5AD-05FA6E373836}"/>
    <dgm:cxn modelId="{4A0C15FE-7C8B-43F8-8740-DE2D2A193DE7}" srcId="{55008FDB-8BA2-4C08-85E2-06DEEEACAAEC}" destId="{042CDDFC-2786-4BD2-BAD1-4D9DFBEC0FD3}" srcOrd="2" destOrd="0" parTransId="{676C9BE7-32D4-4E22-914B-B360969B35D2}" sibTransId="{2A655BFC-CA8E-4BEB-80F4-54F50396C219}"/>
    <dgm:cxn modelId="{EA317646-D136-42CC-A5B0-7EFFC6919178}" type="presParOf" srcId="{8A9B981F-63B8-41A9-ADB0-414273F2E630}" destId="{ED7CD482-6339-4F66-B04D-2AC3B55288DB}" srcOrd="0" destOrd="0" presId="urn:microsoft.com/office/officeart/2005/8/layout/default"/>
    <dgm:cxn modelId="{030E3134-1E9C-41B5-BDFD-CBD3B0BE9645}" type="presParOf" srcId="{8A9B981F-63B8-41A9-ADB0-414273F2E630}" destId="{916EC02E-519E-45B4-BF21-37B05966D117}" srcOrd="1" destOrd="0" presId="urn:microsoft.com/office/officeart/2005/8/layout/default"/>
    <dgm:cxn modelId="{D510604A-158F-44CC-972F-516809D6DCA8}" type="presParOf" srcId="{8A9B981F-63B8-41A9-ADB0-414273F2E630}" destId="{BAD9EC44-06E6-4FDE-96C1-9BFB39B79935}" srcOrd="2" destOrd="0" presId="urn:microsoft.com/office/officeart/2005/8/layout/default"/>
    <dgm:cxn modelId="{7FCF2426-5ECD-468A-9AD6-2EC402F72302}" type="presParOf" srcId="{8A9B981F-63B8-41A9-ADB0-414273F2E630}" destId="{0B838F32-05F4-4D11-8060-C3DA2C3AABCC}" srcOrd="3" destOrd="0" presId="urn:microsoft.com/office/officeart/2005/8/layout/default"/>
    <dgm:cxn modelId="{052A1CFA-B7AE-4107-B0DB-159B72156A94}" type="presParOf" srcId="{8A9B981F-63B8-41A9-ADB0-414273F2E630}" destId="{F52DFD23-6D62-4C5B-84B7-AE6760D23FEF}" srcOrd="4" destOrd="0" presId="urn:microsoft.com/office/officeart/2005/8/layout/default"/>
    <dgm:cxn modelId="{08AE4953-066D-4018-8FED-B3BC217E1E9B}" type="presParOf" srcId="{8A9B981F-63B8-41A9-ADB0-414273F2E630}" destId="{2A8B2C46-8C1A-4D57-AAB8-A1A653D80A57}" srcOrd="5" destOrd="0" presId="urn:microsoft.com/office/officeart/2005/8/layout/default"/>
    <dgm:cxn modelId="{6EA58BA8-BFB5-4C11-9BD3-46850881A5A6}" type="presParOf" srcId="{8A9B981F-63B8-41A9-ADB0-414273F2E630}" destId="{A739BD32-41A5-4B7E-B9D8-1F7413551834}" srcOrd="6" destOrd="0" presId="urn:microsoft.com/office/officeart/2005/8/layout/default"/>
    <dgm:cxn modelId="{057FEA7D-C798-4FE3-B4AC-6A1378737EEC}" type="presParOf" srcId="{8A9B981F-63B8-41A9-ADB0-414273F2E630}" destId="{556F2DFE-FEF6-44E1-950A-64D292FA7C4A}" srcOrd="7" destOrd="0" presId="urn:microsoft.com/office/officeart/2005/8/layout/default"/>
    <dgm:cxn modelId="{6BB5A6CE-450D-4A8A-AB68-D4E7AFEBCB2B}" type="presParOf" srcId="{8A9B981F-63B8-41A9-ADB0-414273F2E630}" destId="{3927E803-B94A-4D3F-8F51-398784557158}" srcOrd="8" destOrd="0" presId="urn:microsoft.com/office/officeart/2005/8/layout/default"/>
    <dgm:cxn modelId="{103554FB-6503-4C31-ACDC-CD821B9B654C}" type="presParOf" srcId="{8A9B981F-63B8-41A9-ADB0-414273F2E630}" destId="{0C3745F8-3CFC-4EF5-A0EE-4048DEA378BF}" srcOrd="9" destOrd="0" presId="urn:microsoft.com/office/officeart/2005/8/layout/default"/>
    <dgm:cxn modelId="{98782D6C-4A47-43F6-AE89-32DE73545BE1}" type="presParOf" srcId="{8A9B981F-63B8-41A9-ADB0-414273F2E630}" destId="{CC6845B8-D964-45CC-885A-FA9C119D1ED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3B19D-7F5D-45C4-8A6D-99DF4675A288}">
      <dsp:nvSpPr>
        <dsp:cNvPr id="0" name=""/>
        <dsp:cNvSpPr/>
      </dsp:nvSpPr>
      <dsp:spPr>
        <a:xfrm>
          <a:off x="57937" y="310934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89BA7-8131-4CD7-A479-8D11918B3AC2}">
      <dsp:nvSpPr>
        <dsp:cNvPr id="0" name=""/>
        <dsp:cNvSpPr/>
      </dsp:nvSpPr>
      <dsp:spPr>
        <a:xfrm>
          <a:off x="371860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275FF-50E4-4F7C-A4D6-3A2D06AD0523}">
      <dsp:nvSpPr>
        <dsp:cNvPr id="0" name=""/>
        <dsp:cNvSpPr/>
      </dsp:nvSpPr>
      <dsp:spPr>
        <a:xfrm>
          <a:off x="1873137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unit test is a way of testing the smallest piece of code that can be logically isolated in a system</a:t>
          </a:r>
        </a:p>
      </dsp:txBody>
      <dsp:txXfrm>
        <a:off x="1873137" y="310934"/>
        <a:ext cx="3523623" cy="1494870"/>
      </dsp:txXfrm>
    </dsp:sp>
    <dsp:sp modelId="{37B8F642-F2B4-415C-8CB0-67A6503E498A}">
      <dsp:nvSpPr>
        <dsp:cNvPr id="0" name=""/>
        <dsp:cNvSpPr/>
      </dsp:nvSpPr>
      <dsp:spPr>
        <a:xfrm>
          <a:off x="6010725" y="310934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44C34-EAF8-42CD-825D-25983FF701E7}">
      <dsp:nvSpPr>
        <dsp:cNvPr id="0" name=""/>
        <dsp:cNvSpPr/>
      </dsp:nvSpPr>
      <dsp:spPr>
        <a:xfrm>
          <a:off x="6324648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0238A-C46E-4F13-8EA8-09B937367A18}">
      <dsp:nvSpPr>
        <dsp:cNvPr id="0" name=""/>
        <dsp:cNvSpPr/>
      </dsp:nvSpPr>
      <dsp:spPr>
        <a:xfrm>
          <a:off x="7825925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Unit tests help identify bugs early in the development life cycle</a:t>
          </a:r>
        </a:p>
      </dsp:txBody>
      <dsp:txXfrm>
        <a:off x="7825925" y="310934"/>
        <a:ext cx="3523623" cy="1494870"/>
      </dsp:txXfrm>
    </dsp:sp>
    <dsp:sp modelId="{BE2BC533-AD6A-4211-A88D-FE7AF363701E}">
      <dsp:nvSpPr>
        <dsp:cNvPr id="0" name=""/>
        <dsp:cNvSpPr/>
      </dsp:nvSpPr>
      <dsp:spPr>
        <a:xfrm>
          <a:off x="57937" y="2545532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67B82-B7E2-40C6-B82E-72103DA66D85}">
      <dsp:nvSpPr>
        <dsp:cNvPr id="0" name=""/>
        <dsp:cNvSpPr/>
      </dsp:nvSpPr>
      <dsp:spPr>
        <a:xfrm>
          <a:off x="371860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B8EA3-421C-4256-B9CA-A1767B4925F5}">
      <dsp:nvSpPr>
        <dsp:cNvPr id="0" name=""/>
        <dsp:cNvSpPr/>
      </dsp:nvSpPr>
      <dsp:spPr>
        <a:xfrm>
          <a:off x="1873137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is useful in the Test Driven Development (TDD) code design technique</a:t>
          </a:r>
        </a:p>
      </dsp:txBody>
      <dsp:txXfrm>
        <a:off x="1873137" y="2545532"/>
        <a:ext cx="3523623" cy="1494870"/>
      </dsp:txXfrm>
    </dsp:sp>
    <dsp:sp modelId="{E2E34411-21A4-4349-89BC-FB6CDAA6669B}">
      <dsp:nvSpPr>
        <dsp:cNvPr id="0" name=""/>
        <dsp:cNvSpPr/>
      </dsp:nvSpPr>
      <dsp:spPr>
        <a:xfrm>
          <a:off x="6010725" y="2545532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6B221-FA21-4FCD-AADD-4700DFCBBF8B}">
      <dsp:nvSpPr>
        <dsp:cNvPr id="0" name=""/>
        <dsp:cNvSpPr/>
      </dsp:nvSpPr>
      <dsp:spPr>
        <a:xfrm>
          <a:off x="6324648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92F48-7FDB-44BE-AB03-5C1723047F56}">
      <dsp:nvSpPr>
        <dsp:cNvPr id="0" name=""/>
        <dsp:cNvSpPr/>
      </dsp:nvSpPr>
      <dsp:spPr>
        <a:xfrm>
          <a:off x="7825925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is also useful in Continuous Integration/ Continuous Delivery (CI/CD) process</a:t>
          </a:r>
        </a:p>
      </dsp:txBody>
      <dsp:txXfrm>
        <a:off x="7825925" y="2545532"/>
        <a:ext cx="3523623" cy="1494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13915-71EA-4103-91A6-122566516960}">
      <dsp:nvSpPr>
        <dsp:cNvPr id="0" name=""/>
        <dsp:cNvSpPr/>
      </dsp:nvSpPr>
      <dsp:spPr>
        <a:xfrm>
          <a:off x="0" y="3046435"/>
          <a:ext cx="11234738" cy="130487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latin typeface="Calibri Light" panose="020F0302020204030204"/>
            </a:rPr>
            <a:t>Assertion</a:t>
          </a:r>
          <a:endParaRPr lang="en-US" sz="4600" kern="1200" dirty="0"/>
        </a:p>
      </dsp:txBody>
      <dsp:txXfrm>
        <a:off x="0" y="3046435"/>
        <a:ext cx="3370421" cy="1304870"/>
      </dsp:txXfrm>
    </dsp:sp>
    <dsp:sp modelId="{F09300F7-6A33-4FEB-AE6A-C897127173BD}">
      <dsp:nvSpPr>
        <dsp:cNvPr id="0" name=""/>
        <dsp:cNvSpPr/>
      </dsp:nvSpPr>
      <dsp:spPr>
        <a:xfrm>
          <a:off x="0" y="1523233"/>
          <a:ext cx="11234738" cy="130487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latin typeface="Calibri Light" panose="020F0302020204030204"/>
            </a:rPr>
            <a:t>Test Case</a:t>
          </a:r>
          <a:endParaRPr lang="en-US" sz="4600" kern="1200" dirty="0"/>
        </a:p>
      </dsp:txBody>
      <dsp:txXfrm>
        <a:off x="0" y="1523233"/>
        <a:ext cx="3370421" cy="1304870"/>
      </dsp:txXfrm>
    </dsp:sp>
    <dsp:sp modelId="{7040E607-8E0B-4D96-8D11-8E207F3C2583}">
      <dsp:nvSpPr>
        <dsp:cNvPr id="0" name=""/>
        <dsp:cNvSpPr/>
      </dsp:nvSpPr>
      <dsp:spPr>
        <a:xfrm>
          <a:off x="0" y="31"/>
          <a:ext cx="11234738" cy="130487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latin typeface="Calibri Light" panose="020F0302020204030204"/>
            </a:rPr>
            <a:t>Test Suite</a:t>
          </a:r>
          <a:endParaRPr lang="en-US" sz="4600" kern="1200" dirty="0"/>
        </a:p>
      </dsp:txBody>
      <dsp:txXfrm>
        <a:off x="0" y="31"/>
        <a:ext cx="3370421" cy="1304870"/>
      </dsp:txXfrm>
    </dsp:sp>
    <dsp:sp modelId="{A9C370E0-22D9-41FC-94D0-F001BF02C162}">
      <dsp:nvSpPr>
        <dsp:cNvPr id="0" name=""/>
        <dsp:cNvSpPr/>
      </dsp:nvSpPr>
      <dsp:spPr>
        <a:xfrm>
          <a:off x="6371489" y="109197"/>
          <a:ext cx="1637485" cy="10916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 Light" panose="020F0302020204030204"/>
            </a:rPr>
            <a:t>describe</a:t>
          </a:r>
          <a:endParaRPr lang="en-US" sz="3000" kern="1200" dirty="0"/>
        </a:p>
      </dsp:txBody>
      <dsp:txXfrm>
        <a:off x="6403463" y="141171"/>
        <a:ext cx="1573537" cy="1027708"/>
      </dsp:txXfrm>
    </dsp:sp>
    <dsp:sp modelId="{3D4D31FB-20B3-43AD-BEDE-87D56482E760}">
      <dsp:nvSpPr>
        <dsp:cNvPr id="0" name=""/>
        <dsp:cNvSpPr/>
      </dsp:nvSpPr>
      <dsp:spPr>
        <a:xfrm>
          <a:off x="5061501" y="1200853"/>
          <a:ext cx="2128730" cy="436662"/>
        </a:xfrm>
        <a:custGeom>
          <a:avLst/>
          <a:gdLst/>
          <a:ahLst/>
          <a:cxnLst/>
          <a:rect l="0" t="0" r="0" b="0"/>
          <a:pathLst>
            <a:path>
              <a:moveTo>
                <a:pt x="2128730" y="0"/>
              </a:moveTo>
              <a:lnTo>
                <a:pt x="2128730" y="218331"/>
              </a:lnTo>
              <a:lnTo>
                <a:pt x="0" y="218331"/>
              </a:lnTo>
              <a:lnTo>
                <a:pt x="0" y="4366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34645-3CAC-4438-9566-306EBC24B54C}">
      <dsp:nvSpPr>
        <dsp:cNvPr id="0" name=""/>
        <dsp:cNvSpPr/>
      </dsp:nvSpPr>
      <dsp:spPr>
        <a:xfrm>
          <a:off x="4242759" y="1637516"/>
          <a:ext cx="1637485" cy="10916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 Light" panose="020F0302020204030204"/>
            </a:rPr>
            <a:t>test</a:t>
          </a:r>
          <a:endParaRPr lang="en-US" sz="3000" kern="1200" dirty="0"/>
        </a:p>
      </dsp:txBody>
      <dsp:txXfrm>
        <a:off x="4274733" y="1669490"/>
        <a:ext cx="1573537" cy="1027708"/>
      </dsp:txXfrm>
    </dsp:sp>
    <dsp:sp modelId="{D786EBB3-B348-4449-8802-C726D283A536}">
      <dsp:nvSpPr>
        <dsp:cNvPr id="0" name=""/>
        <dsp:cNvSpPr/>
      </dsp:nvSpPr>
      <dsp:spPr>
        <a:xfrm>
          <a:off x="5015781" y="2729173"/>
          <a:ext cx="91440" cy="436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6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147D4-8CA3-45C2-A541-40F73C0DE1E8}">
      <dsp:nvSpPr>
        <dsp:cNvPr id="0" name=""/>
        <dsp:cNvSpPr/>
      </dsp:nvSpPr>
      <dsp:spPr>
        <a:xfrm>
          <a:off x="4242759" y="3165835"/>
          <a:ext cx="1637485" cy="10916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 Light" panose="020F0302020204030204"/>
            </a:rPr>
            <a:t>expect</a:t>
          </a:r>
          <a:endParaRPr lang="en-US" sz="3000" kern="1200" dirty="0"/>
        </a:p>
      </dsp:txBody>
      <dsp:txXfrm>
        <a:off x="4274733" y="3197809"/>
        <a:ext cx="1573537" cy="1027708"/>
      </dsp:txXfrm>
    </dsp:sp>
    <dsp:sp modelId="{6980B50A-1E8F-45F0-9902-D4CB14ABDE98}">
      <dsp:nvSpPr>
        <dsp:cNvPr id="0" name=""/>
        <dsp:cNvSpPr/>
      </dsp:nvSpPr>
      <dsp:spPr>
        <a:xfrm>
          <a:off x="7144512" y="1200853"/>
          <a:ext cx="91440" cy="436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6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D19D7-5CB7-463F-B5EB-EFD51B17D9F2}">
      <dsp:nvSpPr>
        <dsp:cNvPr id="0" name=""/>
        <dsp:cNvSpPr/>
      </dsp:nvSpPr>
      <dsp:spPr>
        <a:xfrm>
          <a:off x="6371489" y="1637516"/>
          <a:ext cx="1637485" cy="10916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 Light" panose="020F0302020204030204"/>
            </a:rPr>
            <a:t>test</a:t>
          </a:r>
          <a:endParaRPr lang="en-US" sz="3000" kern="1200" dirty="0"/>
        </a:p>
      </dsp:txBody>
      <dsp:txXfrm>
        <a:off x="6403463" y="1669490"/>
        <a:ext cx="1573537" cy="1027708"/>
      </dsp:txXfrm>
    </dsp:sp>
    <dsp:sp modelId="{28DD2579-0012-48D2-ACDB-BA6A124C77F4}">
      <dsp:nvSpPr>
        <dsp:cNvPr id="0" name=""/>
        <dsp:cNvSpPr/>
      </dsp:nvSpPr>
      <dsp:spPr>
        <a:xfrm>
          <a:off x="7144512" y="2729173"/>
          <a:ext cx="91440" cy="436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6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D7614-506B-4724-9A49-3E7CBFAE9A81}">
      <dsp:nvSpPr>
        <dsp:cNvPr id="0" name=""/>
        <dsp:cNvSpPr/>
      </dsp:nvSpPr>
      <dsp:spPr>
        <a:xfrm>
          <a:off x="6371489" y="3165835"/>
          <a:ext cx="1637485" cy="10916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 Light" panose="020F0302020204030204"/>
            </a:rPr>
            <a:t>expect</a:t>
          </a:r>
        </a:p>
      </dsp:txBody>
      <dsp:txXfrm>
        <a:off x="6403463" y="3197809"/>
        <a:ext cx="1573537" cy="1027708"/>
      </dsp:txXfrm>
    </dsp:sp>
    <dsp:sp modelId="{58E402A5-B545-4A5D-A1F4-B9FEDAE77203}">
      <dsp:nvSpPr>
        <dsp:cNvPr id="0" name=""/>
        <dsp:cNvSpPr/>
      </dsp:nvSpPr>
      <dsp:spPr>
        <a:xfrm>
          <a:off x="7190232" y="1200853"/>
          <a:ext cx="2128730" cy="436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331"/>
              </a:lnTo>
              <a:lnTo>
                <a:pt x="2128730" y="218331"/>
              </a:lnTo>
              <a:lnTo>
                <a:pt x="2128730" y="4366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88D90-FB9C-460D-9377-4CB4ACA6B736}">
      <dsp:nvSpPr>
        <dsp:cNvPr id="0" name=""/>
        <dsp:cNvSpPr/>
      </dsp:nvSpPr>
      <dsp:spPr>
        <a:xfrm>
          <a:off x="8500220" y="1637516"/>
          <a:ext cx="1637485" cy="10916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test</a:t>
          </a:r>
        </a:p>
      </dsp:txBody>
      <dsp:txXfrm>
        <a:off x="8532194" y="1669490"/>
        <a:ext cx="1573537" cy="1027708"/>
      </dsp:txXfrm>
    </dsp:sp>
    <dsp:sp modelId="{4C43AA2D-8C91-4269-B417-AEB18E776CBC}">
      <dsp:nvSpPr>
        <dsp:cNvPr id="0" name=""/>
        <dsp:cNvSpPr/>
      </dsp:nvSpPr>
      <dsp:spPr>
        <a:xfrm>
          <a:off x="9273242" y="2729173"/>
          <a:ext cx="91440" cy="436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6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20C5F-D4E8-48C4-A868-1EFBF0E37253}">
      <dsp:nvSpPr>
        <dsp:cNvPr id="0" name=""/>
        <dsp:cNvSpPr/>
      </dsp:nvSpPr>
      <dsp:spPr>
        <a:xfrm>
          <a:off x="8500220" y="3165835"/>
          <a:ext cx="1637485" cy="10916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 Light" panose="020F0302020204030204"/>
            </a:rPr>
            <a:t>expect</a:t>
          </a:r>
          <a:endParaRPr lang="en-US" sz="3000" kern="1200" dirty="0"/>
        </a:p>
      </dsp:txBody>
      <dsp:txXfrm>
        <a:off x="8532194" y="3197809"/>
        <a:ext cx="1573537" cy="10277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58746-09C9-40D3-AACA-EB8D65F5AC0F}">
      <dsp:nvSpPr>
        <dsp:cNvPr id="0" name=""/>
        <dsp:cNvSpPr/>
      </dsp:nvSpPr>
      <dsp:spPr>
        <a:xfrm>
          <a:off x="0" y="1806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10ADB-12FB-4DC6-9159-257A223DCFAB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C5BD6-0B6F-440E-8C2E-0F8295F2F90E}">
      <dsp:nvSpPr>
        <dsp:cNvPr id="0" name=""/>
        <dsp:cNvSpPr/>
      </dsp:nvSpPr>
      <dsp:spPr>
        <a:xfrm>
          <a:off x="1057476" y="1806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test runner javascript library built on top of Jasmine/Mocha</a:t>
          </a:r>
        </a:p>
      </dsp:txBody>
      <dsp:txXfrm>
        <a:off x="1057476" y="1806"/>
        <a:ext cx="9458123" cy="915564"/>
      </dsp:txXfrm>
    </dsp:sp>
    <dsp:sp modelId="{C5108079-89A0-4D24-B4F5-1482743ACAA0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1C0A0-72B2-43BC-9058-63CB24C5776D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CD175-0201-4134-8C40-975041AAD297}">
      <dsp:nvSpPr>
        <dsp:cNvPr id="0" name=""/>
        <dsp:cNvSpPr/>
      </dsp:nvSpPr>
      <dsp:spPr>
        <a:xfrm>
          <a:off x="1057476" y="1146262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Gives great features like Snapshot testing, spying and mocking</a:t>
          </a:r>
        </a:p>
      </dsp:txBody>
      <dsp:txXfrm>
        <a:off x="1057476" y="1146262"/>
        <a:ext cx="9458123" cy="915564"/>
      </dsp:txXfrm>
    </dsp:sp>
    <dsp:sp modelId="{4C44D7C7-4769-4F8D-BB2B-0D491FE1A995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C0A3B-AEAF-4006-96C7-C4F61942CFE7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5A508-F836-4F7F-A845-5FF9B4D3BB27}">
      <dsp:nvSpPr>
        <dsp:cNvPr id="0" name=""/>
        <dsp:cNvSpPr/>
      </dsp:nvSpPr>
      <dsp:spPr>
        <a:xfrm>
          <a:off x="1057476" y="2290717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Can be used with or without React for any javascript application</a:t>
          </a:r>
        </a:p>
      </dsp:txBody>
      <dsp:txXfrm>
        <a:off x="1057476" y="2290717"/>
        <a:ext cx="9458123" cy="915564"/>
      </dsp:txXfrm>
    </dsp:sp>
    <dsp:sp modelId="{EB5CEB23-F8A3-42D0-9F98-83E7D1F67F10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6821B-16B6-452B-924E-8F0D401F6F00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33039-4D6D-4D62-B170-43ADA2135019}">
      <dsp:nvSpPr>
        <dsp:cNvPr id="0" name=""/>
        <dsp:cNvSpPr/>
      </dsp:nvSpPr>
      <dsp:spPr>
        <a:xfrm>
          <a:off x="1057476" y="3435173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When invoked it gives an output of whether the assertions in all the tests passed or failed</a:t>
          </a:r>
        </a:p>
      </dsp:txBody>
      <dsp:txXfrm>
        <a:off x="1057476" y="3435173"/>
        <a:ext cx="9458123" cy="915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CD482-6339-4F66-B04D-2AC3B55288DB}">
      <dsp:nvSpPr>
        <dsp:cNvPr id="0" name=""/>
        <dsp:cNvSpPr/>
      </dsp:nvSpPr>
      <dsp:spPr>
        <a:xfrm>
          <a:off x="1122815" y="865"/>
          <a:ext cx="2395662" cy="14373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u="none" strike="noStrike" kern="1200" cap="none" baseline="0" noProof="0">
              <a:latin typeface="Calibri Light"/>
              <a:cs typeface="Calibri Light"/>
            </a:rPr>
            <a:t>beforeEach</a:t>
          </a:r>
          <a:endParaRPr lang="en-US" sz="3600" b="0" i="0" u="none" strike="noStrike" kern="1200" cap="none" baseline="0" noProof="0" dirty="0">
            <a:latin typeface="Calibri Light"/>
            <a:cs typeface="Calibri Light"/>
          </a:endParaRPr>
        </a:p>
      </dsp:txBody>
      <dsp:txXfrm>
        <a:off x="1122815" y="865"/>
        <a:ext cx="2395662" cy="1437397"/>
      </dsp:txXfrm>
    </dsp:sp>
    <dsp:sp modelId="{BAD9EC44-06E6-4FDE-96C1-9BFB39B79935}">
      <dsp:nvSpPr>
        <dsp:cNvPr id="0" name=""/>
        <dsp:cNvSpPr/>
      </dsp:nvSpPr>
      <dsp:spPr>
        <a:xfrm>
          <a:off x="3758044" y="865"/>
          <a:ext cx="2395662" cy="1437397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afterEach</a:t>
          </a:r>
        </a:p>
      </dsp:txBody>
      <dsp:txXfrm>
        <a:off x="3758044" y="865"/>
        <a:ext cx="2395662" cy="1437397"/>
      </dsp:txXfrm>
    </dsp:sp>
    <dsp:sp modelId="{F52DFD23-6D62-4C5B-84B7-AE6760D23FEF}">
      <dsp:nvSpPr>
        <dsp:cNvPr id="0" name=""/>
        <dsp:cNvSpPr/>
      </dsp:nvSpPr>
      <dsp:spPr>
        <a:xfrm>
          <a:off x="6393273" y="865"/>
          <a:ext cx="2395662" cy="1437397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beforeAll</a:t>
          </a:r>
        </a:p>
      </dsp:txBody>
      <dsp:txXfrm>
        <a:off x="6393273" y="865"/>
        <a:ext cx="2395662" cy="1437397"/>
      </dsp:txXfrm>
    </dsp:sp>
    <dsp:sp modelId="{A739BD32-41A5-4B7E-B9D8-1F7413551834}">
      <dsp:nvSpPr>
        <dsp:cNvPr id="0" name=""/>
        <dsp:cNvSpPr/>
      </dsp:nvSpPr>
      <dsp:spPr>
        <a:xfrm>
          <a:off x="1122815" y="1677829"/>
          <a:ext cx="2395662" cy="1437397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afterAll</a:t>
          </a:r>
        </a:p>
      </dsp:txBody>
      <dsp:txXfrm>
        <a:off x="1122815" y="1677829"/>
        <a:ext cx="2395662" cy="1437397"/>
      </dsp:txXfrm>
    </dsp:sp>
    <dsp:sp modelId="{3927E803-B94A-4D3F-8F51-398784557158}">
      <dsp:nvSpPr>
        <dsp:cNvPr id="0" name=""/>
        <dsp:cNvSpPr/>
      </dsp:nvSpPr>
      <dsp:spPr>
        <a:xfrm>
          <a:off x="3758044" y="1677829"/>
          <a:ext cx="2395662" cy="1437397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skip</a:t>
          </a:r>
        </a:p>
      </dsp:txBody>
      <dsp:txXfrm>
        <a:off x="3758044" y="1677829"/>
        <a:ext cx="2395662" cy="1437397"/>
      </dsp:txXfrm>
    </dsp:sp>
    <dsp:sp modelId="{CC6845B8-D964-45CC-885A-FA9C119D1EDF}">
      <dsp:nvSpPr>
        <dsp:cNvPr id="0" name=""/>
        <dsp:cNvSpPr/>
      </dsp:nvSpPr>
      <dsp:spPr>
        <a:xfrm>
          <a:off x="6393273" y="1677829"/>
          <a:ext cx="2395662" cy="143739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only</a:t>
          </a:r>
        </a:p>
      </dsp:txBody>
      <dsp:txXfrm>
        <a:off x="6393273" y="1677829"/>
        <a:ext cx="2395662" cy="1437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>
            <a:extLst>
              <a:ext uri="{FF2B5EF4-FFF2-40B4-BE49-F238E27FC236}">
                <a16:creationId xmlns:a16="http://schemas.microsoft.com/office/drawing/2014/main" id="{9B6CD718-66C9-42E2-88EC-8996AF6F51A6}"/>
              </a:ext>
            </a:extLst>
          </p:cNvPr>
          <p:cNvSpPr/>
          <p:nvPr userDrawn="1"/>
        </p:nvSpPr>
        <p:spPr bwMode="auto">
          <a:xfrm rot="10800000" flipH="1">
            <a:off x="0" y="-101578"/>
            <a:ext cx="6407191" cy="6578578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3013223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2829503 w 6675438"/>
              <a:gd name="connsiteY2" fmla="*/ 6985153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363115"/>
              <a:gd name="connsiteY0" fmla="*/ 110081 h 7105241"/>
              <a:gd name="connsiteX1" fmla="*/ 6363115 w 6363115"/>
              <a:gd name="connsiteY1" fmla="*/ 0 h 7105241"/>
              <a:gd name="connsiteX2" fmla="*/ 2829503 w 6363115"/>
              <a:gd name="connsiteY2" fmla="*/ 7095234 h 7105241"/>
              <a:gd name="connsiteX3" fmla="*/ 0 w 6363115"/>
              <a:gd name="connsiteY3" fmla="*/ 7105241 h 7105241"/>
              <a:gd name="connsiteX4" fmla="*/ 75 w 6363115"/>
              <a:gd name="connsiteY4" fmla="*/ 7104925 h 7105241"/>
              <a:gd name="connsiteX5" fmla="*/ 0 w 6363115"/>
              <a:gd name="connsiteY5" fmla="*/ 7104925 h 7105241"/>
              <a:gd name="connsiteX6" fmla="*/ 0 w 6363115"/>
              <a:gd name="connsiteY6" fmla="*/ 6990904 h 7105241"/>
              <a:gd name="connsiteX7" fmla="*/ 0 w 6363115"/>
              <a:gd name="connsiteY7" fmla="*/ 6076198 h 7105241"/>
              <a:gd name="connsiteX8" fmla="*/ 0 w 6363115"/>
              <a:gd name="connsiteY8" fmla="*/ 110399 h 7105241"/>
              <a:gd name="connsiteX9" fmla="*/ 1668784 w 6363115"/>
              <a:gd name="connsiteY9" fmla="*/ 110399 h 7105241"/>
              <a:gd name="connsiteX10" fmla="*/ 1668860 w 6363115"/>
              <a:gd name="connsiteY10" fmla="*/ 110081 h 7105241"/>
              <a:gd name="connsiteX0" fmla="*/ 1668860 w 6363115"/>
              <a:gd name="connsiteY0" fmla="*/ 110081 h 7114667"/>
              <a:gd name="connsiteX1" fmla="*/ 6363115 w 6363115"/>
              <a:gd name="connsiteY1" fmla="*/ 0 h 7114667"/>
              <a:gd name="connsiteX2" fmla="*/ 2820585 w 6363115"/>
              <a:gd name="connsiteY2" fmla="*/ 7114667 h 7114667"/>
              <a:gd name="connsiteX3" fmla="*/ 0 w 6363115"/>
              <a:gd name="connsiteY3" fmla="*/ 7105241 h 7114667"/>
              <a:gd name="connsiteX4" fmla="*/ 75 w 6363115"/>
              <a:gd name="connsiteY4" fmla="*/ 7104925 h 7114667"/>
              <a:gd name="connsiteX5" fmla="*/ 0 w 6363115"/>
              <a:gd name="connsiteY5" fmla="*/ 7104925 h 7114667"/>
              <a:gd name="connsiteX6" fmla="*/ 0 w 6363115"/>
              <a:gd name="connsiteY6" fmla="*/ 6990904 h 7114667"/>
              <a:gd name="connsiteX7" fmla="*/ 0 w 6363115"/>
              <a:gd name="connsiteY7" fmla="*/ 6076198 h 7114667"/>
              <a:gd name="connsiteX8" fmla="*/ 0 w 6363115"/>
              <a:gd name="connsiteY8" fmla="*/ 110399 h 7114667"/>
              <a:gd name="connsiteX9" fmla="*/ 1668784 w 6363115"/>
              <a:gd name="connsiteY9" fmla="*/ 110399 h 7114667"/>
              <a:gd name="connsiteX10" fmla="*/ 1668860 w 6363115"/>
              <a:gd name="connsiteY10" fmla="*/ 110081 h 7114667"/>
              <a:gd name="connsiteX0" fmla="*/ 1668860 w 6436603"/>
              <a:gd name="connsiteY0" fmla="*/ 0 h 7004586"/>
              <a:gd name="connsiteX1" fmla="*/ 6436603 w 6436603"/>
              <a:gd name="connsiteY1" fmla="*/ 0 h 7004586"/>
              <a:gd name="connsiteX2" fmla="*/ 2820585 w 6436603"/>
              <a:gd name="connsiteY2" fmla="*/ 7004586 h 7004586"/>
              <a:gd name="connsiteX3" fmla="*/ 0 w 6436603"/>
              <a:gd name="connsiteY3" fmla="*/ 6995160 h 7004586"/>
              <a:gd name="connsiteX4" fmla="*/ 75 w 6436603"/>
              <a:gd name="connsiteY4" fmla="*/ 6994844 h 7004586"/>
              <a:gd name="connsiteX5" fmla="*/ 0 w 6436603"/>
              <a:gd name="connsiteY5" fmla="*/ 6994844 h 7004586"/>
              <a:gd name="connsiteX6" fmla="*/ 0 w 6436603"/>
              <a:gd name="connsiteY6" fmla="*/ 6880823 h 7004586"/>
              <a:gd name="connsiteX7" fmla="*/ 0 w 6436603"/>
              <a:gd name="connsiteY7" fmla="*/ 5966117 h 7004586"/>
              <a:gd name="connsiteX8" fmla="*/ 0 w 6436603"/>
              <a:gd name="connsiteY8" fmla="*/ 318 h 7004586"/>
              <a:gd name="connsiteX9" fmla="*/ 1668784 w 6436603"/>
              <a:gd name="connsiteY9" fmla="*/ 318 h 7004586"/>
              <a:gd name="connsiteX10" fmla="*/ 1668860 w 6436603"/>
              <a:gd name="connsiteY10" fmla="*/ 0 h 700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36603" h="7004586">
                <a:moveTo>
                  <a:pt x="1668860" y="0"/>
                </a:moveTo>
                <a:lnTo>
                  <a:pt x="6436603" y="0"/>
                </a:lnTo>
                <a:lnTo>
                  <a:pt x="2820585" y="7004586"/>
                </a:lnTo>
                <a:lnTo>
                  <a:pt x="0" y="6995160"/>
                </a:lnTo>
                <a:cubicBezTo>
                  <a:pt x="25" y="6995055"/>
                  <a:pt x="50" y="6994949"/>
                  <a:pt x="75" y="6994844"/>
                </a:cubicBez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ubicBezTo>
                  <a:pt x="1668809" y="212"/>
                  <a:pt x="1668835" y="106"/>
                  <a:pt x="1668860" y="0"/>
                </a:cubicBezTo>
                <a:close/>
              </a:path>
            </a:pathLst>
          </a:custGeom>
          <a:solidFill>
            <a:srgbClr val="00206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396998-62AE-4EC7-8BDD-8DCA1761F078}"/>
              </a:ext>
            </a:extLst>
          </p:cNvPr>
          <p:cNvGrpSpPr/>
          <p:nvPr userDrawn="1"/>
        </p:nvGrpSpPr>
        <p:grpSpPr>
          <a:xfrm>
            <a:off x="-9526" y="2692205"/>
            <a:ext cx="6894577" cy="1670246"/>
            <a:chOff x="-18644" y="2334827"/>
            <a:chExt cx="6654701" cy="1606858"/>
          </a:xfrm>
        </p:grpSpPr>
        <p:sp>
          <p:nvSpPr>
            <p:cNvPr id="12" name="Flowchart: Data 11" descr="Global Power Platform Bootcamo">
              <a:extLst>
                <a:ext uri="{FF2B5EF4-FFF2-40B4-BE49-F238E27FC236}">
                  <a16:creationId xmlns:a16="http://schemas.microsoft.com/office/drawing/2014/main" id="{AA4D1FB6-5895-4211-97CA-0423D114AA8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 userDrawn="1"/>
          </p:nvSpPr>
          <p:spPr>
            <a:xfrm>
              <a:off x="-18644" y="2334827"/>
              <a:ext cx="6654701" cy="1606858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12 w 8000"/>
                <a:gd name="connsiteY0" fmla="*/ 10000 h 10000"/>
                <a:gd name="connsiteX1" fmla="*/ 0 w 8000"/>
                <a:gd name="connsiteY1" fmla="*/ 0 h 10000"/>
                <a:gd name="connsiteX2" fmla="*/ 8000 w 8000"/>
                <a:gd name="connsiteY2" fmla="*/ 0 h 10000"/>
                <a:gd name="connsiteX3" fmla="*/ 6000 w 8000"/>
                <a:gd name="connsiteY3" fmla="*/ 10000 h 10000"/>
                <a:gd name="connsiteX4" fmla="*/ 12 w 8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0000">
                  <a:moveTo>
                    <a:pt x="12" y="10000"/>
                  </a:moveTo>
                  <a:cubicBezTo>
                    <a:pt x="8" y="6667"/>
                    <a:pt x="4" y="3333"/>
                    <a:pt x="0" y="0"/>
                  </a:cubicBezTo>
                  <a:lnTo>
                    <a:pt x="8000" y="0"/>
                  </a:lnTo>
                  <a:lnTo>
                    <a:pt x="6000" y="10000"/>
                  </a:lnTo>
                  <a:lnTo>
                    <a:pt x="12" y="10000"/>
                  </a:lnTo>
                  <a:close/>
                </a:path>
              </a:pathLst>
            </a:custGeom>
            <a:solidFill>
              <a:srgbClr val="C3343F">
                <a:alpha val="8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6AFC1-157C-483D-A09D-CD04BDFA2C35}"/>
                </a:ext>
              </a:extLst>
            </p:cNvPr>
            <p:cNvSpPr txBox="1"/>
            <p:nvPr userDrawn="1"/>
          </p:nvSpPr>
          <p:spPr>
            <a:xfrm>
              <a:off x="-9449" y="2407053"/>
              <a:ext cx="6122766" cy="1273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SharePoint Framework(SPFx)</a:t>
              </a:r>
            </a:p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Deep Dive</a:t>
              </a:r>
              <a:endParaRPr lang="en-US" sz="4000" b="1" dirty="0">
                <a:solidFill>
                  <a:srgbClr val="35014D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5BD59F0-2509-43F5-806C-CCFEC5C03065}"/>
              </a:ext>
            </a:extLst>
          </p:cNvPr>
          <p:cNvSpPr/>
          <p:nvPr userDrawn="1"/>
        </p:nvSpPr>
        <p:spPr>
          <a:xfrm>
            <a:off x="129501" y="1984318"/>
            <a:ext cx="3315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chemeClr val="bg1"/>
                </a:solidFill>
              </a:rPr>
              <a:t>Webinar Series</a:t>
            </a:r>
          </a:p>
        </p:txBody>
      </p:sp>
    </p:spTree>
    <p:extLst>
      <p:ext uri="{BB962C8B-B14F-4D97-AF65-F5344CB8AC3E}">
        <p14:creationId xmlns:p14="http://schemas.microsoft.com/office/powerpoint/2010/main" val="231907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(Body)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521637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1305" y="1825625"/>
            <a:ext cx="5610687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(Body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(Body)"/>
              </a:defRPr>
            </a:lvl1pPr>
            <a:lvl2pPr>
              <a:defRPr sz="2800">
                <a:latin typeface="Segoe UI (Body)"/>
              </a:defRPr>
            </a:lvl2pPr>
            <a:lvl3pPr>
              <a:defRPr sz="2400">
                <a:latin typeface="Segoe UI (Body)"/>
              </a:defRPr>
            </a:lvl3pPr>
            <a:lvl4pPr>
              <a:defRPr sz="2000">
                <a:latin typeface="Segoe UI (Body)"/>
              </a:defRPr>
            </a:lvl4pPr>
            <a:lvl5pPr>
              <a:defRPr sz="2000">
                <a:latin typeface="Segoe UI (Body)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 (Body)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6835BB-2BBB-4F67-A7E3-5CB6099143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2" y="1525480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199" y="3395534"/>
            <a:ext cx="8769351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solidFill>
                  <a:srgbClr val="13505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89229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89567C-267B-4E40-9691-EB30614786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3224"/>
            <a:ext cx="4257675" cy="12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703409"/>
            <a:ext cx="6400800" cy="830997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170392" y="1"/>
            <a:ext cx="5932086" cy="6229350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FF9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roxima Nova" panose="02000506030000020004" pitchFamily="50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77871-A1AA-4E33-B12B-929199C90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6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" r="20173" b="58603"/>
          <a:stretch/>
        </p:blipFill>
        <p:spPr>
          <a:xfrm>
            <a:off x="3133725" y="1466850"/>
            <a:ext cx="9058275" cy="47815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958138" y="1488319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471682" y="563840"/>
            <a:ext cx="8574451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0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906765"/>
            <a:ext cx="5510213" cy="997196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5044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831B3DD-59C0-429E-8E20-9C54E526A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A038403-6393-458F-AF56-60B20DE779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60534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14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4D242E-DC3D-49FF-8486-48F27A7383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800" kern="1200" spc="-50" baseline="0" dirty="0">
                <a:solidFill>
                  <a:srgbClr val="F2F2F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[Next session presenter] on [Next session date]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28C89-3385-4A9C-B751-141CF1B6AF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5" y="1587233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(Body)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BAE2-C87C-49DB-AEF3-16FF8180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4CC3-B8B1-4F75-AAE2-C2BB1727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ED21-BD66-436F-A353-F82BA43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0" y="1797302"/>
            <a:ext cx="1123543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C4F58D2-95B8-4C03-888C-574A5EAFD92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" y="6475626"/>
            <a:ext cx="12194050" cy="3859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0" y="6473824"/>
            <a:ext cx="12192000" cy="384176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3510B-701E-4817-9B67-62C8087CF5EE}"/>
              </a:ext>
            </a:extLst>
          </p:cNvPr>
          <p:cNvSpPr txBox="1"/>
          <p:nvPr userDrawn="1"/>
        </p:nvSpPr>
        <p:spPr>
          <a:xfrm>
            <a:off x="82660" y="6452227"/>
            <a:ext cx="653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1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Webinar Series: </a:t>
            </a:r>
            <a:r>
              <a:rPr lang="en-US" sz="18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SharePoint Framework(SPFx) Deep Dive</a:t>
            </a:r>
            <a:endParaRPr lang="en-IN" sz="1800" dirty="0">
              <a:solidFill>
                <a:srgbClr val="0072C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91764FD-BE75-4D0A-8213-7A9B34E9A7C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58738"/>
            <a:ext cx="622656" cy="612773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A26ECC-1F91-4CEB-9931-8C67B138CA66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12" y="6446938"/>
            <a:ext cx="1619250" cy="4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7" r:id="rId4"/>
    <p:sldLayoutId id="2147483666" r:id="rId5"/>
    <p:sldLayoutId id="2147483664" r:id="rId6"/>
    <p:sldLayoutId id="2147483662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hyperlink" Target="https://jestjs.io/docs/en/getting-started" TargetMode="External"/><Relationship Id="rId7" Type="http://schemas.openxmlformats.org/officeDocument/2006/relationships/image" Target="../media/image53.png"/><Relationship Id="rId2" Type="http://schemas.openxmlformats.org/officeDocument/2006/relationships/hyperlink" Target="https://github.com/aakashbhardwaj619/SPFXDeepDiv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pnp/sp-dev-fx-webparts/tree/master/samples/react-jest-testing" TargetMode="External"/><Relationship Id="rId5" Type="http://schemas.openxmlformats.org/officeDocument/2006/relationships/hyperlink" Target="https://www.c-sharpcorner.com/article/spfx-part-1-sharepoint-framework-spfx-overview/" TargetMode="External"/><Relationship Id="rId4" Type="http://schemas.openxmlformats.org/officeDocument/2006/relationships/hyperlink" Target="https://enzymejs.github.io/enzyme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aakashbhardwaj619@gmail.com" TargetMode="External"/><Relationship Id="rId3" Type="http://schemas.openxmlformats.org/officeDocument/2006/relationships/hyperlink" Target="https://github.com/aakashbhardwaj619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twitter.com/aakash_316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inkedin.com/in/aakash-bhardwaj-1a0348b8/" TargetMode="External"/><Relationship Id="rId5" Type="http://schemas.openxmlformats.org/officeDocument/2006/relationships/image" Target="../media/image14.jpg"/><Relationship Id="rId4" Type="http://schemas.openxmlformats.org/officeDocument/2006/relationships/image" Target="../media/image13.png"/><Relationship Id="rId9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33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DC70-88D8-44FF-A3E5-C3343E21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Segoe UI Semibold"/>
                <a:cs typeface="Segoe UI Semibold"/>
              </a:rPr>
              <a:t>Setup</a:t>
            </a:r>
            <a:endParaRPr lang="en-US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70EC6E65-818C-4490-965E-F45003288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9B848-384B-484A-9131-B89CA5C9E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npm</a:t>
            </a:r>
            <a:r>
              <a:rPr lang="en-US" sz="2400" dirty="0"/>
              <a:t> install </a:t>
            </a:r>
            <a:r>
              <a:rPr lang="en-US" sz="2400" b="1" dirty="0"/>
              <a:t>jest </a:t>
            </a:r>
            <a:r>
              <a:rPr lang="en-US" sz="2400" b="1" dirty="0" err="1"/>
              <a:t>ts</a:t>
            </a:r>
            <a:r>
              <a:rPr lang="en-US" sz="2400" b="1" dirty="0"/>
              <a:t>-jest @types/jest</a:t>
            </a:r>
            <a:r>
              <a:rPr lang="en-US" sz="2400" dirty="0"/>
              <a:t> --save-dev --save-exact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b="1" i="1" dirty="0"/>
              <a:t>jest</a:t>
            </a:r>
            <a:r>
              <a:rPr lang="en-US" sz="2000" i="1" dirty="0"/>
              <a:t> : Test runner library</a:t>
            </a:r>
          </a:p>
          <a:p>
            <a:pPr marL="0" indent="0">
              <a:buNone/>
            </a:pPr>
            <a:r>
              <a:rPr lang="en-US" sz="2000" b="1" i="1" dirty="0"/>
              <a:t>@types/jest</a:t>
            </a:r>
            <a:r>
              <a:rPr lang="en-US" sz="2000" i="1" dirty="0"/>
              <a:t> : </a:t>
            </a:r>
            <a:r>
              <a:rPr lang="en-US" sz="2000" i="1" err="1"/>
              <a:t>Typings</a:t>
            </a:r>
            <a:r>
              <a:rPr lang="en-US" sz="2000" i="1" dirty="0"/>
              <a:t> for jest</a:t>
            </a:r>
          </a:p>
          <a:p>
            <a:pPr marL="0" indent="0">
              <a:buNone/>
            </a:pPr>
            <a:r>
              <a:rPr lang="en-US" sz="2000" b="1" i="1" err="1"/>
              <a:t>ts</a:t>
            </a:r>
            <a:r>
              <a:rPr lang="en-US" sz="2000" b="1" i="1" dirty="0"/>
              <a:t>-jest</a:t>
            </a:r>
            <a:r>
              <a:rPr lang="en-US" sz="2000" i="1" dirty="0"/>
              <a:t> : TypeScript preprocessor for jest</a:t>
            </a:r>
          </a:p>
        </p:txBody>
      </p:sp>
    </p:spTree>
    <p:extLst>
      <p:ext uri="{BB962C8B-B14F-4D97-AF65-F5344CB8AC3E}">
        <p14:creationId xmlns:p14="http://schemas.microsoft.com/office/powerpoint/2010/main" val="253943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DC70-88D8-44FF-A3E5-C3343E21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Segoe UI Semibold"/>
                <a:cs typeface="Segoe UI Semibold"/>
              </a:rPr>
              <a:t>Matchers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9B848-384B-484A-9131-B89CA5C9E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/>
              <a:t>describe</a:t>
            </a:r>
            <a:r>
              <a:rPr lang="en-US" sz="2400"/>
              <a:t>("Test Suite", () =&gt; {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    </a:t>
            </a:r>
            <a:r>
              <a:rPr lang="en-US" sz="2400" b="1"/>
              <a:t>test</a:t>
            </a:r>
            <a:r>
              <a:rPr lang="en-US" sz="2400"/>
              <a:t>("it should do something", () =&gt; {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        </a:t>
            </a:r>
            <a:r>
              <a:rPr lang="en-US" sz="2400" b="1"/>
              <a:t>expect(</a:t>
            </a:r>
            <a:r>
              <a:rPr lang="en-US" sz="2400"/>
              <a:t>1+1</a:t>
            </a:r>
            <a:r>
              <a:rPr lang="en-US" sz="2400" b="1"/>
              <a:t>).</a:t>
            </a:r>
            <a:r>
              <a:rPr lang="en-US" sz="2400" b="1">
                <a:solidFill>
                  <a:srgbClr val="FF0000"/>
                </a:solidFill>
              </a:rPr>
              <a:t>toBe</a:t>
            </a:r>
            <a:r>
              <a:rPr lang="en-US" sz="2400" b="1"/>
              <a:t>(</a:t>
            </a:r>
            <a:r>
              <a:rPr lang="en-US" sz="2400"/>
              <a:t>2</a:t>
            </a:r>
            <a:r>
              <a:rPr lang="en-US" sz="2400" b="1"/>
              <a:t>)</a:t>
            </a:r>
            <a:r>
              <a:rPr lang="en-US" sz="2400"/>
              <a:t>;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/>
              <a:t>    });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/>
              <a:t>});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6" descr="Presentation with Checklist">
            <a:extLst>
              <a:ext uri="{FF2B5EF4-FFF2-40B4-BE49-F238E27FC236}">
                <a16:creationId xmlns:a16="http://schemas.microsoft.com/office/drawing/2014/main" id="{AFE74B7A-3198-463D-B0BC-2CC808FA6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/>
                <a:cs typeface="Segoe UI Semibold"/>
              </a:rPr>
              <a:t>Jest Globals</a:t>
            </a:r>
            <a:endParaRPr lang="en-US" dirty="0"/>
          </a:p>
        </p:txBody>
      </p:sp>
      <p:graphicFrame>
        <p:nvGraphicFramePr>
          <p:cNvPr id="9" name="Diagram 9">
            <a:extLst>
              <a:ext uri="{FF2B5EF4-FFF2-40B4-BE49-F238E27FC236}">
                <a16:creationId xmlns:a16="http://schemas.microsoft.com/office/drawing/2014/main" id="{4369AF16-DC91-42E3-8A72-F196A1D00B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034727"/>
              </p:ext>
            </p:extLst>
          </p:nvPr>
        </p:nvGraphicFramePr>
        <p:xfrm>
          <a:off x="1197633" y="3065252"/>
          <a:ext cx="9911752" cy="3116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4" name="TextBox 173">
            <a:extLst>
              <a:ext uri="{FF2B5EF4-FFF2-40B4-BE49-F238E27FC236}">
                <a16:creationId xmlns:a16="http://schemas.microsoft.com/office/drawing/2014/main" id="{5631329B-7452-466F-A528-7C968FB88B12}"/>
              </a:ext>
            </a:extLst>
          </p:cNvPr>
          <p:cNvSpPr txBox="1"/>
          <p:nvPr/>
        </p:nvSpPr>
        <p:spPr>
          <a:xfrm>
            <a:off x="841614" y="1804898"/>
            <a:ext cx="1029131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Segoe UI (Body)"/>
              </a:rPr>
              <a:t>Global methods or keywords available in test files by default without the need to import anything</a:t>
            </a:r>
          </a:p>
        </p:txBody>
      </p:sp>
    </p:spTree>
    <p:extLst>
      <p:ext uri="{BB962C8B-B14F-4D97-AF65-F5344CB8AC3E}">
        <p14:creationId xmlns:p14="http://schemas.microsoft.com/office/powerpoint/2010/main" val="3236117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/>
                <a:cs typeface="Segoe UI Semibold"/>
              </a:rPr>
              <a:t>Jest Config</a:t>
            </a:r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631329B-7452-466F-A528-7C968FB88B12}"/>
              </a:ext>
            </a:extLst>
          </p:cNvPr>
          <p:cNvSpPr txBox="1"/>
          <p:nvPr/>
        </p:nvSpPr>
        <p:spPr>
          <a:xfrm>
            <a:off x="841614" y="1804898"/>
            <a:ext cx="1029131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"jest": {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"roots": [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"&lt;rootDir&gt;/src"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],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"testMatch": [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"**/?(*.)+(spec|test).+(ts|tsx|js)"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],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"transform": {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"^.+\\.(ts|tsx)$": "ts-jest"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},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"moduleNameMapper": {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"\\.(css|less|scss|sass)$": "identity-obj-proxy",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"office-ui-fabric-react/lib/(.*)$": "office-ui-fabric-react/lib-commonjs/$1"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},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"collectCoverage": true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}</a:t>
            </a:r>
            <a:endParaRPr lang="en-US">
              <a:cs typeface="Calibri"/>
            </a:endParaRPr>
          </a:p>
          <a:p>
            <a:endParaRPr lang="en-US" dirty="0">
              <a:latin typeface="Segoe U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826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702779"/>
            <a:ext cx="5510213" cy="830997"/>
          </a:xfrm>
        </p:spPr>
        <p:txBody>
          <a:bodyPr/>
          <a:lstStyle/>
          <a:p>
            <a:r>
              <a:rPr lang="en-US">
                <a:latin typeface="Segoe UI Semibold"/>
                <a:cs typeface="Segoe UI Semibold"/>
              </a:rPr>
              <a:t>Enzyme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4FD6D-C694-4DD7-BDCB-353535379F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6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latin typeface="Segoe UI Semibold"/>
                <a:cs typeface="Segoe UI Semibold"/>
              </a:rPr>
              <a:t>What is Enzyme?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A JavaScript testing utility that makes it easier to test React components</a:t>
            </a:r>
          </a:p>
          <a:p>
            <a:r>
              <a:rPr lang="en-US" sz="2400" dirty="0"/>
              <a:t>Can be used with Jest or other test runners</a:t>
            </a:r>
          </a:p>
          <a:p>
            <a:r>
              <a:rPr lang="en-US" sz="2400"/>
              <a:t>Offers intuitive API that helps in DOM manipulation and traversal</a:t>
            </a:r>
            <a:endParaRPr lang="en-US" sz="2400" dirty="0"/>
          </a:p>
          <a:p>
            <a:r>
              <a:rPr lang="en-US" sz="2400"/>
              <a:t>Supports Shallow rendering and Full DOM rendering</a:t>
            </a:r>
          </a:p>
          <a:p>
            <a:endParaRPr lang="en-US" sz="2400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6" descr="Test Case">
            <a:extLst>
              <a:ext uri="{FF2B5EF4-FFF2-40B4-BE49-F238E27FC236}">
                <a16:creationId xmlns:a16="http://schemas.microsoft.com/office/drawing/2014/main" id="{A69605A5-0C34-4030-8329-17C5575F0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0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3D57-DEDE-4DA3-AF88-377FC46C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Segoe UI Semibold"/>
                <a:cs typeface="Segoe UI Semibold"/>
              </a:rPr>
              <a:t>Setup</a:t>
            </a:r>
            <a:endParaRPr lang="en-US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E97112F-8E90-4610-A515-56CAD015C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7BE5-A721-456C-9847-7E11B2F5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npm install </a:t>
            </a:r>
            <a:r>
              <a:rPr lang="en-US" sz="2400" b="1"/>
              <a:t>enzyme enzyme-adapter-react-16 @types/enzyme</a:t>
            </a:r>
            <a:r>
              <a:rPr lang="en-US" sz="2400"/>
              <a:t> --save-dev --save-exact</a:t>
            </a:r>
            <a:br>
              <a:rPr lang="en-US" sz="2400" dirty="0"/>
            </a:br>
            <a:br>
              <a:rPr lang="en-US" sz="2400" dirty="0"/>
            </a:br>
            <a:r>
              <a:rPr lang="en-US" sz="2400"/>
              <a:t>npm install </a:t>
            </a:r>
            <a:r>
              <a:rPr lang="en-US" sz="2400" b="1"/>
              <a:t>identity-obj-proxy</a:t>
            </a:r>
            <a:r>
              <a:rPr lang="en-US" sz="2400"/>
              <a:t> --save-dev --save-exact  </a:t>
            </a:r>
          </a:p>
          <a:p>
            <a:pPr marL="0" indent="0">
              <a:buNone/>
            </a:pPr>
            <a:endParaRPr lang="en-US" sz="2400"/>
          </a:p>
          <a:p>
            <a:pPr>
              <a:buNone/>
            </a:pPr>
            <a:endParaRPr lang="en-US" sz="2400"/>
          </a:p>
          <a:p>
            <a:pPr marL="0" indent="0">
              <a:buNone/>
            </a:pPr>
            <a:r>
              <a:rPr lang="en-US" sz="2000" b="1" i="1"/>
              <a:t>enzyme enzyme-adapter-react-16</a:t>
            </a:r>
            <a:r>
              <a:rPr lang="en-US" sz="2000" i="1"/>
              <a:t>: Adapter corresponding to the React version.</a:t>
            </a:r>
          </a:p>
          <a:p>
            <a:pPr marL="0" indent="0">
              <a:buNone/>
            </a:pPr>
            <a:r>
              <a:rPr lang="en-US" sz="2000" b="1" i="1"/>
              <a:t>@types/enzyme</a:t>
            </a:r>
            <a:r>
              <a:rPr lang="en-US" sz="2000" i="1"/>
              <a:t>: </a:t>
            </a:r>
            <a:r>
              <a:rPr lang="en-US" sz="2000" i="1" err="1"/>
              <a:t>Typings</a:t>
            </a:r>
            <a:r>
              <a:rPr lang="en-US" sz="2000" i="1"/>
              <a:t> for enzyme</a:t>
            </a:r>
            <a:br>
              <a:rPr lang="en-US" sz="2000" dirty="0"/>
            </a:br>
            <a:r>
              <a:rPr lang="en-US" sz="2000" b="1" i="1"/>
              <a:t>identity-obj-proxy</a:t>
            </a:r>
            <a:r>
              <a:rPr lang="en-US" sz="2000" i="1"/>
              <a:t>: Identity object using ES6 proxies. By default, jest tries to parse CSS imports as JavaScript. This object mocks as imported CSS modules.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3030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3D57-DEDE-4DA3-AF88-377FC46C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Segoe UI Semibold"/>
                <a:cs typeface="Segoe UI Semibold"/>
              </a:rPr>
              <a:t>API Reference</a:t>
            </a:r>
            <a:endParaRPr lang="en-US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355C05B0-97E2-42F7-9E50-675393FEF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7BE5-A721-456C-9847-7E11B2F5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642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1800" b="1"/>
              <a:t>.mount() =&gt; Self</a:t>
            </a:r>
          </a:p>
          <a:p>
            <a:pPr>
              <a:buNone/>
            </a:pPr>
            <a:r>
              <a:rPr lang="en-US" sz="1800"/>
              <a:t>A method that mounts / re-mounts the component</a:t>
            </a:r>
          </a:p>
          <a:p>
            <a:pPr>
              <a:buNone/>
            </a:pPr>
            <a:endParaRPr lang="en-US" sz="1800" b="1"/>
          </a:p>
          <a:p>
            <a:pPr>
              <a:buNone/>
            </a:pPr>
            <a:r>
              <a:rPr lang="en-US" sz="1800" b="1"/>
              <a:t>.unmount() =&gt; Self</a:t>
            </a:r>
          </a:p>
          <a:p>
            <a:pPr>
              <a:buNone/>
            </a:pPr>
            <a:r>
              <a:rPr lang="en-US" sz="1800"/>
              <a:t>A method that un-mounts the component</a:t>
            </a:r>
          </a:p>
          <a:p>
            <a:pPr>
              <a:buNone/>
            </a:pPr>
            <a:endParaRPr lang="en-US" sz="1800" b="1"/>
          </a:p>
          <a:p>
            <a:pPr>
              <a:buNone/>
            </a:pPr>
            <a:r>
              <a:rPr lang="en-US" sz="1800" b="1"/>
              <a:t>.find(selector) =&gt; ReactWrapper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Find every node that matches the provided selector.</a:t>
            </a:r>
          </a:p>
          <a:p>
            <a:pPr marL="0" indent="0">
              <a:buNone/>
            </a:pPr>
            <a:endParaRPr lang="en-US" sz="1800" b="1"/>
          </a:p>
          <a:p>
            <a:pPr>
              <a:buNone/>
            </a:pPr>
            <a:r>
              <a:rPr lang="en-US" sz="1800" b="1"/>
              <a:t>.simulate(event[, mock]) =&gt; Self</a:t>
            </a:r>
          </a:p>
          <a:p>
            <a:pPr marL="0" indent="0">
              <a:buNone/>
            </a:pPr>
            <a:r>
              <a:rPr lang="en-US" sz="1800"/>
              <a:t>Simulate an event on the current node </a:t>
            </a:r>
            <a:endParaRPr lang="en-US" sz="1800" b="1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C8C9E-D67E-4067-9E6F-04D2170BB2F9}"/>
              </a:ext>
            </a:extLst>
          </p:cNvPr>
          <p:cNvSpPr txBox="1">
            <a:spLocks/>
          </p:cNvSpPr>
          <p:nvPr/>
        </p:nvSpPr>
        <p:spPr>
          <a:xfrm>
            <a:off x="6596922" y="1825625"/>
            <a:ext cx="488179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IN" sz="1800" b="1" dirty="0"/>
              <a:t>.props() =&gt; Object</a:t>
            </a:r>
          </a:p>
          <a:p>
            <a:pPr>
              <a:buNone/>
            </a:pPr>
            <a:r>
              <a:rPr lang="en-US" sz="1800" dirty="0"/>
              <a:t>Returns the props of the root component.</a:t>
            </a:r>
          </a:p>
          <a:p>
            <a:pPr>
              <a:buNone/>
            </a:pPr>
            <a:endParaRPr lang="en-US" sz="1800" b="1" dirty="0"/>
          </a:p>
          <a:p>
            <a:pPr>
              <a:buNone/>
            </a:pPr>
            <a:r>
              <a:rPr lang="en-IN" sz="1800" b="1" dirty="0"/>
              <a:t>.state([key]) =&gt; Any</a:t>
            </a:r>
          </a:p>
          <a:p>
            <a:pPr>
              <a:buNone/>
            </a:pPr>
            <a:r>
              <a:rPr lang="en-US" sz="1800" dirty="0"/>
              <a:t>Returns the state of the root component</a:t>
            </a:r>
          </a:p>
          <a:p>
            <a:pPr>
              <a:buFont typeface="Arial" panose="020B0604020202020204" pitchFamily="34" charset="0"/>
              <a:buNone/>
            </a:pPr>
            <a:endParaRPr lang="en-US" sz="1800" b="1" dirty="0"/>
          </a:p>
          <a:p>
            <a:pPr>
              <a:buFont typeface="Arial" panose="020B0604020202020204" pitchFamily="34" charset="0"/>
              <a:buNone/>
            </a:pPr>
            <a:r>
              <a:rPr lang="en-US" sz="1800" b="1" dirty="0"/>
              <a:t>.</a:t>
            </a:r>
            <a:r>
              <a:rPr lang="en-US" sz="1800" b="1" dirty="0" err="1"/>
              <a:t>setProps</a:t>
            </a:r>
            <a:r>
              <a:rPr lang="en-US" sz="1800" b="1" dirty="0"/>
              <a:t>(</a:t>
            </a:r>
            <a:r>
              <a:rPr lang="en-US" sz="1800" b="1" dirty="0" err="1"/>
              <a:t>nextProps</a:t>
            </a:r>
            <a:r>
              <a:rPr lang="en-US" sz="1800" b="1" dirty="0"/>
              <a:t>[, callback]) =&gt; Self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 dirty="0"/>
              <a:t>Manually sets props of the root component.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endParaRPr lang="en-US" sz="1800" b="1" dirty="0"/>
          </a:p>
          <a:p>
            <a:pPr>
              <a:buFont typeface="Arial" panose="020B0604020202020204" pitchFamily="34" charset="0"/>
              <a:buNone/>
            </a:pPr>
            <a:r>
              <a:rPr lang="en-US" sz="1800" b="1" dirty="0"/>
              <a:t>.</a:t>
            </a:r>
            <a:r>
              <a:rPr lang="en-US" sz="1800" b="1" dirty="0" err="1"/>
              <a:t>setState</a:t>
            </a:r>
            <a:r>
              <a:rPr lang="en-US" sz="1800" b="1" dirty="0"/>
              <a:t>(</a:t>
            </a:r>
            <a:r>
              <a:rPr lang="en-US" sz="1800" b="1" dirty="0" err="1"/>
              <a:t>nextState</a:t>
            </a:r>
            <a:r>
              <a:rPr lang="en-US" sz="1800" b="1" dirty="0"/>
              <a:t>[, callback]) =&gt; Self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 dirty="0"/>
              <a:t>Manually sets state of the root component.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3174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3D57-DEDE-4DA3-AF88-377FC46C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Segoe UI Semibold"/>
                <a:cs typeface="Segoe UI Semibold"/>
              </a:rPr>
              <a:t>Mock Functions</a:t>
            </a:r>
            <a:endParaRPr lang="en-US" sz="54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6" descr="Disconnected">
            <a:extLst>
              <a:ext uri="{FF2B5EF4-FFF2-40B4-BE49-F238E27FC236}">
                <a16:creationId xmlns:a16="http://schemas.microsoft.com/office/drawing/2014/main" id="{28F8DF4A-8684-4827-B7E6-958DECEDD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7BE5-A721-456C-9847-7E11B2F5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/>
              <a:t>A Mock function, also known as 'spy' is a clone of the original </a:t>
            </a:r>
            <a:r>
              <a:rPr lang="en-US"/>
              <a:t>function that is used for testing to avoid interacting with actual data</a:t>
            </a:r>
          </a:p>
          <a:p>
            <a:pPr marL="457200" indent="-457200"/>
            <a:r>
              <a:rPr lang="en-US"/>
              <a:t>Helps in tracking the function behaviour by capturing calls to the function and arguments passed</a:t>
            </a:r>
          </a:p>
          <a:p>
            <a:pPr marL="457200" indent="-457200"/>
            <a:r>
              <a:rPr lang="en-US"/>
              <a:t>Can also be used to define a mock implementation of the method</a:t>
            </a:r>
          </a:p>
          <a:p>
            <a:pPr marL="457200" indent="-457200"/>
            <a:r>
              <a:rPr lang="en-US"/>
              <a:t>Created using </a:t>
            </a:r>
            <a:r>
              <a:rPr lang="en-US" b="1"/>
              <a:t>jest.fn()</a:t>
            </a:r>
            <a:r>
              <a:rPr lang="en-US"/>
              <a:t> or </a:t>
            </a:r>
            <a:r>
              <a:rPr lang="en-US" b="1"/>
              <a:t>jest.spyOn()</a:t>
            </a:r>
          </a:p>
        </p:txBody>
      </p:sp>
    </p:spTree>
    <p:extLst>
      <p:ext uri="{BB962C8B-B14F-4D97-AF65-F5344CB8AC3E}">
        <p14:creationId xmlns:p14="http://schemas.microsoft.com/office/powerpoint/2010/main" val="3375251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3D57-DEDE-4DA3-AF88-377FC46C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Segoe UI Semibold"/>
                <a:cs typeface="Segoe UI Semibold"/>
              </a:rPr>
              <a:t>Snapshot Testing</a:t>
            </a:r>
            <a:endParaRPr lang="en-US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577EC37A-E6FC-4D92-BE07-0E3B47CFC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7BE5-A721-456C-9847-7E11B2F5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/>
            <a:r>
              <a:rPr lang="en-US"/>
              <a:t>Snapshot tests help to make sure your UI does not change unexpectedly.</a:t>
            </a:r>
          </a:p>
          <a:p>
            <a:pPr marL="457200" indent="-457200"/>
            <a:r>
              <a:rPr lang="en-US"/>
              <a:t>A snapshot test case renders a UI component, takes a snapshot, then compares it to a reference snapshot file stored alongside the test.</a:t>
            </a:r>
            <a:endParaRPr lang="en-US" dirty="0"/>
          </a:p>
          <a:p>
            <a:pPr marL="457200" indent="-457200"/>
            <a:r>
              <a:rPr lang="en-US"/>
              <a:t>The test will fail if the two snapshots do not match.</a:t>
            </a:r>
          </a:p>
          <a:p>
            <a:pPr marL="457200" indent="-457200"/>
            <a:r>
              <a:rPr lang="en-US" b="1"/>
              <a:t>toMatchSnapshot </a:t>
            </a:r>
            <a:r>
              <a:rPr lang="en-US"/>
              <a:t>matcher in jest creates this snapshot and compares it with the existing snapshot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0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9D2B-949D-46F2-A1DE-18DB9837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2564538"/>
            <a:ext cx="8769351" cy="1661993"/>
          </a:xfrm>
        </p:spPr>
        <p:txBody>
          <a:bodyPr/>
          <a:lstStyle/>
          <a:p>
            <a:r>
              <a:rPr lang="en-US" dirty="0">
                <a:latin typeface="Segoe UI Semibold"/>
                <a:cs typeface="Segoe UI Semibold"/>
              </a:rPr>
              <a:t>Testing SPFx Solutions using Jest and Enzyme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21537-1150-4941-8831-9B51AC05E9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cs typeface="Segoe UI"/>
              </a:rPr>
              <a:t>Aakash Bhardwaj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40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3D57-DEDE-4DA3-AF88-377FC46C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Segoe UI Semibold"/>
                <a:cs typeface="Segoe UI Semibold"/>
              </a:rPr>
              <a:t>Setup</a:t>
            </a:r>
            <a:endParaRPr lang="en-US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E97112F-8E90-4610-A515-56CAD015C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7BE5-A721-456C-9847-7E11B2F5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npm</a:t>
            </a:r>
            <a:r>
              <a:rPr lang="en-US" sz="2400" dirty="0"/>
              <a:t> install </a:t>
            </a:r>
            <a:r>
              <a:rPr lang="en-US" sz="2400" b="1" dirty="0"/>
              <a:t>enzyme-to-json</a:t>
            </a:r>
            <a:r>
              <a:rPr lang="en-US" sz="2400" dirty="0"/>
              <a:t> --save-dev --save-exact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enzyme-to-json</a:t>
            </a:r>
            <a:r>
              <a:rPr lang="en-US" sz="2000" i="1" dirty="0"/>
              <a:t>: Converts Enzyme wrappers to format compatible with Snapshot 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8710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5BBC5-D383-46C8-9C7D-48FA8DEF3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3D57-DEDE-4DA3-AF88-377FC46C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/>
                <a:cs typeface="Segoe UI Semibold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7BE5-A721-456C-9847-7E11B2F5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200" dirty="0">
                <a:hlinkClick r:id="rId2"/>
              </a:rPr>
              <a:t>https://github.com/aakashbhardwaj619/SPFXDeepDive</a:t>
            </a:r>
            <a:endParaRPr lang="en-IN" sz="2200" dirty="0"/>
          </a:p>
          <a:p>
            <a:r>
              <a:rPr lang="en-IN" sz="2200" dirty="0">
                <a:hlinkClick r:id="rId3"/>
              </a:rPr>
              <a:t>https://jestjs.io/docs/en/getting-started</a:t>
            </a:r>
            <a:endParaRPr lang="en-IN" sz="2200" dirty="0">
              <a:hlinkClick r:id="rId4"/>
            </a:endParaRPr>
          </a:p>
          <a:p>
            <a:r>
              <a:rPr lang="en-IN" sz="2200" dirty="0">
                <a:hlinkClick r:id="rId4"/>
              </a:rPr>
              <a:t>https://enzymejs.github.io/enzyme/</a:t>
            </a:r>
            <a:endParaRPr lang="en-IN" sz="2200" dirty="0"/>
          </a:p>
          <a:p>
            <a:r>
              <a:rPr lang="en-IN" sz="2200" dirty="0">
                <a:hlinkClick r:id="rId5"/>
              </a:rPr>
              <a:t>https://www.c-sharpcorner.com/article/spfx-part-1-sharepoint-framework-spfx-overview/</a:t>
            </a:r>
            <a:endParaRPr lang="en-IN" sz="2200" dirty="0"/>
          </a:p>
          <a:p>
            <a:r>
              <a:rPr lang="en-IN" sz="2200" dirty="0">
                <a:hlinkClick r:id="rId6"/>
              </a:rPr>
              <a:t>https://github.com/pnp/sp-dev-fx-webparts/tree/master/samples/react-jest-testing</a:t>
            </a:r>
            <a:endParaRPr lang="en-US" sz="2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Marker">
            <a:extLst>
              <a:ext uri="{FF2B5EF4-FFF2-40B4-BE49-F238E27FC236}">
                <a16:creationId xmlns:a16="http://schemas.microsoft.com/office/drawing/2014/main" id="{BDEABCCC-3ED7-4485-AE79-C6F13BC017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27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3279-F365-4019-BB82-D173E4727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Semibold"/>
                <a:cs typeface="Segoe UI Semibold"/>
              </a:rPr>
              <a:t>CI/CD with SPFx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991B-17F4-40D7-B1CA-55A4AD03B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Semibold"/>
                <a:cs typeface="Segoe UI Semibold"/>
              </a:rPr>
              <a:t>By Dhaval Shah on 27-May-2020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0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  <a:latin typeface="Segoe UI Semibold"/>
                <a:cs typeface="Segoe UI Semibold"/>
              </a:rPr>
              <a:t>Aakash Bhardwaj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45538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2100" dirty="0">
                <a:solidFill>
                  <a:srgbClr val="3C4252"/>
                </a:solidFill>
                <a:latin typeface="Proxima Nova"/>
                <a:ea typeface="Roboto Light" panose="02000000000000000000" pitchFamily="2" charset="0"/>
                <a:cs typeface="Roboto Light"/>
              </a:rPr>
              <a:t>Microsoft 365 Developer at HCL Technologies</a:t>
            </a:r>
            <a:endParaRPr lang="en-US" sz="2100" dirty="0" err="1">
              <a:solidFill>
                <a:srgbClr val="3C4252"/>
              </a:solidFill>
              <a:latin typeface="Proxima Nova" panose="02000506030000020004" pitchFamily="50" charset="0"/>
              <a:ea typeface="Roboto Light" panose="02000000000000000000" pitchFamily="2" charset="0"/>
              <a:cs typeface="Roboto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A7AE54-54B3-4D27-9B80-0860B35F3C33}"/>
              </a:ext>
            </a:extLst>
          </p:cNvPr>
          <p:cNvGrpSpPr/>
          <p:nvPr/>
        </p:nvGrpSpPr>
        <p:grpSpPr>
          <a:xfrm>
            <a:off x="6992275" y="3501453"/>
            <a:ext cx="4905328" cy="2733925"/>
            <a:chOff x="7471178" y="3361453"/>
            <a:chExt cx="4634991" cy="240167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CE868E0-0309-4AEE-9EDD-8ED638BBB556}"/>
                </a:ext>
              </a:extLst>
            </p:cNvPr>
            <p:cNvGrpSpPr/>
            <p:nvPr/>
          </p:nvGrpSpPr>
          <p:grpSpPr>
            <a:xfrm>
              <a:off x="7547055" y="4607252"/>
              <a:ext cx="4064593" cy="630854"/>
              <a:chOff x="5062155" y="2207948"/>
              <a:chExt cx="2381711" cy="50798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7292E28-6DC9-411C-8C5B-909AA8EF886E}"/>
                  </a:ext>
                </a:extLst>
              </p:cNvPr>
              <p:cNvGrpSpPr/>
              <p:nvPr/>
            </p:nvGrpSpPr>
            <p:grpSpPr>
              <a:xfrm>
                <a:off x="5062155" y="2207948"/>
                <a:ext cx="245043" cy="322181"/>
                <a:chOff x="3339564" y="3201988"/>
                <a:chExt cx="351410" cy="463264"/>
              </a:xfrm>
            </p:grpSpPr>
            <p:sp>
              <p:nvSpPr>
                <p:cNvPr id="43" name="Oval 46">
                  <a:extLst>
                    <a:ext uri="{FF2B5EF4-FFF2-40B4-BE49-F238E27FC236}">
                      <a16:creationId xmlns:a16="http://schemas.microsoft.com/office/drawing/2014/main" id="{45D9AF34-909F-400C-A9E0-9951D41CE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9564" y="3201988"/>
                  <a:ext cx="351410" cy="463264"/>
                </a:xfrm>
                <a:prstGeom prst="ellipse">
                  <a:avLst/>
                </a:prstGeom>
                <a:solidFill>
                  <a:srgbClr val="1AB2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44" name="Freeform 47">
                  <a:extLst>
                    <a:ext uri="{FF2B5EF4-FFF2-40B4-BE49-F238E27FC236}">
                      <a16:creationId xmlns:a16="http://schemas.microsoft.com/office/drawing/2014/main" id="{5592B8D0-C73D-4EE0-9B9D-3E3A59F84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7415" y="3307596"/>
                  <a:ext cx="201178" cy="276220"/>
                </a:xfrm>
                <a:custGeom>
                  <a:avLst/>
                  <a:gdLst>
                    <a:gd name="T0" fmla="*/ 90 w 100"/>
                    <a:gd name="T1" fmla="*/ 20 h 81"/>
                    <a:gd name="T2" fmla="*/ 32 w 100"/>
                    <a:gd name="T3" fmla="*/ 81 h 81"/>
                    <a:gd name="T4" fmla="*/ 0 w 100"/>
                    <a:gd name="T5" fmla="*/ 72 h 81"/>
                    <a:gd name="T6" fmla="*/ 31 w 100"/>
                    <a:gd name="T7" fmla="*/ 63 h 81"/>
                    <a:gd name="T8" fmla="*/ 12 w 100"/>
                    <a:gd name="T9" fmla="*/ 49 h 81"/>
                    <a:gd name="T10" fmla="*/ 21 w 100"/>
                    <a:gd name="T11" fmla="*/ 48 h 81"/>
                    <a:gd name="T12" fmla="*/ 4 w 100"/>
                    <a:gd name="T13" fmla="*/ 28 h 81"/>
                    <a:gd name="T14" fmla="*/ 14 w 100"/>
                    <a:gd name="T15" fmla="*/ 31 h 81"/>
                    <a:gd name="T16" fmla="*/ 7 w 100"/>
                    <a:gd name="T17" fmla="*/ 3 h 81"/>
                    <a:gd name="T18" fmla="*/ 50 w 100"/>
                    <a:gd name="T19" fmla="*/ 25 h 81"/>
                    <a:gd name="T20" fmla="*/ 70 w 100"/>
                    <a:gd name="T21" fmla="*/ 0 h 81"/>
                    <a:gd name="T22" fmla="*/ 85 w 100"/>
                    <a:gd name="T23" fmla="*/ 6 h 81"/>
                    <a:gd name="T24" fmla="*/ 98 w 100"/>
                    <a:gd name="T25" fmla="*/ 1 h 81"/>
                    <a:gd name="T26" fmla="*/ 89 w 100"/>
                    <a:gd name="T27" fmla="*/ 12 h 81"/>
                    <a:gd name="T28" fmla="*/ 100 w 100"/>
                    <a:gd name="T29" fmla="*/ 9 h 81"/>
                    <a:gd name="T30" fmla="*/ 90 w 100"/>
                    <a:gd name="T31" fmla="*/ 2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0" h="81">
                      <a:moveTo>
                        <a:pt x="90" y="20"/>
                      </a:moveTo>
                      <a:cubicBezTo>
                        <a:pt x="91" y="49"/>
                        <a:pt x="70" y="81"/>
                        <a:pt x="32" y="81"/>
                      </a:cubicBezTo>
                      <a:cubicBezTo>
                        <a:pt x="20" y="81"/>
                        <a:pt x="9" y="77"/>
                        <a:pt x="0" y="72"/>
                      </a:cubicBezTo>
                      <a:cubicBezTo>
                        <a:pt x="11" y="73"/>
                        <a:pt x="22" y="70"/>
                        <a:pt x="31" y="63"/>
                      </a:cubicBezTo>
                      <a:cubicBezTo>
                        <a:pt x="22" y="63"/>
                        <a:pt x="14" y="57"/>
                        <a:pt x="12" y="49"/>
                      </a:cubicBezTo>
                      <a:cubicBezTo>
                        <a:pt x="15" y="49"/>
                        <a:pt x="18" y="49"/>
                        <a:pt x="21" y="48"/>
                      </a:cubicBezTo>
                      <a:cubicBezTo>
                        <a:pt x="11" y="47"/>
                        <a:pt x="4" y="38"/>
                        <a:pt x="4" y="28"/>
                      </a:cubicBezTo>
                      <a:cubicBezTo>
                        <a:pt x="7" y="30"/>
                        <a:pt x="10" y="31"/>
                        <a:pt x="14" y="31"/>
                      </a:cubicBezTo>
                      <a:cubicBezTo>
                        <a:pt x="4" y="25"/>
                        <a:pt x="2" y="13"/>
                        <a:pt x="7" y="3"/>
                      </a:cubicBezTo>
                      <a:cubicBezTo>
                        <a:pt x="17" y="16"/>
                        <a:pt x="33" y="24"/>
                        <a:pt x="50" y="25"/>
                      </a:cubicBezTo>
                      <a:cubicBezTo>
                        <a:pt x="47" y="12"/>
                        <a:pt x="56" y="0"/>
                        <a:pt x="70" y="0"/>
                      </a:cubicBezTo>
                      <a:cubicBezTo>
                        <a:pt x="75" y="0"/>
                        <a:pt x="81" y="2"/>
                        <a:pt x="85" y="6"/>
                      </a:cubicBezTo>
                      <a:cubicBezTo>
                        <a:pt x="89" y="5"/>
                        <a:pt x="94" y="3"/>
                        <a:pt x="98" y="1"/>
                      </a:cubicBezTo>
                      <a:cubicBezTo>
                        <a:pt x="96" y="6"/>
                        <a:pt x="93" y="10"/>
                        <a:pt x="89" y="12"/>
                      </a:cubicBezTo>
                      <a:cubicBezTo>
                        <a:pt x="93" y="12"/>
                        <a:pt x="97" y="11"/>
                        <a:pt x="100" y="9"/>
                      </a:cubicBezTo>
                      <a:cubicBezTo>
                        <a:pt x="98" y="13"/>
                        <a:pt x="94" y="17"/>
                        <a:pt x="90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6CFBD0-4140-432B-968E-A3CC7B262F9C}"/>
                  </a:ext>
                </a:extLst>
              </p:cNvPr>
              <p:cNvSpPr/>
              <p:nvPr/>
            </p:nvSpPr>
            <p:spPr>
              <a:xfrm>
                <a:off x="5388720" y="2209871"/>
                <a:ext cx="2055146" cy="506059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  <a:latin typeface="Proxima Nova" panose="02000506030000020004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https://twitter.com/aakash_316</a:t>
                </a:r>
                <a:endParaRPr lang="en-US" sz="2000" dirty="0">
                  <a:solidFill>
                    <a:schemeClr val="accent1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4651A3B-855E-4CD6-90A3-8CC79EBF4EB9}"/>
                </a:ext>
              </a:extLst>
            </p:cNvPr>
            <p:cNvGrpSpPr/>
            <p:nvPr/>
          </p:nvGrpSpPr>
          <p:grpSpPr>
            <a:xfrm>
              <a:off x="7551349" y="5134657"/>
              <a:ext cx="4482768" cy="628467"/>
              <a:chOff x="5033522" y="1638699"/>
              <a:chExt cx="2626746" cy="50606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684DE6-5AFC-45AB-86B1-4E63AFB00B55}"/>
                  </a:ext>
                </a:extLst>
              </p:cNvPr>
              <p:cNvSpPr/>
              <p:nvPr/>
            </p:nvSpPr>
            <p:spPr>
              <a:xfrm>
                <a:off x="5364229" y="1638699"/>
                <a:ext cx="2296039" cy="50606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  <a:latin typeface="Proxima Nova" panose="02000506030000020004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https://github.com/aakashbhardwaj619</a:t>
                </a:r>
                <a:endParaRPr lang="en-US" sz="2000" dirty="0">
                  <a:solidFill>
                    <a:schemeClr val="accent1"/>
                  </a:solidFill>
                  <a:latin typeface="Proxima Nova" panose="02000506030000020004"/>
                </a:endParaRPr>
              </a:p>
            </p:txBody>
          </p:sp>
          <p:pic>
            <p:nvPicPr>
              <p:cNvPr id="40" name="Picture 39" descr="A picture containing drawing&#10;&#10;Description generated with very high confidence">
                <a:extLst>
                  <a:ext uri="{FF2B5EF4-FFF2-40B4-BE49-F238E27FC236}">
                    <a16:creationId xmlns:a16="http://schemas.microsoft.com/office/drawing/2014/main" id="{026EA451-8933-481A-B6B3-A1FA8818C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3522" y="1709443"/>
                <a:ext cx="254629" cy="322181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4AD945-BABD-46AB-9C01-638ED4D6CEAE}"/>
                </a:ext>
              </a:extLst>
            </p:cNvPr>
            <p:cNvGrpSpPr/>
            <p:nvPr/>
          </p:nvGrpSpPr>
          <p:grpSpPr>
            <a:xfrm>
              <a:off x="7548528" y="3855922"/>
              <a:ext cx="4429296" cy="628466"/>
              <a:chOff x="5548028" y="2681412"/>
              <a:chExt cx="2595414" cy="506060"/>
            </a:xfrm>
          </p:grpSpPr>
          <p:pic>
            <p:nvPicPr>
              <p:cNvPr id="37" name="Picture 36" descr="A picture containing clipart&#10;&#10;Description generated with very high confidence">
                <a:extLst>
                  <a:ext uri="{FF2B5EF4-FFF2-40B4-BE49-F238E27FC236}">
                    <a16:creationId xmlns:a16="http://schemas.microsoft.com/office/drawing/2014/main" id="{3E2DDD86-8FFD-4999-96A3-FA09C2B18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8028" y="2755217"/>
                <a:ext cx="245043" cy="338219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EEFA68-EFD6-466C-8867-147738EF1570}"/>
                  </a:ext>
                </a:extLst>
              </p:cNvPr>
              <p:cNvSpPr/>
              <p:nvPr/>
            </p:nvSpPr>
            <p:spPr>
              <a:xfrm>
                <a:off x="5873731" y="2681412"/>
                <a:ext cx="2269711" cy="50606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  <a:latin typeface="Proxima Nova" panose="02000506030000020004"/>
                    <a:hlinkClick r:id="rId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https://www.linkedin.com/in/aakash-bhardwaj-1a0348b8/</a:t>
                </a:r>
                <a:endParaRPr lang="en-US" sz="2000" dirty="0">
                  <a:solidFill>
                    <a:schemeClr val="accent1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AA3561-5763-4E86-81F6-7C8E9E020547}"/>
                </a:ext>
              </a:extLst>
            </p:cNvPr>
            <p:cNvGrpSpPr/>
            <p:nvPr/>
          </p:nvGrpSpPr>
          <p:grpSpPr>
            <a:xfrm>
              <a:off x="7471178" y="3361453"/>
              <a:ext cx="4634991" cy="414748"/>
              <a:chOff x="4745631" y="3707820"/>
              <a:chExt cx="2715944" cy="333968"/>
            </a:xfrm>
          </p:grpSpPr>
          <p:pic>
            <p:nvPicPr>
              <p:cNvPr id="33" name="Picture 3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862B582-DBA1-4EE9-B8A4-6C696E229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5631" y="3707820"/>
                <a:ext cx="333968" cy="333968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1F5469-EEFF-4EBA-A4A7-01E18EAFBBE8}"/>
                  </a:ext>
                </a:extLst>
              </p:cNvPr>
              <p:cNvSpPr/>
              <p:nvPr/>
            </p:nvSpPr>
            <p:spPr>
              <a:xfrm>
                <a:off x="5128516" y="3746535"/>
                <a:ext cx="2333059" cy="286035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  <a:latin typeface="Proxima Nova" panose="02000506030000020004"/>
                    <a:hlinkClick r:id="rId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aakashbhardwaj619@gmail.com</a:t>
                </a:r>
                <a:endParaRPr lang="en-US" sz="2000" dirty="0">
                  <a:solidFill>
                    <a:schemeClr val="accent1"/>
                  </a:solidFill>
                  <a:latin typeface="Proxima Nova" panose="02000506030000020004"/>
                </a:endParaRPr>
              </a:p>
            </p:txBody>
          </p:sp>
        </p:grpSp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F8C5CAF-8290-42F7-809B-9DA6D4E7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322" y="2878457"/>
            <a:ext cx="6543953" cy="30272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SharePoint, Office 365, Azure Consultant</a:t>
            </a:r>
          </a:p>
          <a:p>
            <a:r>
              <a:rPr lang="en-US" dirty="0"/>
              <a:t>Microsoft Certified Azure Developer</a:t>
            </a:r>
          </a:p>
          <a:p>
            <a:r>
              <a:rPr lang="en-US" dirty="0"/>
              <a:t>Active Contributor to SharePoint Patterns &amp; Practices Community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Picture 7" descr="A person wearing glasses posing for the camera&#10;&#10;Description generated with very high confidence">
            <a:extLst>
              <a:ext uri="{FF2B5EF4-FFF2-40B4-BE49-F238E27FC236}">
                <a16:creationId xmlns:a16="http://schemas.microsoft.com/office/drawing/2014/main" id="{4E9667DE-1189-409C-A32E-6F92E6DF874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927" t="11538" r="610" b="481"/>
          <a:stretch/>
        </p:blipFill>
        <p:spPr>
          <a:xfrm>
            <a:off x="8179757" y="2917"/>
            <a:ext cx="2856214" cy="34942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1F58D0-662C-491E-881B-0D1AA6EA50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1651" y="1906765"/>
            <a:ext cx="7671294" cy="3183949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cs typeface="Segoe UI"/>
              </a:rPr>
              <a:t>Unit Testing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(Body)"/>
                <a:cs typeface="Segoe UI"/>
              </a:rPr>
              <a:t>  Introduction, Benefits and Test Structure</a:t>
            </a:r>
          </a:p>
          <a:p>
            <a:r>
              <a:rPr lang="en-US" dirty="0">
                <a:cs typeface="Segoe UI"/>
              </a:rPr>
              <a:t>Jest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(Body)"/>
                <a:cs typeface="Segoe UI"/>
              </a:rPr>
              <a:t>  Introduction, Setup, Matchers,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(Body)"/>
                <a:cs typeface="Segoe UI"/>
              </a:rPr>
              <a:t>Globals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(Body)"/>
                <a:cs typeface="Segoe UI"/>
              </a:rPr>
              <a:t> and Config</a:t>
            </a:r>
            <a:endParaRPr lang="en-US" dirty="0" err="1">
              <a:solidFill>
                <a:schemeClr val="tx1">
                  <a:lumMod val="50000"/>
                  <a:lumOff val="50000"/>
                </a:schemeClr>
              </a:solidFill>
              <a:latin typeface="Segoe UI (Body)"/>
              <a:cs typeface="Segoe UI"/>
            </a:endParaRPr>
          </a:p>
          <a:p>
            <a:r>
              <a:rPr lang="en-US" dirty="0">
                <a:cs typeface="Segoe UI"/>
              </a:rPr>
              <a:t>Enzyme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(Body)"/>
                <a:cs typeface="Segoe UI"/>
              </a:rPr>
              <a:t>  Introduction, Setup and API reference</a:t>
            </a:r>
          </a:p>
          <a:p>
            <a:r>
              <a:rPr lang="en-US" dirty="0">
                <a:cs typeface="Segoe UI"/>
              </a:rPr>
              <a:t>Mocks &amp; </a:t>
            </a:r>
            <a:r>
              <a:rPr lang="en-US" dirty="0">
                <a:solidFill>
                  <a:srgbClr val="000000"/>
                </a:solidFill>
                <a:cs typeface="Segoe UI"/>
              </a:rPr>
              <a:t>Snapshot Testing</a:t>
            </a:r>
          </a:p>
        </p:txBody>
      </p:sp>
    </p:spTree>
    <p:extLst>
      <p:ext uri="{BB962C8B-B14F-4D97-AF65-F5344CB8AC3E}">
        <p14:creationId xmlns:p14="http://schemas.microsoft.com/office/powerpoint/2010/main" val="42578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702779"/>
            <a:ext cx="5510213" cy="830997"/>
          </a:xfrm>
        </p:spPr>
        <p:txBody>
          <a:bodyPr/>
          <a:lstStyle/>
          <a:p>
            <a:r>
              <a:rPr lang="en-US">
                <a:latin typeface="Segoe UI Semibold"/>
                <a:cs typeface="Segoe UI Semibold"/>
              </a:rPr>
              <a:t>Unit Testing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4FD6D-C694-4DD7-BDCB-353535379F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Segoe UI Semibold"/>
                <a:cs typeface="Segoe UI Semibold"/>
              </a:rPr>
              <a:t>What are Unit Tests?</a:t>
            </a:r>
            <a:endParaRPr lang="en-US" sz="540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657D3E4-7C46-46F4-BD59-FA81DBD88B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81678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24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Segoe UI Semibold"/>
                <a:cs typeface="Segoe UI Semibold"/>
              </a:rPr>
              <a:t>Test Structure</a:t>
            </a:r>
            <a:endParaRPr lang="en-US" dirty="0"/>
          </a:p>
        </p:txBody>
      </p:sp>
      <p:graphicFrame>
        <p:nvGraphicFramePr>
          <p:cNvPr id="31" name="Diagram 31">
            <a:extLst>
              <a:ext uri="{FF2B5EF4-FFF2-40B4-BE49-F238E27FC236}">
                <a16:creationId xmlns:a16="http://schemas.microsoft.com/office/drawing/2014/main" id="{C469B55B-0A3D-4504-A538-0765A12DF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671406"/>
              </p:ext>
            </p:extLst>
          </p:nvPr>
        </p:nvGraphicFramePr>
        <p:xfrm>
          <a:off x="492125" y="1797050"/>
          <a:ext cx="1123473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719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702779"/>
            <a:ext cx="5510213" cy="830997"/>
          </a:xfrm>
        </p:spPr>
        <p:txBody>
          <a:bodyPr/>
          <a:lstStyle/>
          <a:p>
            <a:r>
              <a:rPr lang="en-US"/>
              <a:t>Jest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4FD6D-C694-4DD7-BDCB-353535379F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Segoe UI Semibold"/>
                <a:cs typeface="Segoe UI Semibold"/>
              </a:rPr>
              <a:t>What is Jest?</a:t>
            </a:r>
            <a:endParaRPr lang="en-US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A3A5F327-876F-40C9-99B4-07B52B928E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726885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45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Microsoft Macintosh PowerPoint</Application>
  <PresentationFormat>Widescreen</PresentationFormat>
  <Paragraphs>144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Proxima Nova</vt:lpstr>
      <vt:lpstr>Proxima Nova Semibold</vt:lpstr>
      <vt:lpstr>Segoe UI</vt:lpstr>
      <vt:lpstr>Segoe UI (Body)</vt:lpstr>
      <vt:lpstr>Segoe UI Semibold</vt:lpstr>
      <vt:lpstr>Office Theme</vt:lpstr>
      <vt:lpstr>PowerPoint Presentation</vt:lpstr>
      <vt:lpstr>Testing SPFx Solutions using Jest and Enzyme</vt:lpstr>
      <vt:lpstr>Aakash Bhardwaj</vt:lpstr>
      <vt:lpstr>PowerPoint Presentation</vt:lpstr>
      <vt:lpstr>Unit Testing</vt:lpstr>
      <vt:lpstr>What are Unit Tests?</vt:lpstr>
      <vt:lpstr>Test Structure</vt:lpstr>
      <vt:lpstr>Jest</vt:lpstr>
      <vt:lpstr>What is Jest?</vt:lpstr>
      <vt:lpstr>Setup</vt:lpstr>
      <vt:lpstr>Matchers</vt:lpstr>
      <vt:lpstr>Jest Globals</vt:lpstr>
      <vt:lpstr>Jest Config</vt:lpstr>
      <vt:lpstr>Enzyme</vt:lpstr>
      <vt:lpstr>What is Enzyme?</vt:lpstr>
      <vt:lpstr>Setup</vt:lpstr>
      <vt:lpstr>API Reference</vt:lpstr>
      <vt:lpstr>Mock Functions</vt:lpstr>
      <vt:lpstr>Snapshot Testing</vt:lpstr>
      <vt:lpstr>Setup</vt:lpstr>
      <vt:lpstr>Demo</vt:lpstr>
      <vt:lpstr>References</vt:lpstr>
      <vt:lpstr>PowerPoint Presentation</vt:lpstr>
      <vt:lpstr>CI/CD with SPFx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Bhardwaj</dc:creator>
  <cp:lastModifiedBy>Aakash Bhardwaj</cp:lastModifiedBy>
  <cp:revision>1</cp:revision>
  <dcterms:created xsi:type="dcterms:W3CDTF">2020-05-23T08:06:53Z</dcterms:created>
  <dcterms:modified xsi:type="dcterms:W3CDTF">2020-05-23T08:07:12Z</dcterms:modified>
</cp:coreProperties>
</file>