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6"/>
  </p:sldMasterIdLst>
  <p:notesMasterIdLst>
    <p:notesMasterId r:id="rId11"/>
  </p:notesMasterIdLst>
  <p:handoutMasterIdLst>
    <p:handoutMasterId r:id="rId12"/>
  </p:handoutMasterIdLst>
  <p:sldIdLst>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52" d="100"/>
          <a:sy n="52" d="100"/>
        </p:scale>
        <p:origin x="250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53EA75-8A7A-4341-AD75-03C9256A970D}" type="datetimeFigureOut">
              <a:rPr lang="en-GB" smtClean="0"/>
              <a:t>11/08/2021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D8963E-93A1-4C4D-BAFD-BCCFCB1F27DC}" type="slidenum">
              <a:rPr lang="en-GB" smtClean="0"/>
              <a:t>‹#›</a:t>
            </a:fld>
            <a:endParaRPr lang="en-GB"/>
          </a:p>
        </p:txBody>
      </p:sp>
    </p:spTree>
    <p:extLst>
      <p:ext uri="{BB962C8B-B14F-4D97-AF65-F5344CB8AC3E}">
        <p14:creationId xmlns:p14="http://schemas.microsoft.com/office/powerpoint/2010/main" val="1611240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DCD37-B383-4F72-A700-213CE1FD2E3B}" type="datetimeFigureOut">
              <a:rPr lang="en-GB" smtClean="0"/>
              <a:t>11/08/2021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89CAE3-EC69-4E07-BE43-E35DF86BEAD4}" type="slidenum">
              <a:rPr lang="en-GB" smtClean="0"/>
              <a:t>‹#›</a:t>
            </a:fld>
            <a:endParaRPr lang="en-GB"/>
          </a:p>
        </p:txBody>
      </p:sp>
    </p:spTree>
    <p:extLst>
      <p:ext uri="{BB962C8B-B14F-4D97-AF65-F5344CB8AC3E}">
        <p14:creationId xmlns:p14="http://schemas.microsoft.com/office/powerpoint/2010/main" val="3555932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title, left, boxed, 3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bwMode="auto"/>
        <p:txBody>
          <a:bodyPr/>
          <a:lstStyle/>
          <a:p>
            <a:fld id="{455123DE-DF0A-45CF-9929-81DBBDC71DC7}" type="slidenum">
              <a:rPr lang="en-AU" smtClean="0"/>
              <a:pPr/>
              <a:t>‹#›</a:t>
            </a:fld>
            <a:endParaRPr lang="en-AU" dirty="0"/>
          </a:p>
        </p:txBody>
      </p:sp>
      <p:sp>
        <p:nvSpPr>
          <p:cNvPr id="9" name="Rectangle 8"/>
          <p:cNvSpPr/>
          <p:nvPr userDrawn="1"/>
        </p:nvSpPr>
        <p:spPr bwMode="auto">
          <a:xfrm>
            <a:off x="0" y="544544"/>
            <a:ext cx="6096000" cy="2502000"/>
          </a:xfrm>
          <a:prstGeom prst="rect">
            <a:avLst/>
          </a:prstGeom>
          <a:solidFill>
            <a:schemeClr val="bg1"/>
          </a:solidFill>
          <a:ln w="12700" cmpd="sng">
            <a:solidFill>
              <a:schemeClr val="bg2">
                <a:alpha val="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AU" sz="1800" dirty="0">
              <a:noFill/>
            </a:endParaRPr>
          </a:p>
        </p:txBody>
      </p:sp>
      <p:sp>
        <p:nvSpPr>
          <p:cNvPr id="10" name="Tab 1"/>
          <p:cNvSpPr/>
          <p:nvPr userDrawn="1"/>
        </p:nvSpPr>
        <p:spPr bwMode="auto">
          <a:xfrm>
            <a:off x="1" y="831600"/>
            <a:ext cx="288000" cy="8820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1800" dirty="0"/>
          </a:p>
        </p:txBody>
      </p:sp>
      <p:sp>
        <p:nvSpPr>
          <p:cNvPr id="8" name="Text Placeholder 7"/>
          <p:cNvSpPr>
            <a:spLocks noGrp="1"/>
          </p:cNvSpPr>
          <p:nvPr userDrawn="1">
            <p:ph type="body" sz="quarter" idx="13" hasCustomPrompt="1"/>
          </p:nvPr>
        </p:nvSpPr>
        <p:spPr bwMode="auto">
          <a:xfrm>
            <a:off x="576000" y="2050742"/>
            <a:ext cx="11323200" cy="553998"/>
          </a:xfrm>
        </p:spPr>
        <p:txBody>
          <a:bodyPr wrap="square" lIns="0" tIns="0" rIns="0" bIns="0">
            <a:spAutoFit/>
          </a:bodyPr>
          <a:lstStyle>
            <a:lvl1pPr marL="0" indent="0">
              <a:lnSpc>
                <a:spcPct val="100000"/>
              </a:lnSpc>
              <a:spcBef>
                <a:spcPts val="0"/>
              </a:spcBef>
              <a:buNone/>
              <a:defRPr sz="1200">
                <a:solidFill>
                  <a:schemeClr val="tx2"/>
                </a:solidFill>
              </a:defRPr>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userDrawn="1">
            <p:ph type="title" hasCustomPrompt="1"/>
          </p:nvPr>
        </p:nvSpPr>
        <p:spPr bwMode="auto">
          <a:xfrm>
            <a:off x="576000" y="788400"/>
            <a:ext cx="11323200" cy="1000800"/>
          </a:xfrm>
          <a:prstGeom prst="rect">
            <a:avLst/>
          </a:prstGeom>
        </p:spPr>
        <p:txBody>
          <a:bodyPr lIns="0" tIns="0" rIns="0" bIns="0" anchor="t" anchorCtr="0">
            <a:noAutofit/>
          </a:bodyPr>
          <a:lstStyle>
            <a:lvl1pPr>
              <a:lnSpc>
                <a:spcPct val="90000"/>
              </a:lnSpc>
              <a:defRPr sz="2400" baseline="0"/>
            </a:lvl1pPr>
          </a:lstStyle>
          <a:p>
            <a:r>
              <a:rPr lang="en-US" dirty="0"/>
              <a:t>Title line 1</a:t>
            </a:r>
            <a:br>
              <a:rPr lang="en-US" dirty="0"/>
            </a:br>
            <a:r>
              <a:rPr lang="en-US" dirty="0"/>
              <a:t>Title line 2</a:t>
            </a:r>
            <a:br>
              <a:rPr lang="en-US" dirty="0"/>
            </a:br>
            <a:r>
              <a:rPr lang="en-US" dirty="0"/>
              <a:t>Title line 3</a:t>
            </a:r>
            <a:br>
              <a:rPr lang="en-US" dirty="0"/>
            </a:br>
            <a:endParaRPr lang="en-AU" dirty="0"/>
          </a:p>
        </p:txBody>
      </p:sp>
    </p:spTree>
    <p:extLst>
      <p:ext uri="{BB962C8B-B14F-4D97-AF65-F5344CB8AC3E}">
        <p14:creationId xmlns:p14="http://schemas.microsoft.com/office/powerpoint/2010/main" val="194293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ster title, right, 3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10008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r>
              <a:rPr lang="en-US" dirty="0"/>
              <a:t>Title line 3</a:t>
            </a:r>
            <a:br>
              <a:rPr lang="en-US" dirty="0"/>
            </a:br>
            <a:endParaRPr lang="en-AU" dirty="0"/>
          </a:p>
        </p:txBody>
      </p:sp>
      <p:sp>
        <p:nvSpPr>
          <p:cNvPr id="16" name="Text Placeholder 7"/>
          <p:cNvSpPr>
            <a:spLocks noGrp="1"/>
          </p:cNvSpPr>
          <p:nvPr>
            <p:ph type="body" sz="quarter" idx="13" hasCustomPrompt="1"/>
          </p:nvPr>
        </p:nvSpPr>
        <p:spPr>
          <a:xfrm>
            <a:off x="6672000" y="2052000"/>
            <a:ext cx="4944000" cy="553998"/>
          </a:xfrm>
          <a:noFill/>
        </p:spPr>
        <p:txBody>
          <a:bodyPr lIns="0" tIns="0" rIns="0" bIns="0">
            <a:noAutofit/>
          </a:bodyPr>
          <a:lstStyle>
            <a:lvl1pPr marL="0" indent="0">
              <a:lnSpc>
                <a:spcPct val="100000"/>
              </a:lnSpc>
              <a:spcBef>
                <a:spcPts val="0"/>
              </a:spcBef>
              <a:buNone/>
              <a:defRPr sz="1200" baseline="0">
                <a:solidFill>
                  <a:schemeClr val="tx2"/>
                </a:solidFill>
              </a:defRPr>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50924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ster title, right, 2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6696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endParaRPr lang="en-AU" dirty="0"/>
          </a:p>
        </p:txBody>
      </p:sp>
      <p:sp>
        <p:nvSpPr>
          <p:cNvPr id="16" name="Text Placeholder 7"/>
          <p:cNvSpPr>
            <a:spLocks noGrp="1"/>
          </p:cNvSpPr>
          <p:nvPr>
            <p:ph type="body" sz="quarter" idx="13" hasCustomPrompt="1"/>
          </p:nvPr>
        </p:nvSpPr>
        <p:spPr>
          <a:xfrm>
            <a:off x="6672000" y="2052000"/>
            <a:ext cx="4944000" cy="553998"/>
          </a:xfrm>
          <a:noFill/>
        </p:spPr>
        <p:txBody>
          <a:bodyPr lIns="0" tIns="0" rIns="0" bIns="0">
            <a:noAutofit/>
          </a:bodyPr>
          <a:lstStyle>
            <a:lvl1pPr marL="0" indent="0">
              <a:lnSpc>
                <a:spcPct val="100000"/>
              </a:lnSpc>
              <a:spcBef>
                <a:spcPts val="0"/>
              </a:spcBef>
              <a:buNone/>
              <a:defRPr sz="1200" baseline="0">
                <a:solidFill>
                  <a:schemeClr val="tx2"/>
                </a:solidFill>
              </a:defRPr>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484027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ster title, right, 1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3384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endParaRPr lang="en-AU" dirty="0"/>
          </a:p>
        </p:txBody>
      </p:sp>
      <p:sp>
        <p:nvSpPr>
          <p:cNvPr id="16" name="Text Placeholder 7"/>
          <p:cNvSpPr>
            <a:spLocks noGrp="1"/>
          </p:cNvSpPr>
          <p:nvPr>
            <p:ph type="body" sz="quarter" idx="13" hasCustomPrompt="1"/>
          </p:nvPr>
        </p:nvSpPr>
        <p:spPr>
          <a:xfrm>
            <a:off x="6672000" y="2052000"/>
            <a:ext cx="4944000" cy="553998"/>
          </a:xfrm>
          <a:noFill/>
        </p:spPr>
        <p:txBody>
          <a:bodyPr lIns="0" tIns="0" rIns="0" bIns="0">
            <a:noAutofit/>
          </a:bodyPr>
          <a:lstStyle>
            <a:lvl1pPr marL="0" indent="0">
              <a:lnSpc>
                <a:spcPct val="100000"/>
              </a:lnSpc>
              <a:spcBef>
                <a:spcPts val="0"/>
              </a:spcBef>
              <a:buNone/>
              <a:defRPr sz="1200" baseline="0">
                <a:solidFill>
                  <a:schemeClr val="tx2"/>
                </a:solidFill>
              </a:defRPr>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552419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Copied In Content, 3 line ">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userDrawn="1"/>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2"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br>
              <a:rPr lang="en-US" dirty="0"/>
            </a:br>
            <a:r>
              <a:rPr lang="en-US" dirty="0"/>
              <a:t>Title line 3</a:t>
            </a:r>
            <a:endParaRPr lang="en-AU" dirty="0"/>
          </a:p>
        </p:txBody>
      </p:sp>
    </p:spTree>
    <p:extLst>
      <p:ext uri="{BB962C8B-B14F-4D97-AF65-F5344CB8AC3E}">
        <p14:creationId xmlns:p14="http://schemas.microsoft.com/office/powerpoint/2010/main" val="3301828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Copied In Content,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userDrawn="1"/>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endParaRPr lang="en-AU" dirty="0"/>
          </a:p>
        </p:txBody>
      </p:sp>
    </p:spTree>
    <p:extLst>
      <p:ext uri="{BB962C8B-B14F-4D97-AF65-F5344CB8AC3E}">
        <p14:creationId xmlns:p14="http://schemas.microsoft.com/office/powerpoint/2010/main" val="3884280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Copied In Content,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userDrawn="1"/>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bg2">
                      <a:alpha val="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lvl1pPr>
              <a:defRPr sz="2400" baseline="0"/>
            </a:lvl1pPr>
          </a:lstStyle>
          <a:p>
            <a:r>
              <a:rPr lang="en-US" dirty="0"/>
              <a:t>Title line 1</a:t>
            </a:r>
            <a:br>
              <a:rPr lang="en-US" dirty="0"/>
            </a:br>
            <a:endParaRPr lang="en-AU" dirty="0"/>
          </a:p>
        </p:txBody>
      </p:sp>
    </p:spTree>
    <p:extLst>
      <p:ext uri="{BB962C8B-B14F-4D97-AF65-F5344CB8AC3E}">
        <p14:creationId xmlns:p14="http://schemas.microsoft.com/office/powerpoint/2010/main" val="3173276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text, 3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5191217"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9" name="Text Placeholder 8"/>
          <p:cNvSpPr>
            <a:spLocks noGrp="1"/>
          </p:cNvSpPr>
          <p:nvPr>
            <p:ph type="body" sz="quarter" idx="14" hasCustomPrompt="1"/>
          </p:nvPr>
        </p:nvSpPr>
        <p:spPr>
          <a:xfrm>
            <a:off x="6393600" y="1940400"/>
            <a:ext cx="5505600" cy="244800"/>
          </a:xfrm>
        </p:spPr>
        <p:txBody>
          <a:bodyPr lIns="0" tIns="0" rIns="0" bIns="0">
            <a:noAutofit/>
          </a:bodyPr>
          <a:lstStyle>
            <a:lvl1pPr marL="0" indent="0">
              <a:lnSpc>
                <a:spcPct val="100000"/>
              </a:lnSpc>
              <a:buNone/>
              <a:defRPr sz="1600" baseline="0"/>
            </a:lvl1pPr>
          </a:lstStyle>
          <a:p>
            <a:pPr lvl="0"/>
            <a:r>
              <a:rPr lang="en-US" dirty="0"/>
              <a:t>Enter text here</a:t>
            </a:r>
            <a:endParaRPr lang="en-AU" dirty="0"/>
          </a:p>
        </p:txBody>
      </p:sp>
      <p:sp>
        <p:nvSpPr>
          <p:cNvPr id="13" name="Text Placeholder 7"/>
          <p:cNvSpPr>
            <a:spLocks noGrp="1"/>
          </p:cNvSpPr>
          <p:nvPr>
            <p:ph type="body" sz="quarter" idx="16"/>
          </p:nvPr>
        </p:nvSpPr>
        <p:spPr>
          <a:xfrm>
            <a:off x="6393599" y="2261866"/>
            <a:ext cx="5504964"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2261866"/>
            <a:ext cx="5193000"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006479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text,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4001"/>
            <a:ext cx="5191217"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9" name="Text Placeholder 8"/>
          <p:cNvSpPr>
            <a:spLocks noGrp="1"/>
          </p:cNvSpPr>
          <p:nvPr>
            <p:ph type="body" sz="quarter" idx="14" hasCustomPrompt="1"/>
          </p:nvPr>
        </p:nvSpPr>
        <p:spPr>
          <a:xfrm>
            <a:off x="6393600" y="1944000"/>
            <a:ext cx="5505600" cy="244800"/>
          </a:xfrm>
        </p:spPr>
        <p:txBody>
          <a:bodyPr lIns="0" tIns="0" rIns="0" bIns="0">
            <a:noAutofit/>
          </a:bodyPr>
          <a:lstStyle>
            <a:lvl1pPr marL="0" indent="0">
              <a:lnSpc>
                <a:spcPct val="100000"/>
              </a:lnSpc>
              <a:buNone/>
              <a:defRPr sz="1600" baseline="0"/>
            </a:lvl1pPr>
          </a:lstStyle>
          <a:p>
            <a:pPr lvl="0"/>
            <a:r>
              <a:rPr lang="en-US" dirty="0"/>
              <a:t>Enter text here</a:t>
            </a:r>
            <a:endParaRPr lang="en-AU" dirty="0"/>
          </a:p>
        </p:txBody>
      </p:sp>
      <p:sp>
        <p:nvSpPr>
          <p:cNvPr id="13" name="Text Placeholder 7"/>
          <p:cNvSpPr>
            <a:spLocks noGrp="1"/>
          </p:cNvSpPr>
          <p:nvPr>
            <p:ph type="body" sz="quarter" idx="16"/>
          </p:nvPr>
        </p:nvSpPr>
        <p:spPr>
          <a:xfrm>
            <a:off x="6393599" y="2261866"/>
            <a:ext cx="5504964"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2261866"/>
            <a:ext cx="5193000"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922586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text,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5191217"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9" name="Text Placeholder 8"/>
          <p:cNvSpPr>
            <a:spLocks noGrp="1"/>
          </p:cNvSpPr>
          <p:nvPr>
            <p:ph type="body" sz="quarter" idx="14" hasCustomPrompt="1"/>
          </p:nvPr>
        </p:nvSpPr>
        <p:spPr>
          <a:xfrm>
            <a:off x="6393600" y="1940400"/>
            <a:ext cx="5505600" cy="244800"/>
          </a:xfrm>
        </p:spPr>
        <p:txBody>
          <a:bodyPr lIns="0" tIns="0" rIns="0" bIns="0">
            <a:noAutofit/>
          </a:bodyPr>
          <a:lstStyle>
            <a:lvl1pPr marL="0" indent="0">
              <a:lnSpc>
                <a:spcPct val="100000"/>
              </a:lnSpc>
              <a:buNone/>
              <a:defRPr sz="1600" baseline="0"/>
            </a:lvl1pPr>
          </a:lstStyle>
          <a:p>
            <a:pPr lvl="0"/>
            <a:r>
              <a:rPr lang="en-US" dirty="0"/>
              <a:t>Enter text here</a:t>
            </a:r>
            <a:endParaRPr lang="en-AU" dirty="0"/>
          </a:p>
        </p:txBody>
      </p:sp>
      <p:sp>
        <p:nvSpPr>
          <p:cNvPr id="13" name="Text Placeholder 7"/>
          <p:cNvSpPr>
            <a:spLocks noGrp="1"/>
          </p:cNvSpPr>
          <p:nvPr>
            <p:ph type="body" sz="quarter" idx="16"/>
          </p:nvPr>
        </p:nvSpPr>
        <p:spPr>
          <a:xfrm>
            <a:off x="6393599" y="2261866"/>
            <a:ext cx="5504964" cy="3819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2261866"/>
            <a:ext cx="5193000" cy="3819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47019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text, no subtitle, 3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ext Placeholder 7"/>
          <p:cNvSpPr>
            <a:spLocks noGrp="1"/>
          </p:cNvSpPr>
          <p:nvPr>
            <p:ph type="body" sz="quarter" idx="16"/>
          </p:nvPr>
        </p:nvSpPr>
        <p:spPr>
          <a:xfrm>
            <a:off x="6393600" y="1940400"/>
            <a:ext cx="55056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1940400"/>
            <a:ext cx="51930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00402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ster title, left, boxed,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userDrawn="1"/>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8" name="Text Placeholder 7"/>
          <p:cNvSpPr>
            <a:spLocks noGrp="1"/>
          </p:cNvSpPr>
          <p:nvPr>
            <p:ph type="body" sz="quarter" idx="13" hasCustomPrompt="1"/>
          </p:nvPr>
        </p:nvSpPr>
        <p:spPr>
          <a:xfrm>
            <a:off x="576000" y="2050742"/>
            <a:ext cx="11323200" cy="553998"/>
          </a:xfrm>
        </p:spPr>
        <p:txBody>
          <a:bodyPr wrap="square" lIns="0" tIns="0" rIns="0" bIns="0">
            <a:spAutoFit/>
          </a:bodyPr>
          <a:lstStyle>
            <a:lvl1pPr marL="0" indent="0">
              <a:lnSpc>
                <a:spcPct val="100000"/>
              </a:lnSpc>
              <a:spcBef>
                <a:spcPts val="0"/>
              </a:spcBef>
              <a:buNone/>
              <a:defRPr sz="1200"/>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br>
              <a:rPr lang="en-US" dirty="0"/>
            </a:br>
            <a:endParaRPr lang="en-AU" dirty="0"/>
          </a:p>
        </p:txBody>
      </p:sp>
    </p:spTree>
    <p:extLst>
      <p:ext uri="{BB962C8B-B14F-4D97-AF65-F5344CB8AC3E}">
        <p14:creationId xmlns:p14="http://schemas.microsoft.com/office/powerpoint/2010/main" val="3543014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text, no subtitle,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ext Placeholder 7"/>
          <p:cNvSpPr>
            <a:spLocks noGrp="1"/>
          </p:cNvSpPr>
          <p:nvPr>
            <p:ph type="body" sz="quarter" idx="16"/>
          </p:nvPr>
        </p:nvSpPr>
        <p:spPr>
          <a:xfrm>
            <a:off x="6393600" y="1940400"/>
            <a:ext cx="55056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1940400"/>
            <a:ext cx="51930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422853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text, no subtitle,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ext Placeholder 7"/>
          <p:cNvSpPr>
            <a:spLocks noGrp="1"/>
          </p:cNvSpPr>
          <p:nvPr>
            <p:ph type="body" sz="quarter" idx="16"/>
          </p:nvPr>
        </p:nvSpPr>
        <p:spPr>
          <a:xfrm>
            <a:off x="6393600" y="1940400"/>
            <a:ext cx="55056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1940400"/>
            <a:ext cx="51930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460127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column text, 3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5999" y="1940400"/>
            <a:ext cx="11323200"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10" name="Text Placeholder 7"/>
          <p:cNvSpPr>
            <a:spLocks noGrp="1"/>
          </p:cNvSpPr>
          <p:nvPr>
            <p:ph type="body" sz="quarter" idx="17"/>
          </p:nvPr>
        </p:nvSpPr>
        <p:spPr>
          <a:xfrm>
            <a:off x="576000" y="2261866"/>
            <a:ext cx="11323200" cy="3819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8157890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text,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5999" y="1944001"/>
            <a:ext cx="11323200"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10" name="Text Placeholder 7"/>
          <p:cNvSpPr>
            <a:spLocks noGrp="1"/>
          </p:cNvSpPr>
          <p:nvPr>
            <p:ph type="body" sz="quarter" idx="17"/>
          </p:nvPr>
        </p:nvSpPr>
        <p:spPr>
          <a:xfrm>
            <a:off x="576000" y="2261866"/>
            <a:ext cx="11323200"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817081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text,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5999" y="1940400"/>
            <a:ext cx="11323200"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10" name="Text Placeholder 7"/>
          <p:cNvSpPr>
            <a:spLocks noGrp="1"/>
          </p:cNvSpPr>
          <p:nvPr>
            <p:ph type="body" sz="quarter" idx="17"/>
          </p:nvPr>
        </p:nvSpPr>
        <p:spPr>
          <a:xfrm>
            <a:off x="576000" y="2261866"/>
            <a:ext cx="11323200"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810172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text, no subtitle, 3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ext Placeholder 7"/>
          <p:cNvSpPr>
            <a:spLocks noGrp="1"/>
          </p:cNvSpPr>
          <p:nvPr>
            <p:ph type="body" sz="quarter" idx="17"/>
          </p:nvPr>
        </p:nvSpPr>
        <p:spPr>
          <a:xfrm>
            <a:off x="576000" y="1940400"/>
            <a:ext cx="113232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4402118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text, no subtitle,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ext Placeholder 7"/>
          <p:cNvSpPr>
            <a:spLocks noGrp="1"/>
          </p:cNvSpPr>
          <p:nvPr>
            <p:ph type="body" sz="quarter" idx="17"/>
          </p:nvPr>
        </p:nvSpPr>
        <p:spPr>
          <a:xfrm>
            <a:off x="576000" y="1940400"/>
            <a:ext cx="113232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0739962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ne column text, no subtitle,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ext Placeholder 7"/>
          <p:cNvSpPr>
            <a:spLocks noGrp="1"/>
          </p:cNvSpPr>
          <p:nvPr>
            <p:ph type="body" sz="quarter" idx="17"/>
          </p:nvPr>
        </p:nvSpPr>
        <p:spPr>
          <a:xfrm>
            <a:off x="576000" y="1940400"/>
            <a:ext cx="113232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4358009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 pull out text,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1" name="Tab 1"/>
          <p:cNvSpPr/>
          <p:nvPr userDrawn="1"/>
        </p:nvSpPr>
        <p:spPr>
          <a:xfrm>
            <a:off x="0" y="29808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2" name="Title 1"/>
          <p:cNvSpPr>
            <a:spLocks noGrp="1"/>
          </p:cNvSpPr>
          <p:nvPr>
            <p:ph type="title" hasCustomPrompt="1"/>
          </p:nvPr>
        </p:nvSpPr>
        <p:spPr>
          <a:xfrm>
            <a:off x="576000" y="2937600"/>
            <a:ext cx="11323200" cy="1000800"/>
          </a:xfrm>
          <a:prstGeom prst="rect">
            <a:avLst/>
          </a:prstGeom>
        </p:spPr>
        <p:txBody>
          <a:bodyPr lIns="0" tIns="0" rIns="0" bIns="0" anchor="t" anchorCtr="0">
            <a:noAutofit/>
          </a:bodyPr>
          <a:lstStyle>
            <a:lvl1pPr marL="0">
              <a:defRPr sz="2400">
                <a:solidFill>
                  <a:schemeClr val="tx2"/>
                </a:solidFill>
              </a:defRPr>
            </a:lvl1pPr>
          </a:lstStyle>
          <a:p>
            <a:r>
              <a:rPr lang="en-US" dirty="0"/>
              <a:t>Headline</a:t>
            </a:r>
            <a:endParaRPr lang="en-AU" dirty="0"/>
          </a:p>
        </p:txBody>
      </p:sp>
      <p:sp>
        <p:nvSpPr>
          <p:cNvPr id="14" name="Text Placeholder 13"/>
          <p:cNvSpPr>
            <a:spLocks noGrp="1"/>
          </p:cNvSpPr>
          <p:nvPr>
            <p:ph type="body" sz="quarter" idx="13" hasCustomPrompt="1"/>
          </p:nvPr>
        </p:nvSpPr>
        <p:spPr>
          <a:xfrm>
            <a:off x="576000" y="788401"/>
            <a:ext cx="11323200" cy="664797"/>
          </a:xfrm>
        </p:spPr>
        <p:txBody>
          <a:bodyPr>
            <a:noAutofit/>
          </a:bodyPr>
          <a:lstStyle>
            <a:lvl1pPr marL="0" indent="0">
              <a:spcBef>
                <a:spcPts val="0"/>
              </a:spcBef>
              <a:buNone/>
              <a:defRPr sz="2400"/>
            </a:lvl1pPr>
          </a:lstStyle>
          <a:p>
            <a:r>
              <a:rPr lang="en-US" dirty="0"/>
              <a:t>Title line 1</a:t>
            </a:r>
            <a:br>
              <a:rPr lang="en-US" dirty="0"/>
            </a:br>
            <a:r>
              <a:rPr lang="en-US" dirty="0"/>
              <a:t>Title line 2</a:t>
            </a:r>
            <a:endParaRPr lang="en-AU" dirty="0"/>
          </a:p>
        </p:txBody>
      </p:sp>
    </p:spTree>
    <p:extLst>
      <p:ext uri="{BB962C8B-B14F-4D97-AF65-F5344CB8AC3E}">
        <p14:creationId xmlns:p14="http://schemas.microsoft.com/office/powerpoint/2010/main" val="16407956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 pull out text,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1" name="Tab 1"/>
          <p:cNvSpPr/>
          <p:nvPr userDrawn="1"/>
        </p:nvSpPr>
        <p:spPr>
          <a:xfrm>
            <a:off x="0" y="29808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2" name="Title 1"/>
          <p:cNvSpPr>
            <a:spLocks noGrp="1"/>
          </p:cNvSpPr>
          <p:nvPr>
            <p:ph type="title" hasCustomPrompt="1"/>
          </p:nvPr>
        </p:nvSpPr>
        <p:spPr>
          <a:xfrm>
            <a:off x="576000" y="2937600"/>
            <a:ext cx="11323200" cy="669600"/>
          </a:xfrm>
          <a:prstGeom prst="rect">
            <a:avLst/>
          </a:prstGeom>
        </p:spPr>
        <p:txBody>
          <a:bodyPr lIns="0" tIns="0" rIns="0" bIns="0" anchor="t" anchorCtr="0">
            <a:noAutofit/>
          </a:bodyPr>
          <a:lstStyle>
            <a:lvl1pPr marL="0">
              <a:defRPr sz="2400">
                <a:solidFill>
                  <a:schemeClr val="tx2"/>
                </a:solidFill>
              </a:defRPr>
            </a:lvl1pPr>
          </a:lstStyle>
          <a:p>
            <a:r>
              <a:rPr lang="en-US" dirty="0"/>
              <a:t>Headline</a:t>
            </a:r>
            <a:endParaRPr lang="en-AU" dirty="0"/>
          </a:p>
        </p:txBody>
      </p:sp>
      <p:sp>
        <p:nvSpPr>
          <p:cNvPr id="14" name="Text Placeholder 13"/>
          <p:cNvSpPr>
            <a:spLocks noGrp="1"/>
          </p:cNvSpPr>
          <p:nvPr>
            <p:ph type="body" sz="quarter" idx="13" hasCustomPrompt="1"/>
          </p:nvPr>
        </p:nvSpPr>
        <p:spPr>
          <a:xfrm>
            <a:off x="576000" y="788401"/>
            <a:ext cx="11323200" cy="664797"/>
          </a:xfrm>
        </p:spPr>
        <p:txBody>
          <a:bodyPr>
            <a:noAutofit/>
          </a:bodyPr>
          <a:lstStyle>
            <a:lvl1pPr marL="0" indent="0">
              <a:spcBef>
                <a:spcPts val="0"/>
              </a:spcBef>
              <a:buNone/>
              <a:defRPr sz="2400"/>
            </a:lvl1pPr>
          </a:lstStyle>
          <a:p>
            <a:r>
              <a:rPr lang="en-US" dirty="0"/>
              <a:t>Title line 1</a:t>
            </a:r>
            <a:br>
              <a:rPr lang="en-US" dirty="0"/>
            </a:br>
            <a:r>
              <a:rPr lang="en-US" dirty="0"/>
              <a:t>Title line 2</a:t>
            </a:r>
            <a:endParaRPr lang="en-AU" dirty="0"/>
          </a:p>
        </p:txBody>
      </p:sp>
    </p:spTree>
    <p:extLst>
      <p:ext uri="{BB962C8B-B14F-4D97-AF65-F5344CB8AC3E}">
        <p14:creationId xmlns:p14="http://schemas.microsoft.com/office/powerpoint/2010/main" val="139469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ster title, left, boxed, 1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userDrawn="1"/>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8" name="Text Placeholder 7"/>
          <p:cNvSpPr>
            <a:spLocks noGrp="1"/>
          </p:cNvSpPr>
          <p:nvPr>
            <p:ph type="body" sz="quarter" idx="13" hasCustomPrompt="1"/>
          </p:nvPr>
        </p:nvSpPr>
        <p:spPr>
          <a:xfrm>
            <a:off x="576000" y="2050742"/>
            <a:ext cx="11323200" cy="553998"/>
          </a:xfrm>
        </p:spPr>
        <p:txBody>
          <a:bodyPr wrap="square" lIns="0" tIns="0" rIns="0" bIns="0">
            <a:spAutoFit/>
          </a:bodyPr>
          <a:lstStyle>
            <a:lvl1pPr marL="0" indent="0">
              <a:lnSpc>
                <a:spcPct val="100000"/>
              </a:lnSpc>
              <a:spcBef>
                <a:spcPts val="0"/>
              </a:spcBef>
              <a:buNone/>
              <a:defRPr sz="1200"/>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lvl1pPr>
              <a:defRPr sz="2400" baseline="0"/>
            </a:lvl1pPr>
          </a:lstStyle>
          <a:p>
            <a:r>
              <a:rPr lang="en-US" dirty="0"/>
              <a:t>Title line 1</a:t>
            </a:r>
            <a:endParaRPr lang="en-AU" dirty="0"/>
          </a:p>
        </p:txBody>
      </p:sp>
    </p:spTree>
    <p:extLst>
      <p:ext uri="{BB962C8B-B14F-4D97-AF65-F5344CB8AC3E}">
        <p14:creationId xmlns:p14="http://schemas.microsoft.com/office/powerpoint/2010/main" val="27436609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 pull out text,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1" name="Tab 1"/>
          <p:cNvSpPr/>
          <p:nvPr userDrawn="1"/>
        </p:nvSpPr>
        <p:spPr>
          <a:xfrm>
            <a:off x="0" y="29808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2" name="Title 1"/>
          <p:cNvSpPr>
            <a:spLocks noGrp="1"/>
          </p:cNvSpPr>
          <p:nvPr>
            <p:ph type="title" hasCustomPrompt="1"/>
          </p:nvPr>
        </p:nvSpPr>
        <p:spPr>
          <a:xfrm>
            <a:off x="576000" y="2937600"/>
            <a:ext cx="11323200" cy="338400"/>
          </a:xfrm>
          <a:prstGeom prst="rect">
            <a:avLst/>
          </a:prstGeom>
        </p:spPr>
        <p:txBody>
          <a:bodyPr lIns="0" tIns="0" rIns="0" bIns="0" anchor="t" anchorCtr="0">
            <a:noAutofit/>
          </a:bodyPr>
          <a:lstStyle>
            <a:lvl1pPr marL="0">
              <a:defRPr sz="2400">
                <a:solidFill>
                  <a:schemeClr val="tx2"/>
                </a:solidFill>
              </a:defRPr>
            </a:lvl1pPr>
          </a:lstStyle>
          <a:p>
            <a:r>
              <a:rPr lang="en-US" dirty="0"/>
              <a:t>Headline</a:t>
            </a:r>
            <a:endParaRPr lang="en-AU" dirty="0"/>
          </a:p>
        </p:txBody>
      </p:sp>
      <p:sp>
        <p:nvSpPr>
          <p:cNvPr id="14" name="Text Placeholder 13"/>
          <p:cNvSpPr>
            <a:spLocks noGrp="1"/>
          </p:cNvSpPr>
          <p:nvPr>
            <p:ph type="body" sz="quarter" idx="13" hasCustomPrompt="1"/>
          </p:nvPr>
        </p:nvSpPr>
        <p:spPr>
          <a:xfrm>
            <a:off x="576000" y="788401"/>
            <a:ext cx="11323200" cy="664797"/>
          </a:xfrm>
        </p:spPr>
        <p:txBody>
          <a:bodyPr>
            <a:noAutofit/>
          </a:bodyPr>
          <a:lstStyle>
            <a:lvl1pPr marL="0" indent="0">
              <a:spcBef>
                <a:spcPts val="0"/>
              </a:spcBef>
              <a:buNone/>
              <a:defRPr sz="2400"/>
            </a:lvl1pPr>
          </a:lstStyle>
          <a:p>
            <a:r>
              <a:rPr lang="en-US" dirty="0"/>
              <a:t>Title line 1</a:t>
            </a:r>
            <a:br>
              <a:rPr lang="en-US" dirty="0"/>
            </a:br>
            <a:r>
              <a:rPr lang="en-US" dirty="0"/>
              <a:t>Title line 2</a:t>
            </a:r>
            <a:endParaRPr lang="en-AU" dirty="0"/>
          </a:p>
        </p:txBody>
      </p:sp>
    </p:spTree>
    <p:extLst>
      <p:ext uri="{BB962C8B-B14F-4D97-AF65-F5344CB8AC3E}">
        <p14:creationId xmlns:p14="http://schemas.microsoft.com/office/powerpoint/2010/main" val="1580244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with 1 image portrait, 3 line ">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1000800"/>
          </a:xfrm>
          <a:prstGeom prst="rect">
            <a:avLst/>
          </a:prstGeom>
        </p:spPr>
        <p:txBody>
          <a:bodyPr lIns="0" tIns="0" rIns="0" bIns="0" anchor="t" anchorCtr="0">
            <a:noAutofit/>
          </a:bodyPr>
          <a:lstStyle>
            <a:lvl1pPr>
              <a:defRPr baseline="0"/>
            </a:lvl1pPr>
          </a:lstStyle>
          <a:p>
            <a:r>
              <a:rPr lang="en-US" dirty="0"/>
              <a:t>Title line 1</a:t>
            </a:r>
            <a:br>
              <a:rPr lang="en-US" dirty="0"/>
            </a:br>
            <a:r>
              <a:rPr lang="en-US" dirty="0"/>
              <a:t>Title line 2</a:t>
            </a:r>
            <a:br>
              <a:rPr lang="en-US" dirty="0"/>
            </a:br>
            <a:r>
              <a:rPr lang="en-US" dirty="0"/>
              <a:t>Title line 3</a:t>
            </a:r>
            <a:endParaRPr lang="en-AU" dirty="0"/>
          </a:p>
        </p:txBody>
      </p:sp>
      <p:sp>
        <p:nvSpPr>
          <p:cNvPr id="16" name="Picture Placeholder 15"/>
          <p:cNvSpPr>
            <a:spLocks noGrp="1"/>
          </p:cNvSpPr>
          <p:nvPr>
            <p:ph type="pic" sz="quarter" idx="16" hasCustomPrompt="1"/>
          </p:nvPr>
        </p:nvSpPr>
        <p:spPr>
          <a:xfrm>
            <a:off x="7152000" y="432000"/>
            <a:ext cx="50208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9095128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with 1 image portrait, 2 line ">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6" name="Picture Placeholder 15"/>
          <p:cNvSpPr>
            <a:spLocks noGrp="1"/>
          </p:cNvSpPr>
          <p:nvPr>
            <p:ph type="pic" sz="quarter" idx="16" hasCustomPrompt="1"/>
          </p:nvPr>
        </p:nvSpPr>
        <p:spPr>
          <a:xfrm>
            <a:off x="7152000" y="432000"/>
            <a:ext cx="50208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350015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with 1 image portrait,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338400"/>
          </a:xfrm>
          <a:prstGeom prst="rect">
            <a:avLst/>
          </a:prstGeom>
        </p:spPr>
        <p:txBody>
          <a:bodyPr lIns="0" tIns="0" rIns="0" bIns="0" anchor="t" anchorCtr="0">
            <a:noAutofit/>
          </a:bodyPr>
          <a:lstStyle/>
          <a:p>
            <a:r>
              <a:rPr lang="en-US" dirty="0"/>
              <a:t>Title line 1</a:t>
            </a:r>
            <a:endParaRPr lang="en-AU" dirty="0"/>
          </a:p>
        </p:txBody>
      </p:sp>
      <p:sp>
        <p:nvSpPr>
          <p:cNvPr id="16" name="Picture Placeholder 15"/>
          <p:cNvSpPr>
            <a:spLocks noGrp="1"/>
          </p:cNvSpPr>
          <p:nvPr>
            <p:ph type="pic" sz="quarter" idx="16" hasCustomPrompt="1"/>
          </p:nvPr>
        </p:nvSpPr>
        <p:spPr>
          <a:xfrm>
            <a:off x="7152000" y="432000"/>
            <a:ext cx="50208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5039096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with 1 image landscape, 3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3564000"/>
            <a:ext cx="12192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11323200" cy="10800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vl5pPr marL="2431917" indent="-285750">
              <a:buFont typeface="Arial" panose="020B0604020202020204" pitchFamily="34" charset="0"/>
              <a:buChar char="•"/>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7"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6398460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with 1 image landscape, 2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3564000"/>
            <a:ext cx="12192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11323200" cy="10800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vl5pPr marL="2431917" indent="-285750">
              <a:buFont typeface="Arial" panose="020B0604020202020204" pitchFamily="34" charset="0"/>
              <a:buChar char="•"/>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7"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4567207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ith 1 image landscape, 1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3564000"/>
            <a:ext cx="12192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11323200" cy="10800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vl5pPr marL="2431917" indent="-285750">
              <a:buFont typeface="Arial" panose="020B0604020202020204" pitchFamily="34" charset="0"/>
              <a:buChar char="•"/>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7"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4440468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with one image wide, 3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1728000"/>
            <a:ext cx="7728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8080592" y="1727998"/>
            <a:ext cx="3818609" cy="2520000"/>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5" name="Tab 1"/>
          <p:cNvSpPr/>
          <p:nvPr userDrawn="1"/>
        </p:nvSpPr>
        <p:spPr>
          <a:xfrm>
            <a:off x="8080591" y="46512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6" name="Text Placeholder 5"/>
          <p:cNvSpPr>
            <a:spLocks noGrp="1"/>
          </p:cNvSpPr>
          <p:nvPr>
            <p:ph type="body" sz="quarter" idx="15" hasCustomPrompt="1"/>
          </p:nvPr>
        </p:nvSpPr>
        <p:spPr>
          <a:xfrm>
            <a:off x="8659199" y="4586399"/>
            <a:ext cx="3198836" cy="432000"/>
          </a:xfrm>
        </p:spPr>
        <p:txBody>
          <a:bodyPr>
            <a:noAutofit/>
          </a:bodyPr>
          <a:lstStyle>
            <a:lvl1pPr marL="0" indent="0">
              <a:spcBef>
                <a:spcPts val="0"/>
              </a:spcBef>
              <a:buNone/>
              <a:defRPr sz="3200" baseline="0"/>
            </a:lvl1pPr>
          </a:lstStyle>
          <a:p>
            <a:r>
              <a:rPr lang="en-US" sz="3500" dirty="0"/>
              <a:t>Title line 1</a:t>
            </a:r>
            <a:endParaRPr lang="en-AU" sz="1600" dirty="0"/>
          </a:p>
        </p:txBody>
      </p:sp>
      <p:sp>
        <p:nvSpPr>
          <p:cNvPr id="4" name="Text Placeholder 3"/>
          <p:cNvSpPr>
            <a:spLocks noGrp="1"/>
          </p:cNvSpPr>
          <p:nvPr>
            <p:ph type="body" sz="quarter" idx="16" hasCustomPrompt="1"/>
          </p:nvPr>
        </p:nvSpPr>
        <p:spPr>
          <a:xfrm>
            <a:off x="8659199" y="5076001"/>
            <a:ext cx="3198836" cy="246221"/>
          </a:xfrm>
        </p:spPr>
        <p:txBody>
          <a:bodyPr>
            <a:noAutofit/>
          </a:bodyPr>
          <a:lstStyle>
            <a:lvl1pPr marL="0" indent="0">
              <a:lnSpc>
                <a:spcPct val="100000"/>
              </a:lnSpc>
              <a:spcBef>
                <a:spcPts val="0"/>
              </a:spcBef>
              <a:buNone/>
              <a:defRPr sz="1600" baseline="0"/>
            </a:lvl1pPr>
          </a:lstStyle>
          <a:p>
            <a:pPr lvl="0"/>
            <a:r>
              <a:rPr lang="en-AU" dirty="0"/>
              <a:t>Title Line 2</a:t>
            </a:r>
          </a:p>
        </p:txBody>
      </p:sp>
    </p:spTree>
    <p:extLst>
      <p:ext uri="{BB962C8B-B14F-4D97-AF65-F5344CB8AC3E}">
        <p14:creationId xmlns:p14="http://schemas.microsoft.com/office/powerpoint/2010/main" val="2984911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with one image wide, 2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1728000"/>
            <a:ext cx="7728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8080592" y="1727998"/>
            <a:ext cx="3818609" cy="2520000"/>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5" name="Tab 1"/>
          <p:cNvSpPr/>
          <p:nvPr userDrawn="1"/>
        </p:nvSpPr>
        <p:spPr>
          <a:xfrm>
            <a:off x="8080591" y="46512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6" name="Text Placeholder 5"/>
          <p:cNvSpPr>
            <a:spLocks noGrp="1"/>
          </p:cNvSpPr>
          <p:nvPr>
            <p:ph type="body" sz="quarter" idx="15" hasCustomPrompt="1"/>
          </p:nvPr>
        </p:nvSpPr>
        <p:spPr>
          <a:xfrm>
            <a:off x="8659199" y="4586399"/>
            <a:ext cx="3198836" cy="432000"/>
          </a:xfrm>
        </p:spPr>
        <p:txBody>
          <a:bodyPr>
            <a:noAutofit/>
          </a:bodyPr>
          <a:lstStyle>
            <a:lvl1pPr marL="0" indent="0">
              <a:spcBef>
                <a:spcPts val="0"/>
              </a:spcBef>
              <a:buNone/>
              <a:defRPr sz="3200" baseline="0"/>
            </a:lvl1pPr>
          </a:lstStyle>
          <a:p>
            <a:r>
              <a:rPr lang="en-US" sz="3500" dirty="0"/>
              <a:t>Title line 1</a:t>
            </a:r>
            <a:endParaRPr lang="en-AU" sz="1600" dirty="0"/>
          </a:p>
        </p:txBody>
      </p:sp>
      <p:sp>
        <p:nvSpPr>
          <p:cNvPr id="4" name="Text Placeholder 3"/>
          <p:cNvSpPr>
            <a:spLocks noGrp="1"/>
          </p:cNvSpPr>
          <p:nvPr>
            <p:ph type="body" sz="quarter" idx="16" hasCustomPrompt="1"/>
          </p:nvPr>
        </p:nvSpPr>
        <p:spPr>
          <a:xfrm>
            <a:off x="8659199" y="5076001"/>
            <a:ext cx="3198836" cy="246221"/>
          </a:xfrm>
        </p:spPr>
        <p:txBody>
          <a:bodyPr>
            <a:noAutofit/>
          </a:bodyPr>
          <a:lstStyle>
            <a:lvl1pPr marL="0" indent="0">
              <a:lnSpc>
                <a:spcPct val="100000"/>
              </a:lnSpc>
              <a:spcBef>
                <a:spcPts val="0"/>
              </a:spcBef>
              <a:buNone/>
              <a:defRPr sz="1600" baseline="0"/>
            </a:lvl1pPr>
          </a:lstStyle>
          <a:p>
            <a:pPr lvl="0"/>
            <a:r>
              <a:rPr lang="en-AU" dirty="0"/>
              <a:t>Title Line 2</a:t>
            </a:r>
          </a:p>
        </p:txBody>
      </p:sp>
    </p:spTree>
    <p:extLst>
      <p:ext uri="{BB962C8B-B14F-4D97-AF65-F5344CB8AC3E}">
        <p14:creationId xmlns:p14="http://schemas.microsoft.com/office/powerpoint/2010/main" val="31079633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with one image wide, 1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1728000"/>
            <a:ext cx="7728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8080592" y="1727998"/>
            <a:ext cx="3818609" cy="2520000"/>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5" name="Tab 1"/>
          <p:cNvSpPr/>
          <p:nvPr userDrawn="1"/>
        </p:nvSpPr>
        <p:spPr>
          <a:xfrm>
            <a:off x="8080591" y="46512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6" name="Text Placeholder 5"/>
          <p:cNvSpPr>
            <a:spLocks noGrp="1"/>
          </p:cNvSpPr>
          <p:nvPr>
            <p:ph type="body" sz="quarter" idx="15" hasCustomPrompt="1"/>
          </p:nvPr>
        </p:nvSpPr>
        <p:spPr>
          <a:xfrm>
            <a:off x="8659199" y="4586399"/>
            <a:ext cx="3198836" cy="432000"/>
          </a:xfrm>
        </p:spPr>
        <p:txBody>
          <a:bodyPr>
            <a:noAutofit/>
          </a:bodyPr>
          <a:lstStyle>
            <a:lvl1pPr marL="0" indent="0">
              <a:spcBef>
                <a:spcPts val="0"/>
              </a:spcBef>
              <a:buNone/>
              <a:defRPr sz="3200" baseline="0"/>
            </a:lvl1pPr>
          </a:lstStyle>
          <a:p>
            <a:r>
              <a:rPr lang="en-US" sz="3500" dirty="0"/>
              <a:t>Title line 1</a:t>
            </a:r>
            <a:endParaRPr lang="en-AU" sz="1600" dirty="0"/>
          </a:p>
        </p:txBody>
      </p:sp>
      <p:sp>
        <p:nvSpPr>
          <p:cNvPr id="4" name="Text Placeholder 3"/>
          <p:cNvSpPr>
            <a:spLocks noGrp="1"/>
          </p:cNvSpPr>
          <p:nvPr>
            <p:ph type="body" sz="quarter" idx="16" hasCustomPrompt="1"/>
          </p:nvPr>
        </p:nvSpPr>
        <p:spPr>
          <a:xfrm>
            <a:off x="8659199" y="5076001"/>
            <a:ext cx="3198836" cy="246221"/>
          </a:xfrm>
        </p:spPr>
        <p:txBody>
          <a:bodyPr>
            <a:noAutofit/>
          </a:bodyPr>
          <a:lstStyle>
            <a:lvl1pPr marL="0" indent="0">
              <a:lnSpc>
                <a:spcPct val="100000"/>
              </a:lnSpc>
              <a:spcBef>
                <a:spcPts val="0"/>
              </a:spcBef>
              <a:buNone/>
              <a:defRPr sz="1600" baseline="0"/>
            </a:lvl1pPr>
          </a:lstStyle>
          <a:p>
            <a:pPr lvl="0"/>
            <a:r>
              <a:rPr lang="en-AU" dirty="0"/>
              <a:t>Title Line 2</a:t>
            </a:r>
          </a:p>
        </p:txBody>
      </p:sp>
    </p:spTree>
    <p:extLst>
      <p:ext uri="{BB962C8B-B14F-4D97-AF65-F5344CB8AC3E}">
        <p14:creationId xmlns:p14="http://schemas.microsoft.com/office/powerpoint/2010/main" val="18156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ster title, left, 3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8" name="Text Placeholder 7"/>
          <p:cNvSpPr>
            <a:spLocks noGrp="1"/>
          </p:cNvSpPr>
          <p:nvPr userDrawn="1">
            <p:ph type="body" sz="quarter" idx="13" hasCustomPrompt="1"/>
          </p:nvPr>
        </p:nvSpPr>
        <p:spPr>
          <a:xfrm>
            <a:off x="576000" y="2050742"/>
            <a:ext cx="11323200" cy="553998"/>
          </a:xfrm>
          <a:noFill/>
        </p:spPr>
        <p:txBody>
          <a:bodyPr lIns="0" tIns="0" rIns="0" bIns="0">
            <a:noAutofit/>
          </a:bodyPr>
          <a:lstStyle>
            <a:lvl1pPr marL="0" indent="0">
              <a:lnSpc>
                <a:spcPct val="100000"/>
              </a:lnSpc>
              <a:spcBef>
                <a:spcPts val="0"/>
              </a:spcBef>
              <a:buNone/>
              <a:defRPr sz="1200">
                <a:solidFill>
                  <a:schemeClr val="tx2"/>
                </a:solidFill>
              </a:defRPr>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userDrawn="1">
            <p:ph type="title" hasCustomPrompt="1"/>
          </p:nvPr>
        </p:nvSpPr>
        <p:spPr>
          <a:xfrm>
            <a:off x="576000" y="788400"/>
            <a:ext cx="11323200" cy="10008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r>
              <a:rPr lang="en-US" dirty="0"/>
              <a:t>Title line 3</a:t>
            </a:r>
            <a:br>
              <a:rPr lang="en-US" dirty="0"/>
            </a:br>
            <a:endParaRPr lang="en-AU" dirty="0"/>
          </a:p>
        </p:txBody>
      </p:sp>
    </p:spTree>
    <p:extLst>
      <p:ext uri="{BB962C8B-B14F-4D97-AF65-F5344CB8AC3E}">
        <p14:creationId xmlns:p14="http://schemas.microsoft.com/office/powerpoint/2010/main" val="33323067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with two images,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6" name="Picture Placeholder 15"/>
          <p:cNvSpPr>
            <a:spLocks noGrp="1"/>
          </p:cNvSpPr>
          <p:nvPr>
            <p:ph type="pic" sz="quarter" idx="16" hasCustomPrompt="1"/>
          </p:nvPr>
        </p:nvSpPr>
        <p:spPr>
          <a:xfrm>
            <a:off x="7128000" y="432000"/>
            <a:ext cx="5064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7128000" y="3312000"/>
            <a:ext cx="5064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838592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with two images,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6" name="Picture Placeholder 15"/>
          <p:cNvSpPr>
            <a:spLocks noGrp="1"/>
          </p:cNvSpPr>
          <p:nvPr>
            <p:ph type="pic" sz="quarter" idx="16" hasCustomPrompt="1"/>
          </p:nvPr>
        </p:nvSpPr>
        <p:spPr>
          <a:xfrm>
            <a:off x="7128000" y="432000"/>
            <a:ext cx="5064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7128000" y="3312000"/>
            <a:ext cx="5064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3369437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with two images,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338400"/>
          </a:xfrm>
          <a:prstGeom prst="rect">
            <a:avLst/>
          </a:prstGeom>
        </p:spPr>
        <p:txBody>
          <a:bodyPr lIns="0" tIns="0" rIns="0" bIns="0" anchor="t" anchorCtr="0">
            <a:noAutofit/>
          </a:bodyPr>
          <a:lstStyle/>
          <a:p>
            <a:r>
              <a:rPr lang="en-US" dirty="0"/>
              <a:t>Title line 1</a:t>
            </a:r>
            <a:endParaRPr lang="en-AU" dirty="0"/>
          </a:p>
        </p:txBody>
      </p:sp>
      <p:sp>
        <p:nvSpPr>
          <p:cNvPr id="16" name="Picture Placeholder 15"/>
          <p:cNvSpPr>
            <a:spLocks noGrp="1"/>
          </p:cNvSpPr>
          <p:nvPr>
            <p:ph type="pic" sz="quarter" idx="16" hasCustomPrompt="1"/>
          </p:nvPr>
        </p:nvSpPr>
        <p:spPr>
          <a:xfrm>
            <a:off x="7128000" y="432000"/>
            <a:ext cx="5064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7128000" y="3312000"/>
            <a:ext cx="5064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8041505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with three images,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96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696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9600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6" name="Picture Placeholder 15"/>
          <p:cNvSpPr>
            <a:spLocks noGrp="1"/>
          </p:cNvSpPr>
          <p:nvPr>
            <p:ph type="pic" sz="quarter" idx="16" hasCustomPrompt="1"/>
          </p:nvPr>
        </p:nvSpPr>
        <p:spPr>
          <a:xfrm>
            <a:off x="8064000" y="612000"/>
            <a:ext cx="4128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8064000" y="2466000"/>
            <a:ext cx="4128000" cy="221599"/>
          </a:xfrm>
        </p:spPr>
        <p:txBody>
          <a:bodyPr/>
          <a:lstStyle>
            <a:lvl1pPr marL="0" indent="0">
              <a:buNone/>
              <a:defRPr baseline="0"/>
            </a:lvl1pPr>
          </a:lstStyle>
          <a:p>
            <a:r>
              <a:rPr lang="en-AU" dirty="0"/>
              <a:t>Select a picture to add</a:t>
            </a:r>
          </a:p>
        </p:txBody>
      </p:sp>
      <p:sp>
        <p:nvSpPr>
          <p:cNvPr id="17" name="Picture Placeholder 15"/>
          <p:cNvSpPr>
            <a:spLocks noGrp="1"/>
          </p:cNvSpPr>
          <p:nvPr>
            <p:ph type="pic" sz="quarter" idx="19" hasCustomPrompt="1"/>
          </p:nvPr>
        </p:nvSpPr>
        <p:spPr>
          <a:xfrm>
            <a:off x="8064000" y="4320000"/>
            <a:ext cx="4128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5875876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with three images,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96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696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9600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6" name="Picture Placeholder 15"/>
          <p:cNvSpPr>
            <a:spLocks noGrp="1"/>
          </p:cNvSpPr>
          <p:nvPr>
            <p:ph type="pic" sz="quarter" idx="16" hasCustomPrompt="1"/>
          </p:nvPr>
        </p:nvSpPr>
        <p:spPr>
          <a:xfrm>
            <a:off x="8064000" y="612000"/>
            <a:ext cx="4128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8064000" y="2466000"/>
            <a:ext cx="4128000" cy="221599"/>
          </a:xfrm>
        </p:spPr>
        <p:txBody>
          <a:bodyPr/>
          <a:lstStyle>
            <a:lvl1pPr marL="0" indent="0">
              <a:buNone/>
              <a:defRPr baseline="0"/>
            </a:lvl1pPr>
          </a:lstStyle>
          <a:p>
            <a:r>
              <a:rPr lang="en-AU" dirty="0"/>
              <a:t>Select a picture to add</a:t>
            </a:r>
          </a:p>
        </p:txBody>
      </p:sp>
      <p:sp>
        <p:nvSpPr>
          <p:cNvPr id="17" name="Picture Placeholder 15"/>
          <p:cNvSpPr>
            <a:spLocks noGrp="1"/>
          </p:cNvSpPr>
          <p:nvPr>
            <p:ph type="pic" sz="quarter" idx="19" hasCustomPrompt="1"/>
          </p:nvPr>
        </p:nvSpPr>
        <p:spPr>
          <a:xfrm>
            <a:off x="8064000" y="4320000"/>
            <a:ext cx="4128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5793302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with three images,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96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6960000" cy="3822134"/>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960000" cy="338400"/>
          </a:xfrm>
          <a:prstGeom prst="rect">
            <a:avLst/>
          </a:prstGeom>
        </p:spPr>
        <p:txBody>
          <a:bodyPr lIns="0" tIns="0" rIns="0" bIns="0" anchor="t" anchorCtr="0">
            <a:noAutofit/>
          </a:bodyPr>
          <a:lstStyle/>
          <a:p>
            <a:r>
              <a:rPr lang="en-US" dirty="0"/>
              <a:t>Title line 1</a:t>
            </a:r>
            <a:endParaRPr lang="en-AU" dirty="0"/>
          </a:p>
        </p:txBody>
      </p:sp>
      <p:sp>
        <p:nvSpPr>
          <p:cNvPr id="16" name="Picture Placeholder 15"/>
          <p:cNvSpPr>
            <a:spLocks noGrp="1"/>
          </p:cNvSpPr>
          <p:nvPr>
            <p:ph type="pic" sz="quarter" idx="16" hasCustomPrompt="1"/>
          </p:nvPr>
        </p:nvSpPr>
        <p:spPr>
          <a:xfrm>
            <a:off x="8064000" y="612000"/>
            <a:ext cx="4128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8064000" y="2466000"/>
            <a:ext cx="4128000" cy="221599"/>
          </a:xfrm>
        </p:spPr>
        <p:txBody>
          <a:bodyPr/>
          <a:lstStyle>
            <a:lvl1pPr marL="0" indent="0">
              <a:buNone/>
              <a:defRPr baseline="0"/>
            </a:lvl1pPr>
          </a:lstStyle>
          <a:p>
            <a:r>
              <a:rPr lang="en-AU" dirty="0"/>
              <a:t>Select a picture to add</a:t>
            </a:r>
          </a:p>
        </p:txBody>
      </p:sp>
      <p:sp>
        <p:nvSpPr>
          <p:cNvPr id="17" name="Picture Placeholder 15"/>
          <p:cNvSpPr>
            <a:spLocks noGrp="1"/>
          </p:cNvSpPr>
          <p:nvPr>
            <p:ph type="pic" sz="quarter" idx="19" hasCustomPrompt="1"/>
          </p:nvPr>
        </p:nvSpPr>
        <p:spPr>
          <a:xfrm>
            <a:off x="8064000" y="4320000"/>
            <a:ext cx="4128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5065925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image only,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baseline="0"/>
            </a:lvl1pPr>
          </a:lstStyle>
          <a:p>
            <a:r>
              <a:rPr lang="en-US" dirty="0"/>
              <a:t>Title line 1</a:t>
            </a:r>
            <a:br>
              <a:rPr lang="en-US" dirty="0"/>
            </a:br>
            <a:r>
              <a:rPr lang="en-US" dirty="0"/>
              <a:t>Title line 2</a:t>
            </a:r>
            <a:br>
              <a:rPr lang="en-US" dirty="0"/>
            </a:br>
            <a:r>
              <a:rPr lang="en-US" dirty="0"/>
              <a:t>Title line 3</a:t>
            </a:r>
            <a:endParaRPr lang="en-AU" dirty="0"/>
          </a:p>
        </p:txBody>
      </p:sp>
      <p:sp>
        <p:nvSpPr>
          <p:cNvPr id="9" name="Picture Placeholder 10"/>
          <p:cNvSpPr>
            <a:spLocks noGrp="1"/>
          </p:cNvSpPr>
          <p:nvPr>
            <p:ph type="pic" sz="quarter" idx="14" hasCustomPrompt="1"/>
          </p:nvPr>
        </p:nvSpPr>
        <p:spPr>
          <a:xfrm>
            <a:off x="0" y="1958400"/>
            <a:ext cx="12192000" cy="221599"/>
          </a:xfrm>
        </p:spPr>
        <p:txBody>
          <a:bodyPr/>
          <a:lstStyle>
            <a:lvl1pPr marL="0" indent="0">
              <a:buNone/>
              <a:defRPr baseline="0"/>
            </a:lvl1pPr>
          </a:lstStyle>
          <a:p>
            <a:r>
              <a:rPr lang="en-AU" dirty="0"/>
              <a:t>Select Picture here</a:t>
            </a:r>
          </a:p>
        </p:txBody>
      </p:sp>
      <p:sp>
        <p:nvSpPr>
          <p:cNvPr id="6"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7196535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image only,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9" name="Picture Placeholder 10"/>
          <p:cNvSpPr>
            <a:spLocks noGrp="1"/>
          </p:cNvSpPr>
          <p:nvPr>
            <p:ph type="pic" sz="quarter" idx="14" hasCustomPrompt="1"/>
          </p:nvPr>
        </p:nvSpPr>
        <p:spPr>
          <a:xfrm>
            <a:off x="0" y="1958400"/>
            <a:ext cx="12192000" cy="221599"/>
          </a:xfrm>
        </p:spPr>
        <p:txBody>
          <a:bodyPr/>
          <a:lstStyle>
            <a:lvl1pPr marL="0" indent="0">
              <a:buNone/>
              <a:defRPr baseline="0"/>
            </a:lvl1pPr>
          </a:lstStyle>
          <a:p>
            <a:r>
              <a:rPr lang="en-AU" dirty="0"/>
              <a:t>Select Picture here</a:t>
            </a:r>
          </a:p>
        </p:txBody>
      </p:sp>
      <p:sp>
        <p:nvSpPr>
          <p:cNvPr id="6"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505709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image only,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9" name="Picture Placeholder 10"/>
          <p:cNvSpPr>
            <a:spLocks noGrp="1"/>
          </p:cNvSpPr>
          <p:nvPr>
            <p:ph type="pic" sz="quarter" idx="14" hasCustomPrompt="1"/>
          </p:nvPr>
        </p:nvSpPr>
        <p:spPr>
          <a:xfrm>
            <a:off x="0" y="1958400"/>
            <a:ext cx="12192000" cy="221599"/>
          </a:xfrm>
        </p:spPr>
        <p:txBody>
          <a:bodyPr/>
          <a:lstStyle>
            <a:lvl1pPr marL="0" indent="0">
              <a:buNone/>
              <a:defRPr baseline="0"/>
            </a:lvl1pPr>
          </a:lstStyle>
          <a:p>
            <a:r>
              <a:rPr lang="en-AU" dirty="0"/>
              <a:t>Select Picture here</a:t>
            </a:r>
          </a:p>
        </p:txBody>
      </p:sp>
      <p:sp>
        <p:nvSpPr>
          <p:cNvPr id="6"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9895143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ight Dots with bullets, 3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205558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ster title, left, 2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8" name="Text Placeholder 7"/>
          <p:cNvSpPr>
            <a:spLocks noGrp="1"/>
          </p:cNvSpPr>
          <p:nvPr userDrawn="1">
            <p:ph type="body" sz="quarter" idx="13" hasCustomPrompt="1"/>
          </p:nvPr>
        </p:nvSpPr>
        <p:spPr>
          <a:xfrm>
            <a:off x="576000" y="2050742"/>
            <a:ext cx="11323200" cy="553998"/>
          </a:xfrm>
          <a:noFill/>
        </p:spPr>
        <p:txBody>
          <a:bodyPr lIns="0" tIns="0" rIns="0" bIns="0">
            <a:noAutofit/>
          </a:bodyPr>
          <a:lstStyle>
            <a:lvl1pPr marL="0" indent="0">
              <a:lnSpc>
                <a:spcPct val="100000"/>
              </a:lnSpc>
              <a:spcBef>
                <a:spcPts val="0"/>
              </a:spcBef>
              <a:buNone/>
              <a:defRPr sz="1200">
                <a:solidFill>
                  <a:schemeClr val="tx2"/>
                </a:solidFill>
              </a:defRPr>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userDrawn="1">
            <p:ph type="title" hasCustomPrompt="1"/>
          </p:nvPr>
        </p:nvSpPr>
        <p:spPr>
          <a:xfrm>
            <a:off x="576000" y="788400"/>
            <a:ext cx="11323200" cy="6696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endParaRPr lang="en-AU" dirty="0"/>
          </a:p>
        </p:txBody>
      </p:sp>
    </p:spTree>
    <p:extLst>
      <p:ext uri="{BB962C8B-B14F-4D97-AF65-F5344CB8AC3E}">
        <p14:creationId xmlns:p14="http://schemas.microsoft.com/office/powerpoint/2010/main" val="42611242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ight Dots with bullets, 2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12513406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ight Dots with bullets, 1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29029714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ght Octagon with bullets, 3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4838626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ight Octagon with bullets, 2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30243324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ight Octagon with bullets, 1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40394311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Light Pattern with bullets, 3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13322543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ight Pattern with bullets, 2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399704058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ight Pattern with bullets, 1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26872691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Light Dots, end slide, 3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7772065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Light Dots, end slide, 2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197236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ster title, left, 1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8" name="Text Placeholder 7"/>
          <p:cNvSpPr>
            <a:spLocks noGrp="1"/>
          </p:cNvSpPr>
          <p:nvPr userDrawn="1">
            <p:ph type="body" sz="quarter" idx="13" hasCustomPrompt="1"/>
          </p:nvPr>
        </p:nvSpPr>
        <p:spPr>
          <a:xfrm>
            <a:off x="576000" y="2050742"/>
            <a:ext cx="11323200" cy="553998"/>
          </a:xfrm>
          <a:noFill/>
        </p:spPr>
        <p:txBody>
          <a:bodyPr lIns="0" tIns="0" rIns="0" bIns="0">
            <a:noAutofit/>
          </a:bodyPr>
          <a:lstStyle>
            <a:lvl1pPr marL="0" indent="0">
              <a:lnSpc>
                <a:spcPct val="100000"/>
              </a:lnSpc>
              <a:spcBef>
                <a:spcPts val="0"/>
              </a:spcBef>
              <a:buNone/>
              <a:defRPr sz="1200">
                <a:solidFill>
                  <a:schemeClr val="tx2"/>
                </a:solidFill>
              </a:defRPr>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userDrawn="1">
            <p:ph type="title" hasCustomPrompt="1"/>
          </p:nvPr>
        </p:nvSpPr>
        <p:spPr>
          <a:xfrm>
            <a:off x="576000" y="788400"/>
            <a:ext cx="11323200" cy="3384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endParaRPr lang="en-AU" dirty="0"/>
          </a:p>
        </p:txBody>
      </p:sp>
    </p:spTree>
    <p:extLst>
      <p:ext uri="{BB962C8B-B14F-4D97-AF65-F5344CB8AC3E}">
        <p14:creationId xmlns:p14="http://schemas.microsoft.com/office/powerpoint/2010/main" val="6508983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Light Dots, end slide, 1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10126780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Light Octagon, end slide, 3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24753076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ight Octagon, end slide, 2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8744937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ight Octagon, end slide, 1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1857396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ight Pattern, end slide, 3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63036787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ight Pattern, end slide, 2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35186667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ight Pattern, end slide, 1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4946810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with landscape,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6" name="Chart Placeholder 5"/>
          <p:cNvSpPr>
            <a:spLocks noGrp="1"/>
          </p:cNvSpPr>
          <p:nvPr>
            <p:ph type="chart" sz="quarter" idx="14" hasCustomPrompt="1"/>
          </p:nvPr>
        </p:nvSpPr>
        <p:spPr>
          <a:xfrm>
            <a:off x="0" y="2513014"/>
            <a:ext cx="12192000" cy="221599"/>
          </a:xfrm>
        </p:spPr>
        <p:txBody>
          <a:bodyPr/>
          <a:lstStyle>
            <a:lvl1pPr marL="0" indent="0">
              <a:buNone/>
              <a:defRPr/>
            </a:lvl1pPr>
          </a:lstStyle>
          <a:p>
            <a:r>
              <a:rPr lang="en-AU" dirty="0"/>
              <a:t>Insert Chart here</a:t>
            </a:r>
          </a:p>
        </p:txBody>
      </p:sp>
      <p:sp>
        <p:nvSpPr>
          <p:cNvPr id="7"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6716590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with landscape,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6" name="Chart Placeholder 5"/>
          <p:cNvSpPr>
            <a:spLocks noGrp="1"/>
          </p:cNvSpPr>
          <p:nvPr>
            <p:ph type="chart" sz="quarter" idx="14" hasCustomPrompt="1"/>
          </p:nvPr>
        </p:nvSpPr>
        <p:spPr>
          <a:xfrm>
            <a:off x="0" y="2513014"/>
            <a:ext cx="12192000" cy="221599"/>
          </a:xfrm>
        </p:spPr>
        <p:txBody>
          <a:bodyPr/>
          <a:lstStyle>
            <a:lvl1pPr marL="0" indent="0">
              <a:buNone/>
              <a:defRPr/>
            </a:lvl1pPr>
          </a:lstStyle>
          <a:p>
            <a:r>
              <a:rPr lang="en-AU" dirty="0"/>
              <a:t>Insert Chart here</a:t>
            </a:r>
          </a:p>
        </p:txBody>
      </p:sp>
      <p:sp>
        <p:nvSpPr>
          <p:cNvPr id="7"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0819908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xt with landscape,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6" name="Chart Placeholder 5"/>
          <p:cNvSpPr>
            <a:spLocks noGrp="1"/>
          </p:cNvSpPr>
          <p:nvPr>
            <p:ph type="chart" sz="quarter" idx="14" hasCustomPrompt="1"/>
          </p:nvPr>
        </p:nvSpPr>
        <p:spPr>
          <a:xfrm>
            <a:off x="0" y="2513014"/>
            <a:ext cx="12192000" cy="221599"/>
          </a:xfrm>
        </p:spPr>
        <p:txBody>
          <a:bodyPr/>
          <a:lstStyle>
            <a:lvl1pPr marL="0" indent="0">
              <a:buNone/>
              <a:defRPr/>
            </a:lvl1pPr>
          </a:lstStyle>
          <a:p>
            <a:r>
              <a:rPr lang="en-AU" dirty="0"/>
              <a:t>Insert Chart here</a:t>
            </a:r>
          </a:p>
        </p:txBody>
      </p:sp>
      <p:sp>
        <p:nvSpPr>
          <p:cNvPr id="7"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33382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ster title, right, boxed, 3 line">
    <p:bg bwMode="auto">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6096000" y="549331"/>
            <a:ext cx="6096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10008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br>
              <a:rPr lang="en-US" dirty="0"/>
            </a:br>
            <a:r>
              <a:rPr lang="en-US" dirty="0"/>
              <a:t>Title line 3</a:t>
            </a:r>
            <a:br>
              <a:rPr lang="en-US" dirty="0"/>
            </a:br>
            <a:endParaRPr lang="en-AU" dirty="0"/>
          </a:p>
        </p:txBody>
      </p:sp>
      <p:sp>
        <p:nvSpPr>
          <p:cNvPr id="16" name="Text Placeholder 7"/>
          <p:cNvSpPr>
            <a:spLocks noGrp="1"/>
          </p:cNvSpPr>
          <p:nvPr>
            <p:ph type="body" sz="quarter" idx="13" hasCustomPrompt="1"/>
          </p:nvPr>
        </p:nvSpPr>
        <p:spPr>
          <a:xfrm>
            <a:off x="6672000" y="2052000"/>
            <a:ext cx="4944000" cy="553998"/>
          </a:xfrm>
        </p:spPr>
        <p:txBody>
          <a:bodyPr lIns="0" tIns="0" rIns="0" bIns="0">
            <a:noAutofit/>
          </a:bodyPr>
          <a:lstStyle>
            <a:lvl1pPr marL="0" indent="0">
              <a:lnSpc>
                <a:spcPct val="100000"/>
              </a:lnSpc>
              <a:spcBef>
                <a:spcPts val="0"/>
              </a:spcBef>
              <a:buNone/>
              <a:defRPr sz="1200"/>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92225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with Table Landscape,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baseline="0"/>
            </a:lvl1pPr>
          </a:lstStyle>
          <a:p>
            <a:r>
              <a:rPr lang="en-US" dirty="0"/>
              <a:t>Title line 1</a:t>
            </a:r>
            <a:br>
              <a:rPr lang="en-US" dirty="0"/>
            </a:br>
            <a:r>
              <a:rPr lang="en-US" dirty="0"/>
              <a:t>Title line 2</a:t>
            </a:r>
            <a:br>
              <a:rPr lang="en-US" dirty="0"/>
            </a:br>
            <a:r>
              <a:rPr lang="en-US" dirty="0"/>
              <a:t>Title line 3</a:t>
            </a:r>
            <a:endParaRPr lang="en-AU" dirty="0"/>
          </a:p>
        </p:txBody>
      </p:sp>
      <p:sp>
        <p:nvSpPr>
          <p:cNvPr id="4" name="Table Placeholder 3"/>
          <p:cNvSpPr>
            <a:spLocks noGrp="1"/>
          </p:cNvSpPr>
          <p:nvPr>
            <p:ph type="tbl" sz="quarter" idx="14" hasCustomPrompt="1"/>
          </p:nvPr>
        </p:nvSpPr>
        <p:spPr>
          <a:xfrm>
            <a:off x="0" y="2512799"/>
            <a:ext cx="12192000" cy="221599"/>
          </a:xfrm>
        </p:spPr>
        <p:txBody>
          <a:bodyPr/>
          <a:lstStyle>
            <a:lvl1pPr marL="0" indent="0">
              <a:buFontTx/>
              <a:buNone/>
              <a:defRPr/>
            </a:lvl1pPr>
          </a:lstStyle>
          <a:p>
            <a:r>
              <a:rPr lang="en-AU" dirty="0"/>
              <a:t>Insert Table here</a:t>
            </a:r>
          </a:p>
        </p:txBody>
      </p:sp>
      <p:sp>
        <p:nvSpPr>
          <p:cNvPr id="6"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48644094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with Table Landscape,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4" name="Table Placeholder 3"/>
          <p:cNvSpPr>
            <a:spLocks noGrp="1"/>
          </p:cNvSpPr>
          <p:nvPr>
            <p:ph type="tbl" sz="quarter" idx="14" hasCustomPrompt="1"/>
          </p:nvPr>
        </p:nvSpPr>
        <p:spPr>
          <a:xfrm>
            <a:off x="0" y="2512799"/>
            <a:ext cx="12192000" cy="221599"/>
          </a:xfrm>
        </p:spPr>
        <p:txBody>
          <a:bodyPr/>
          <a:lstStyle>
            <a:lvl1pPr marL="0" indent="0">
              <a:buFontTx/>
              <a:buNone/>
              <a:defRPr/>
            </a:lvl1pPr>
          </a:lstStyle>
          <a:p>
            <a:r>
              <a:rPr lang="en-AU" dirty="0"/>
              <a:t>Insert Table here</a:t>
            </a:r>
          </a:p>
        </p:txBody>
      </p:sp>
      <p:sp>
        <p:nvSpPr>
          <p:cNvPr id="6"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59155150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with Table Landscape,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4" name="Table Placeholder 3"/>
          <p:cNvSpPr>
            <a:spLocks noGrp="1"/>
          </p:cNvSpPr>
          <p:nvPr>
            <p:ph type="tbl" sz="quarter" idx="14" hasCustomPrompt="1"/>
          </p:nvPr>
        </p:nvSpPr>
        <p:spPr>
          <a:xfrm>
            <a:off x="0" y="2512799"/>
            <a:ext cx="12192000" cy="221599"/>
          </a:xfrm>
        </p:spPr>
        <p:txBody>
          <a:bodyPr/>
          <a:lstStyle>
            <a:lvl1pPr marL="0" indent="0">
              <a:buFontTx/>
              <a:buNone/>
              <a:defRPr/>
            </a:lvl1pPr>
          </a:lstStyle>
          <a:p>
            <a:r>
              <a:rPr lang="en-AU" dirty="0"/>
              <a:t>Insert Table here</a:t>
            </a:r>
          </a:p>
        </p:txBody>
      </p:sp>
      <p:sp>
        <p:nvSpPr>
          <p:cNvPr id="6"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3186700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hite end slide,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1" baseline="0">
                <a:solidFill>
                  <a:schemeClr val="accent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61802105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White end slide,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1" baseline="0">
                <a:solidFill>
                  <a:schemeClr val="accent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107608406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hite end slide,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1" baseline="0">
                <a:solidFill>
                  <a:schemeClr val="accent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443199" y="3054481"/>
            <a:ext cx="3445199"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443199" y="3486479"/>
            <a:ext cx="3456000"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44308096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lour &amp; Tab">
    <p:bg bwMode="auto">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424988"/>
          </a:xfrm>
          <a:prstGeom prst="rect">
            <a:avLst/>
          </a:prstGeom>
        </p:spPr>
        <p:txBody>
          <a:bodyPr>
            <a:noAutofit/>
          </a:bodyPr>
          <a:lstStyle>
            <a:lvl1pPr>
              <a:defRPr baseline="0"/>
            </a:lvl1p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1375AD64-750F-4F68-B1B7-75972F27F639}" type="slidenum">
              <a:rPr lang="en-AU" smtClean="0"/>
              <a:pPr/>
              <a:t>‹#›</a:t>
            </a:fld>
            <a:endParaRPr lang="en-AU" dirty="0"/>
          </a:p>
        </p:txBody>
      </p:sp>
      <p:pic>
        <p:nvPicPr>
          <p:cNvPr id="1026" name="Picture 1"/>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576000" y="1839600"/>
            <a:ext cx="8293688" cy="353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9"/>
          <p:cNvSpPr>
            <a:spLocks noGrp="1"/>
          </p:cNvSpPr>
          <p:nvPr>
            <p:ph type="body" sz="quarter" idx="18"/>
          </p:nvPr>
        </p:nvSpPr>
        <p:spPr>
          <a:xfrm>
            <a:off x="576000" y="1305017"/>
            <a:ext cx="11323200" cy="449390"/>
          </a:xfrm>
        </p:spPr>
        <p:txBody>
          <a:bodyPr>
            <a:noAutofit/>
          </a:bodyPr>
          <a:lstStyle>
            <a:lvl1pPr>
              <a:lnSpc>
                <a:spcPct val="100000"/>
              </a:lnSpc>
              <a:defRPr/>
            </a:lvl1pPr>
          </a:lstStyle>
          <a:p>
            <a:pPr lvl="0"/>
            <a:r>
              <a:rPr lang="en-US" dirty="0"/>
              <a:t>Click to edit Master text styles</a:t>
            </a:r>
          </a:p>
        </p:txBody>
      </p:sp>
      <p:sp>
        <p:nvSpPr>
          <p:cNvPr id="6" name="TextBox 5"/>
          <p:cNvSpPr txBox="1"/>
          <p:nvPr userDrawn="1"/>
        </p:nvSpPr>
        <p:spPr>
          <a:xfrm>
            <a:off x="9131888" y="1839600"/>
            <a:ext cx="2997200" cy="1569660"/>
          </a:xfrm>
          <a:prstGeom prst="rect">
            <a:avLst/>
          </a:prstGeom>
          <a:noFill/>
        </p:spPr>
        <p:txBody>
          <a:bodyPr wrap="square" rtlCol="0">
            <a:spAutoFit/>
          </a:bodyPr>
          <a:lstStyle/>
          <a:p>
            <a:r>
              <a:rPr lang="en-GB" sz="1600" dirty="0"/>
              <a:t>Please</a:t>
            </a:r>
            <a:r>
              <a:rPr lang="en-GB" sz="1600" baseline="0" dirty="0"/>
              <a:t> note, hyperlinks cannot be clicked in ‘Normal’ view. They can, however, be accessed when in ‘Reading’ view (View | Reading View) or in Slideshow mode.</a:t>
            </a:r>
            <a:endParaRPr lang="en-GB" sz="1600" dirty="0"/>
          </a:p>
        </p:txBody>
      </p:sp>
    </p:spTree>
    <p:extLst>
      <p:ext uri="{BB962C8B-B14F-4D97-AF65-F5344CB8AC3E}">
        <p14:creationId xmlns:p14="http://schemas.microsoft.com/office/powerpoint/2010/main" val="116508772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Add Texture Fill Help">
    <p:bg bwMode="auto">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424988"/>
          </a:xfrm>
          <a:prstGeom prst="rect">
            <a:avLst/>
          </a:prstGeom>
        </p:spPr>
        <p:txBody>
          <a:bodyPr>
            <a:noAutofit/>
          </a:bodyPr>
          <a:lstStyle>
            <a:lvl1pPr>
              <a:defRPr baseline="0"/>
            </a:lvl1p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1375AD64-750F-4F68-B1B7-75972F27F639}" type="slidenum">
              <a:rPr lang="en-AU" smtClean="0"/>
              <a:pPr/>
              <a:t>‹#›</a:t>
            </a:fld>
            <a:endParaRPr lang="en-AU" dirty="0"/>
          </a:p>
        </p:txBody>
      </p:sp>
      <p:sp>
        <p:nvSpPr>
          <p:cNvPr id="13" name="Text Placeholder 9"/>
          <p:cNvSpPr>
            <a:spLocks noGrp="1"/>
          </p:cNvSpPr>
          <p:nvPr>
            <p:ph type="body" sz="quarter" idx="18"/>
          </p:nvPr>
        </p:nvSpPr>
        <p:spPr>
          <a:xfrm>
            <a:off x="576000" y="1305017"/>
            <a:ext cx="11323200" cy="449390"/>
          </a:xfrm>
        </p:spPr>
        <p:txBody>
          <a:bodyPr>
            <a:noAutofit/>
          </a:bodyPr>
          <a:lstStyle>
            <a:lvl1pPr>
              <a:lnSpc>
                <a:spcPct val="100000"/>
              </a:lnSpc>
              <a:defRPr/>
            </a:lvl1pPr>
          </a:lstStyle>
          <a:p>
            <a:pPr lvl="0"/>
            <a:r>
              <a:rPr lang="en-US" dirty="0"/>
              <a:t>Click to edit Master text styles</a:t>
            </a:r>
          </a:p>
        </p:txBody>
      </p:sp>
      <p:sp>
        <p:nvSpPr>
          <p:cNvPr id="6" name="TextBox 5"/>
          <p:cNvSpPr txBox="1"/>
          <p:nvPr userDrawn="1"/>
        </p:nvSpPr>
        <p:spPr>
          <a:xfrm>
            <a:off x="576000" y="1839600"/>
            <a:ext cx="11323200" cy="830997"/>
          </a:xfrm>
          <a:prstGeom prst="rect">
            <a:avLst/>
          </a:prstGeom>
          <a:noFill/>
        </p:spPr>
        <p:txBody>
          <a:bodyPr wrap="square" rtlCol="0">
            <a:spAutoFit/>
          </a:bodyPr>
          <a:lstStyle/>
          <a:p>
            <a:r>
              <a:rPr lang="en-GB" sz="1600" dirty="0"/>
              <a:t>To add a texture</a:t>
            </a:r>
            <a:r>
              <a:rPr lang="en-GB" sz="1600" baseline="0" dirty="0"/>
              <a:t> fill to a shape or background, select it, then right-click the shape or background and choose ‘Format Shape…’ (if it’s a picture placeholder it will be called ‘Format Picture’, if it’s a background it will be called ‘Format Background’):</a:t>
            </a:r>
            <a:endParaRPr lang="en-GB" sz="1600"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6000" y="2738181"/>
            <a:ext cx="1846864" cy="1977511"/>
          </a:xfrm>
          <a:prstGeom prst="rect">
            <a:avLst/>
          </a:prstGeom>
        </p:spPr>
      </p:pic>
      <p:pic>
        <p:nvPicPr>
          <p:cNvPr id="4" name="Picture 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576681" y="2735914"/>
            <a:ext cx="2566852" cy="2459119"/>
          </a:xfrm>
          <a:prstGeom prst="rect">
            <a:avLst/>
          </a:prstGeom>
        </p:spPr>
      </p:pic>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76001" y="4856229"/>
            <a:ext cx="1723593" cy="1250389"/>
          </a:xfrm>
          <a:prstGeom prst="rect">
            <a:avLst/>
          </a:prstGeom>
          <a:ln>
            <a:solidFill>
              <a:schemeClr val="tx1"/>
            </a:solidFill>
          </a:ln>
        </p:spPr>
      </p:pic>
      <p:pic>
        <p:nvPicPr>
          <p:cNvPr id="10" name="Picture 9"/>
          <p:cNvPicPr>
            <a:picLocks noChangeAspect="1"/>
          </p:cNvPicPr>
          <p:nvPr userDrawn="1"/>
        </p:nvPicPr>
        <p:blipFill>
          <a:blip r:embed="rId5"/>
          <a:stretch>
            <a:fillRect/>
          </a:stretch>
        </p:blipFill>
        <p:spPr>
          <a:xfrm>
            <a:off x="8989099" y="2735914"/>
            <a:ext cx="2489416" cy="3177815"/>
          </a:xfrm>
          <a:prstGeom prst="rect">
            <a:avLst/>
          </a:prstGeom>
        </p:spPr>
      </p:pic>
      <p:sp>
        <p:nvSpPr>
          <p:cNvPr id="15" name="TextBox 14"/>
          <p:cNvSpPr txBox="1"/>
          <p:nvPr userDrawn="1"/>
        </p:nvSpPr>
        <p:spPr>
          <a:xfrm>
            <a:off x="5297348" y="2735914"/>
            <a:ext cx="3983501" cy="1815882"/>
          </a:xfrm>
          <a:prstGeom prst="rect">
            <a:avLst/>
          </a:prstGeom>
          <a:noFill/>
        </p:spPr>
        <p:txBody>
          <a:bodyPr wrap="square" rtlCol="0">
            <a:spAutoFit/>
          </a:bodyPr>
          <a:lstStyle/>
          <a:p>
            <a:pPr lvl="0"/>
            <a:r>
              <a:rPr lang="en-GB" sz="1600" baseline="0" dirty="0"/>
              <a:t>This brings up the ‘Format Shape’ pane (or ‘Format Picture’ or ‘Format Background’). Under ‘Shape Options | Fill’, select the ‘Picture or texture fill’ radio button, then click the ‘File…’ button to navigate to the relevant path, select your texture and click ‘Insert’.</a:t>
            </a:r>
            <a:endParaRPr lang="en-GB" sz="1600" dirty="0"/>
          </a:p>
        </p:txBody>
      </p:sp>
    </p:spTree>
    <p:extLst>
      <p:ext uri="{BB962C8B-B14F-4D97-AF65-F5344CB8AC3E}">
        <p14:creationId xmlns:p14="http://schemas.microsoft.com/office/powerpoint/2010/main" val="26975031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ab Device">
    <p:bg bwMode="auto">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1375AD64-750F-4F68-B1B7-75972F27F639}" type="slidenum">
              <a:rPr lang="en-AU" smtClean="0"/>
              <a:pPr/>
              <a:t>‹#›</a:t>
            </a:fld>
            <a:endParaRPr lang="en-AU" dirty="0"/>
          </a:p>
        </p:txBody>
      </p:sp>
      <p:sp>
        <p:nvSpPr>
          <p:cNvPr id="18" name="Text Placeholder 15"/>
          <p:cNvSpPr>
            <a:spLocks noGrp="1"/>
          </p:cNvSpPr>
          <p:nvPr>
            <p:ph type="body" sz="quarter" idx="17" hasCustomPrompt="1"/>
          </p:nvPr>
        </p:nvSpPr>
        <p:spPr>
          <a:xfrm>
            <a:off x="576000" y="2001600"/>
            <a:ext cx="288000" cy="219600"/>
          </a:xfrm>
          <a:solidFill>
            <a:schemeClr val="accent2"/>
          </a:solidFill>
        </p:spPr>
        <p:txBody>
          <a:bodyPr/>
          <a:lstStyle>
            <a:lvl1pPr marL="0" indent="0">
              <a:buFontTx/>
              <a:buNone/>
              <a:defRPr/>
            </a:lvl1pPr>
          </a:lstStyle>
          <a:p>
            <a:pPr lvl="0"/>
            <a:r>
              <a:rPr lang="en-AU" dirty="0"/>
              <a:t> </a:t>
            </a:r>
          </a:p>
        </p:txBody>
      </p:sp>
      <p:sp>
        <p:nvSpPr>
          <p:cNvPr id="19" name="Text Placeholder 15"/>
          <p:cNvSpPr>
            <a:spLocks noGrp="1"/>
          </p:cNvSpPr>
          <p:nvPr>
            <p:ph type="body" sz="quarter" idx="16" hasCustomPrompt="1"/>
          </p:nvPr>
        </p:nvSpPr>
        <p:spPr>
          <a:xfrm>
            <a:off x="576000" y="2642400"/>
            <a:ext cx="288000" cy="221599"/>
          </a:xfrm>
          <a:solidFill>
            <a:schemeClr val="accent2"/>
          </a:solidFill>
        </p:spPr>
        <p:txBody>
          <a:bodyPr/>
          <a:lstStyle>
            <a:lvl1pPr marL="0" indent="0">
              <a:buFontTx/>
              <a:buNone/>
              <a:defRPr/>
            </a:lvl1pPr>
          </a:lstStyle>
          <a:p>
            <a:pPr lvl="0"/>
            <a:r>
              <a:rPr lang="en-AU" dirty="0"/>
              <a:t> </a:t>
            </a:r>
          </a:p>
        </p:txBody>
      </p:sp>
      <p:sp>
        <p:nvSpPr>
          <p:cNvPr id="20" name="Text Placeholder 15"/>
          <p:cNvSpPr>
            <a:spLocks noGrp="1"/>
          </p:cNvSpPr>
          <p:nvPr>
            <p:ph type="body" sz="quarter" idx="15" hasCustomPrompt="1"/>
          </p:nvPr>
        </p:nvSpPr>
        <p:spPr>
          <a:xfrm>
            <a:off x="576000" y="3621600"/>
            <a:ext cx="288000" cy="221599"/>
          </a:xfrm>
          <a:solidFill>
            <a:schemeClr val="accent2"/>
          </a:solidFill>
        </p:spPr>
        <p:txBody>
          <a:bodyPr/>
          <a:lstStyle>
            <a:lvl1pPr marL="0" indent="0">
              <a:buFontTx/>
              <a:buNone/>
              <a:defRPr/>
            </a:lvl1pPr>
          </a:lstStyle>
          <a:p>
            <a:pPr lvl="0"/>
            <a:r>
              <a:rPr lang="en-AU" dirty="0"/>
              <a:t> </a:t>
            </a:r>
          </a:p>
        </p:txBody>
      </p:sp>
      <p:sp>
        <p:nvSpPr>
          <p:cNvPr id="23" name="Title 1"/>
          <p:cNvSpPr>
            <a:spLocks noGrp="1"/>
          </p:cNvSpPr>
          <p:nvPr>
            <p:ph type="title" hasCustomPrompt="1"/>
          </p:nvPr>
        </p:nvSpPr>
        <p:spPr>
          <a:xfrm>
            <a:off x="576000" y="788400"/>
            <a:ext cx="11323200" cy="669600"/>
          </a:xfrm>
          <a:prstGeom prst="rect">
            <a:avLst/>
          </a:prstGeom>
        </p:spPr>
        <p:txBody>
          <a:bodyPr>
            <a:noAutofit/>
          </a:bodyPr>
          <a:lstStyle>
            <a:lvl1pPr>
              <a:defRPr baseline="0"/>
            </a:lvl1pPr>
          </a:lstStyle>
          <a:p>
            <a:r>
              <a:rPr lang="en-US" dirty="0"/>
              <a:t>Title line 1</a:t>
            </a:r>
            <a:endParaRPr lang="en-AU" dirty="0"/>
          </a:p>
        </p:txBody>
      </p:sp>
      <p:sp>
        <p:nvSpPr>
          <p:cNvPr id="3" name="Text Placeholder 2"/>
          <p:cNvSpPr>
            <a:spLocks noGrp="1"/>
          </p:cNvSpPr>
          <p:nvPr>
            <p:ph type="body" sz="quarter" idx="20" hasCustomPrompt="1"/>
          </p:nvPr>
        </p:nvSpPr>
        <p:spPr>
          <a:xfrm>
            <a:off x="1152000" y="1958399"/>
            <a:ext cx="10747200" cy="338400"/>
          </a:xfrm>
        </p:spPr>
        <p:txBody>
          <a:bodyPr/>
          <a:lstStyle>
            <a:lvl1pPr marL="0" indent="0">
              <a:spcBef>
                <a:spcPts val="0"/>
              </a:spcBef>
              <a:buFontTx/>
              <a:buNone/>
              <a:defRPr sz="2400" baseline="0"/>
            </a:lvl1pPr>
            <a:lvl2pPr marL="536542" indent="0">
              <a:buFontTx/>
              <a:buNone/>
              <a:defRPr/>
            </a:lvl2pPr>
            <a:lvl3pPr marL="1073084" indent="0">
              <a:buFontTx/>
              <a:buNone/>
              <a:defRPr/>
            </a:lvl3pPr>
            <a:lvl4pPr marL="1609626" indent="0">
              <a:buFontTx/>
              <a:buNone/>
              <a:defRPr/>
            </a:lvl4pPr>
            <a:lvl5pPr marL="2146167" indent="0">
              <a:buFontTx/>
              <a:buNone/>
              <a:defRPr/>
            </a:lvl5pPr>
          </a:lstStyle>
          <a:p>
            <a:pPr lvl="0"/>
            <a:r>
              <a:rPr lang="en-US" dirty="0"/>
              <a:t>Enter text here</a:t>
            </a:r>
            <a:endParaRPr lang="en-GB" dirty="0"/>
          </a:p>
        </p:txBody>
      </p:sp>
      <p:sp>
        <p:nvSpPr>
          <p:cNvPr id="12" name="Text Placeholder 2"/>
          <p:cNvSpPr>
            <a:spLocks noGrp="1"/>
          </p:cNvSpPr>
          <p:nvPr>
            <p:ph type="body" sz="quarter" idx="21" hasCustomPrompt="1"/>
          </p:nvPr>
        </p:nvSpPr>
        <p:spPr>
          <a:xfrm>
            <a:off x="1152000" y="2599199"/>
            <a:ext cx="10747200" cy="332399"/>
          </a:xfrm>
        </p:spPr>
        <p:txBody>
          <a:bodyPr/>
          <a:lstStyle>
            <a:lvl1pPr marL="0" indent="0">
              <a:spcBef>
                <a:spcPts val="0"/>
              </a:spcBef>
              <a:buFont typeface="Arial" panose="020B0604020202020204" pitchFamily="34" charset="0"/>
              <a:buNone/>
              <a:defRPr sz="2400" baseline="0"/>
            </a:lvl1pPr>
            <a:lvl2pPr marL="536542" indent="0">
              <a:buFontTx/>
              <a:buNone/>
              <a:defRPr/>
            </a:lvl2pPr>
            <a:lvl3pPr marL="1073084" indent="0">
              <a:buFontTx/>
              <a:buNone/>
              <a:defRPr/>
            </a:lvl3pPr>
            <a:lvl4pPr marL="1609626" indent="0">
              <a:buFontTx/>
              <a:buNone/>
              <a:defRPr/>
            </a:lvl4pPr>
            <a:lvl5pPr marL="2146167" indent="0">
              <a:buFontTx/>
              <a:buNone/>
              <a:defRPr/>
            </a:lvl5pPr>
          </a:lstStyle>
          <a:p>
            <a:pPr lvl="0"/>
            <a:r>
              <a:rPr lang="en-US" dirty="0"/>
              <a:t>Enter text here</a:t>
            </a:r>
          </a:p>
        </p:txBody>
      </p:sp>
      <p:sp>
        <p:nvSpPr>
          <p:cNvPr id="13" name="Text Placeholder 2"/>
          <p:cNvSpPr>
            <a:spLocks noGrp="1"/>
          </p:cNvSpPr>
          <p:nvPr>
            <p:ph type="body" sz="quarter" idx="22" hasCustomPrompt="1"/>
          </p:nvPr>
        </p:nvSpPr>
        <p:spPr>
          <a:xfrm>
            <a:off x="1152000" y="3578399"/>
            <a:ext cx="10747200" cy="332399"/>
          </a:xfrm>
        </p:spPr>
        <p:txBody>
          <a:bodyPr/>
          <a:lstStyle>
            <a:lvl1pPr marL="0" indent="0">
              <a:spcBef>
                <a:spcPts val="0"/>
              </a:spcBef>
              <a:buFontTx/>
              <a:buNone/>
              <a:defRPr sz="2400" baseline="0"/>
            </a:lvl1pPr>
            <a:lvl2pPr marL="536542" indent="0">
              <a:buFontTx/>
              <a:buNone/>
              <a:defRPr/>
            </a:lvl2pPr>
            <a:lvl3pPr marL="1073084" indent="0">
              <a:buFontTx/>
              <a:buNone/>
              <a:defRPr/>
            </a:lvl3pPr>
            <a:lvl4pPr marL="1609626" indent="0">
              <a:buFontTx/>
              <a:buNone/>
              <a:defRPr/>
            </a:lvl4pPr>
            <a:lvl5pPr marL="2146167" indent="0">
              <a:buFontTx/>
              <a:buNone/>
              <a:defRPr/>
            </a:lvl5pPr>
          </a:lstStyle>
          <a:p>
            <a:pPr lvl="0"/>
            <a:r>
              <a:rPr lang="en-US" dirty="0"/>
              <a:t>Enter text here</a:t>
            </a:r>
          </a:p>
        </p:txBody>
      </p:sp>
    </p:spTree>
    <p:extLst>
      <p:ext uri="{BB962C8B-B14F-4D97-AF65-F5344CB8AC3E}">
        <p14:creationId xmlns:p14="http://schemas.microsoft.com/office/powerpoint/2010/main" val="80280867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221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D30949C-E5DF-499B-B0DF-5AB573767F0D}" type="datetimeFigureOut">
              <a:rPr lang="en-GB" smtClean="0"/>
              <a:t>11/08/2021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89E33F-3366-4CEA-9775-ECEF5816B93E}" type="slidenum">
              <a:rPr lang="en-GB" smtClean="0"/>
              <a:t>‹#›</a:t>
            </a:fld>
            <a:endParaRPr lang="en-GB"/>
          </a:p>
        </p:txBody>
      </p:sp>
    </p:spTree>
    <p:extLst>
      <p:ext uri="{BB962C8B-B14F-4D97-AF65-F5344CB8AC3E}">
        <p14:creationId xmlns:p14="http://schemas.microsoft.com/office/powerpoint/2010/main" val="1132948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ster title, right, boxed, 2 line">
    <p:bg bwMode="auto">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6096000" y="540000"/>
            <a:ext cx="6096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6696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br>
              <a:rPr lang="en-US" dirty="0"/>
            </a:br>
            <a:endParaRPr lang="en-AU" dirty="0"/>
          </a:p>
        </p:txBody>
      </p:sp>
      <p:sp>
        <p:nvSpPr>
          <p:cNvPr id="16" name="Text Placeholder 7"/>
          <p:cNvSpPr>
            <a:spLocks noGrp="1"/>
          </p:cNvSpPr>
          <p:nvPr>
            <p:ph type="body" sz="quarter" idx="13" hasCustomPrompt="1"/>
          </p:nvPr>
        </p:nvSpPr>
        <p:spPr>
          <a:xfrm>
            <a:off x="6672000" y="2052000"/>
            <a:ext cx="4944000" cy="553998"/>
          </a:xfrm>
        </p:spPr>
        <p:txBody>
          <a:bodyPr lIns="0" tIns="0" rIns="0" bIns="0">
            <a:noAutofit/>
          </a:bodyPr>
          <a:lstStyle>
            <a:lvl1pPr marL="0" indent="0">
              <a:lnSpc>
                <a:spcPct val="100000"/>
              </a:lnSpc>
              <a:spcBef>
                <a:spcPts val="0"/>
              </a:spcBef>
              <a:buNone/>
              <a:defRPr sz="1200"/>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4094195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ster title, right, boxed, 1 line">
    <p:bg bwMode="auto">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6096000" y="540000"/>
            <a:ext cx="6096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338400"/>
          </a:xfrm>
          <a:prstGeom prst="rect">
            <a:avLst/>
          </a:prstGeom>
        </p:spPr>
        <p:txBody>
          <a:bodyPr lIns="0" tIns="0" rIns="0" bIns="0" anchor="t" anchorCtr="0">
            <a:noAutofit/>
          </a:bodyPr>
          <a:lstStyle>
            <a:lvl1pPr>
              <a:defRPr sz="2400" baseline="0"/>
            </a:lvl1pPr>
          </a:lstStyle>
          <a:p>
            <a:r>
              <a:rPr lang="en-US" dirty="0"/>
              <a:t>Title line 1</a:t>
            </a:r>
            <a:endParaRPr lang="en-AU" dirty="0"/>
          </a:p>
        </p:txBody>
      </p:sp>
      <p:sp>
        <p:nvSpPr>
          <p:cNvPr id="16" name="Text Placeholder 7"/>
          <p:cNvSpPr>
            <a:spLocks noGrp="1"/>
          </p:cNvSpPr>
          <p:nvPr>
            <p:ph type="body" sz="quarter" idx="13" hasCustomPrompt="1"/>
          </p:nvPr>
        </p:nvSpPr>
        <p:spPr>
          <a:xfrm>
            <a:off x="6672000" y="2052000"/>
            <a:ext cx="4944000" cy="553998"/>
          </a:xfrm>
        </p:spPr>
        <p:txBody>
          <a:bodyPr lIns="0" tIns="0" rIns="0" bIns="0">
            <a:noAutofit/>
          </a:bodyPr>
          <a:lstStyle>
            <a:lvl1pPr marL="0" indent="0">
              <a:lnSpc>
                <a:spcPct val="100000"/>
              </a:lnSpc>
              <a:spcBef>
                <a:spcPts val="0"/>
              </a:spcBef>
              <a:buNone/>
              <a:defRPr sz="1200"/>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082694258"/>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image" Target="../media/image2.emf"/><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76000" y="1816294"/>
            <a:ext cx="11323200" cy="1415772"/>
          </a:xfrm>
          <a:prstGeom prst="rect">
            <a:avLst/>
          </a:prstGeom>
        </p:spPr>
        <p:txBody>
          <a:bodyPr vert="horz" wrap="square" lIns="0" tIns="0" rIns="0" bIns="0" rtlCol="0">
            <a:spAutoFit/>
          </a:body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4" name="Rectangle 13"/>
          <p:cNvSpPr>
            <a:spLocks noSelect="1"/>
          </p:cNvSpPr>
          <p:nvPr userDrawn="1"/>
        </p:nvSpPr>
        <p:spPr bwMode="gray">
          <a:xfrm>
            <a:off x="0" y="6286331"/>
            <a:ext cx="12192000" cy="369332"/>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AU" sz="1800" dirty="0"/>
          </a:p>
        </p:txBody>
      </p:sp>
      <p:pic>
        <p:nvPicPr>
          <p:cNvPr id="8" name="Picture 7" hidden="1"/>
          <p:cNvPicPr>
            <a:picLocks noSelect="1" noChangeAspect="1"/>
          </p:cNvPicPr>
          <p:nvPr userDrawn="1"/>
        </p:nvPicPr>
        <p:blipFill>
          <a:blip r:embed="rId81" cstate="screen">
            <a:extLst>
              <a:ext uri="{28A0092B-C50C-407E-A947-70E740481C1C}">
                <a14:useLocalDpi xmlns:a14="http://schemas.microsoft.com/office/drawing/2010/main"/>
              </a:ext>
            </a:extLst>
          </a:blip>
          <a:stretch>
            <a:fillRect/>
          </a:stretch>
        </p:blipFill>
        <p:spPr>
          <a:xfrm>
            <a:off x="10070401" y="6310800"/>
            <a:ext cx="1829391" cy="324000"/>
          </a:xfrm>
          <a:prstGeom prst="rect">
            <a:avLst/>
          </a:prstGeom>
          <a:ln>
            <a:solidFill>
              <a:schemeClr val="bg2">
                <a:alpha val="0"/>
              </a:schemeClr>
            </a:solidFill>
          </a:ln>
        </p:spPr>
      </p:pic>
      <p:sp>
        <p:nvSpPr>
          <p:cNvPr id="6" name="Slide Number Placeholder 5"/>
          <p:cNvSpPr>
            <a:spLocks noGrp="1" noSelect="1"/>
          </p:cNvSpPr>
          <p:nvPr userDrawn="1">
            <p:ph type="sldNum" sz="quarter" idx="4"/>
          </p:nvPr>
        </p:nvSpPr>
        <p:spPr>
          <a:xfrm>
            <a:off x="11233212" y="144001"/>
            <a:ext cx="490605" cy="123111"/>
          </a:xfrm>
          <a:prstGeom prst="rect">
            <a:avLst/>
          </a:prstGeom>
        </p:spPr>
        <p:txBody>
          <a:bodyPr vert="horz" lIns="0" tIns="0" rIns="0" bIns="0" rtlCol="0" anchor="ctr">
            <a:spAutoFit/>
          </a:bodyPr>
          <a:lstStyle>
            <a:lvl1pPr algn="r">
              <a:defRPr sz="800" b="1">
                <a:solidFill>
                  <a:schemeClr val="tx2"/>
                </a:solidFill>
              </a:defRPr>
            </a:lvl1pPr>
          </a:lstStyle>
          <a:p>
            <a:fld id="{455123DE-DF0A-45CF-9929-81DBBDC71DC7}" type="slidenum">
              <a:rPr lang="en-AU" smtClean="0"/>
              <a:pPr/>
              <a:t>‹#›</a:t>
            </a:fld>
            <a:endParaRPr lang="en-AU" dirty="0"/>
          </a:p>
        </p:txBody>
      </p:sp>
      <p:sp>
        <p:nvSpPr>
          <p:cNvPr id="11" name="Rectangle 10"/>
          <p:cNvSpPr>
            <a:spLocks noSelect="1"/>
          </p:cNvSpPr>
          <p:nvPr userDrawn="1"/>
        </p:nvSpPr>
        <p:spPr bwMode="gray">
          <a:xfrm>
            <a:off x="0" y="-22666"/>
            <a:ext cx="12192000" cy="369332"/>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AU" sz="1800" dirty="0"/>
          </a:p>
        </p:txBody>
      </p:sp>
      <p:pic>
        <p:nvPicPr>
          <p:cNvPr id="10" name="Picture 9"/>
          <p:cNvPicPr>
            <a:picLocks noChangeAspect="1"/>
          </p:cNvPicPr>
          <p:nvPr userDrawn="1"/>
        </p:nvPicPr>
        <p:blipFill>
          <a:blip r:embed="rId82" cstate="print">
            <a:extLst>
              <a:ext uri="{28A0092B-C50C-407E-A947-70E740481C1C}">
                <a14:useLocalDpi xmlns:a14="http://schemas.microsoft.com/office/drawing/2010/main" val="0"/>
              </a:ext>
            </a:extLst>
          </a:blip>
          <a:stretch>
            <a:fillRect/>
          </a:stretch>
        </p:blipFill>
        <p:spPr>
          <a:xfrm>
            <a:off x="9552000" y="6158386"/>
            <a:ext cx="2640000" cy="699614"/>
          </a:xfrm>
          <a:prstGeom prst="rect">
            <a:avLst/>
          </a:prstGeom>
        </p:spPr>
      </p:pic>
      <p:sp>
        <p:nvSpPr>
          <p:cNvPr id="13" name="hc" descr="UK OFFICIAL-SENSITIVE: COMMERCIAL"/>
          <p:cNvSpPr txBox="1"/>
          <p:nvPr userDrawn="1"/>
        </p:nvSpPr>
        <p:spPr>
          <a:xfrm>
            <a:off x="-34836" y="81888"/>
            <a:ext cx="12192000" cy="89768"/>
          </a:xfrm>
          <a:prstGeom prst="rect">
            <a:avLst/>
          </a:prstGeom>
          <a:noFill/>
        </p:spPr>
        <p:txBody>
          <a:bodyPr vert="horz" wrap="square" lIns="0" tIns="0" rIns="0" bIns="0" rtlCol="0">
            <a:spAutoFit/>
          </a:bodyPr>
          <a:lstStyle/>
          <a:p>
            <a:pPr algn="ctr" defTabSz="1073084">
              <a:lnSpc>
                <a:spcPts val="704"/>
              </a:lnSpc>
              <a:spcBef>
                <a:spcPts val="0"/>
              </a:spcBef>
              <a:defRPr/>
            </a:pPr>
            <a:r>
              <a:rPr lang="en-GB" sz="800" kern="0" dirty="0">
                <a:solidFill>
                  <a:srgbClr val="666666"/>
                </a:solidFill>
                <a:cs typeface="Arial"/>
              </a:rPr>
              <a:t>BAE SYSTEMS PROPRIETARY</a:t>
            </a:r>
          </a:p>
        </p:txBody>
      </p:sp>
      <p:sp>
        <p:nvSpPr>
          <p:cNvPr id="15" name="Rectangle 14">
            <a:extLst>
              <a:ext uri="{FF2B5EF4-FFF2-40B4-BE49-F238E27FC236}">
                <a16:creationId xmlns:a16="http://schemas.microsoft.com/office/drawing/2014/main" id="{86763DBB-2D5C-462E-8FA3-DD827D3FAD36}"/>
              </a:ext>
            </a:extLst>
          </p:cNvPr>
          <p:cNvSpPr/>
          <p:nvPr userDrawn="1"/>
        </p:nvSpPr>
        <p:spPr>
          <a:xfrm>
            <a:off x="507600" y="6333288"/>
            <a:ext cx="864000" cy="289823"/>
          </a:xfrm>
          <a:prstGeom prst="rect">
            <a:avLst/>
          </a:prstGeom>
        </p:spPr>
        <p:txBody>
          <a:bodyPr wrap="none" lIns="0" tIns="0" rIns="0" bIns="0" anchor="ctr">
            <a:noAutofit/>
          </a:bodyPr>
          <a:lstStyle/>
          <a:p>
            <a:pPr>
              <a:spcAft>
                <a:spcPts val="0"/>
              </a:spcAft>
              <a:tabLst>
                <a:tab pos="214313" algn="l"/>
              </a:tabLst>
            </a:pPr>
            <a:r>
              <a:rPr lang="en-GB" sz="600" dirty="0">
                <a:solidFill>
                  <a:schemeClr val="tx1"/>
                </a:solidFill>
              </a:rPr>
              <a:t>All rights reserved</a:t>
            </a:r>
          </a:p>
          <a:p>
            <a:pPr>
              <a:spcAft>
                <a:spcPts val="0"/>
              </a:spcAft>
              <a:tabLst>
                <a:tab pos="269875" algn="l"/>
              </a:tabLst>
            </a:pPr>
            <a:r>
              <a:rPr lang="en-GB" sz="600" dirty="0">
                <a:solidFill>
                  <a:schemeClr val="tx1"/>
                </a:solidFill>
              </a:rPr>
              <a:t>©2020 BAE Systems plc. </a:t>
            </a:r>
          </a:p>
          <a:p>
            <a:pPr>
              <a:spcAft>
                <a:spcPts val="0"/>
              </a:spcAft>
              <a:tabLst>
                <a:tab pos="269875" algn="l"/>
              </a:tabLst>
            </a:pPr>
            <a:r>
              <a:rPr lang="en-GB" sz="600" dirty="0">
                <a:solidFill>
                  <a:schemeClr val="tx1"/>
                </a:solidFill>
              </a:rPr>
              <a:t>Unpublished work</a:t>
            </a:r>
          </a:p>
        </p:txBody>
      </p:sp>
    </p:spTree>
    <p:extLst>
      <p:ext uri="{BB962C8B-B14F-4D97-AF65-F5344CB8AC3E}">
        <p14:creationId xmlns:p14="http://schemas.microsoft.com/office/powerpoint/2010/main" val="213645499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 id="2147483767" r:id="rId28"/>
    <p:sldLayoutId id="2147483768" r:id="rId29"/>
    <p:sldLayoutId id="2147483769" r:id="rId30"/>
    <p:sldLayoutId id="2147483770" r:id="rId31"/>
    <p:sldLayoutId id="2147483771" r:id="rId32"/>
    <p:sldLayoutId id="2147483772" r:id="rId33"/>
    <p:sldLayoutId id="2147483773" r:id="rId34"/>
    <p:sldLayoutId id="2147483774" r:id="rId35"/>
    <p:sldLayoutId id="2147483775" r:id="rId36"/>
    <p:sldLayoutId id="2147483776" r:id="rId37"/>
    <p:sldLayoutId id="2147483777" r:id="rId38"/>
    <p:sldLayoutId id="2147483778" r:id="rId39"/>
    <p:sldLayoutId id="2147483779" r:id="rId40"/>
    <p:sldLayoutId id="2147483780" r:id="rId41"/>
    <p:sldLayoutId id="2147483781" r:id="rId42"/>
    <p:sldLayoutId id="2147483782" r:id="rId43"/>
    <p:sldLayoutId id="2147483783" r:id="rId44"/>
    <p:sldLayoutId id="2147483784" r:id="rId45"/>
    <p:sldLayoutId id="2147483785" r:id="rId46"/>
    <p:sldLayoutId id="2147483786" r:id="rId47"/>
    <p:sldLayoutId id="2147483787" r:id="rId48"/>
    <p:sldLayoutId id="2147483788" r:id="rId49"/>
    <p:sldLayoutId id="2147483789" r:id="rId50"/>
    <p:sldLayoutId id="2147483790" r:id="rId51"/>
    <p:sldLayoutId id="2147483791" r:id="rId52"/>
    <p:sldLayoutId id="2147483792" r:id="rId53"/>
    <p:sldLayoutId id="2147483793" r:id="rId54"/>
    <p:sldLayoutId id="2147483794" r:id="rId55"/>
    <p:sldLayoutId id="2147483795" r:id="rId56"/>
    <p:sldLayoutId id="2147483796" r:id="rId57"/>
    <p:sldLayoutId id="2147483797" r:id="rId58"/>
    <p:sldLayoutId id="2147483798" r:id="rId59"/>
    <p:sldLayoutId id="2147483799" r:id="rId60"/>
    <p:sldLayoutId id="2147483800" r:id="rId61"/>
    <p:sldLayoutId id="2147483801" r:id="rId62"/>
    <p:sldLayoutId id="2147483802" r:id="rId63"/>
    <p:sldLayoutId id="2147483803" r:id="rId64"/>
    <p:sldLayoutId id="2147483804" r:id="rId65"/>
    <p:sldLayoutId id="2147483805" r:id="rId66"/>
    <p:sldLayoutId id="2147483806" r:id="rId67"/>
    <p:sldLayoutId id="2147483807" r:id="rId68"/>
    <p:sldLayoutId id="2147483808" r:id="rId69"/>
    <p:sldLayoutId id="2147483809" r:id="rId70"/>
    <p:sldLayoutId id="2147483810" r:id="rId71"/>
    <p:sldLayoutId id="2147483811" r:id="rId72"/>
    <p:sldLayoutId id="2147483812" r:id="rId73"/>
    <p:sldLayoutId id="2147483813" r:id="rId74"/>
    <p:sldLayoutId id="2147483814" r:id="rId75"/>
    <p:sldLayoutId id="2147483815" r:id="rId76"/>
    <p:sldLayoutId id="2147483816" r:id="rId77"/>
    <p:sldLayoutId id="2147483817" r:id="rId78"/>
    <p:sldLayoutId id="2147483819" r:id="rId79"/>
  </p:sldLayoutIdLst>
  <p:hf hdr="0" ftr="0" dt="0"/>
  <p:txStyles>
    <p:titleStyle>
      <a:lvl1pPr algn="l" defTabSz="1073084"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285750" indent="-285750" algn="l" defTabSz="1073084" rtl="0" eaLnBrk="1" latinLnBrk="0" hangingPunct="1">
        <a:lnSpc>
          <a:spcPct val="90000"/>
        </a:lnSpc>
        <a:spcBef>
          <a:spcPts val="1173"/>
        </a:spcBef>
        <a:buClr>
          <a:schemeClr val="accent2"/>
        </a:buClr>
        <a:buFont typeface="Arial" panose="020B0604020202020204" pitchFamily="34" charset="0"/>
        <a:buChar char="•"/>
        <a:defRPr sz="1600" kern="1200">
          <a:solidFill>
            <a:schemeClr val="tx2"/>
          </a:solidFill>
          <a:latin typeface="+mn-lt"/>
          <a:ea typeface="+mn-ea"/>
          <a:cs typeface="+mn-cs"/>
        </a:defRPr>
      </a:lvl1pPr>
      <a:lvl2pPr marL="822292" indent="-285750" algn="l" defTabSz="1073084" rtl="0" eaLnBrk="1" latinLnBrk="0" hangingPunct="1">
        <a:lnSpc>
          <a:spcPct val="90000"/>
        </a:lnSpc>
        <a:spcBef>
          <a:spcPts val="587"/>
        </a:spcBef>
        <a:buClr>
          <a:schemeClr val="accent2"/>
        </a:buClr>
        <a:buFont typeface="Arial" panose="020B0604020202020204" pitchFamily="34" charset="0"/>
        <a:buChar char="•"/>
        <a:defRPr sz="1600" kern="1200">
          <a:solidFill>
            <a:schemeClr val="tx2"/>
          </a:solidFill>
          <a:latin typeface="+mn-lt"/>
          <a:ea typeface="+mn-ea"/>
          <a:cs typeface="+mn-cs"/>
        </a:defRPr>
      </a:lvl2pPr>
      <a:lvl3pPr marL="1358834" indent="-285750" algn="l" defTabSz="1073084" rtl="0" eaLnBrk="1" latinLnBrk="0" hangingPunct="1">
        <a:lnSpc>
          <a:spcPct val="90000"/>
        </a:lnSpc>
        <a:spcBef>
          <a:spcPts val="587"/>
        </a:spcBef>
        <a:buClr>
          <a:schemeClr val="accent2"/>
        </a:buClr>
        <a:buFont typeface="Arial" panose="020B0604020202020204" pitchFamily="34" charset="0"/>
        <a:buChar char="•"/>
        <a:defRPr sz="1600" kern="1200">
          <a:solidFill>
            <a:schemeClr val="tx2"/>
          </a:solidFill>
          <a:latin typeface="+mn-lt"/>
          <a:ea typeface="+mn-ea"/>
          <a:cs typeface="+mn-cs"/>
        </a:defRPr>
      </a:lvl3pPr>
      <a:lvl4pPr marL="1895376" indent="-285750" algn="l" defTabSz="1073084" rtl="0" eaLnBrk="1" latinLnBrk="0" hangingPunct="1">
        <a:lnSpc>
          <a:spcPct val="90000"/>
        </a:lnSpc>
        <a:spcBef>
          <a:spcPts val="587"/>
        </a:spcBef>
        <a:buClr>
          <a:schemeClr val="accent2"/>
        </a:buClr>
        <a:buFont typeface="Arial" panose="020B0604020202020204" pitchFamily="34" charset="0"/>
        <a:buChar char="•"/>
        <a:defRPr sz="1600" kern="1200">
          <a:solidFill>
            <a:schemeClr val="tx2"/>
          </a:solidFill>
          <a:latin typeface="+mn-lt"/>
          <a:ea typeface="+mn-ea"/>
          <a:cs typeface="+mn-cs"/>
        </a:defRPr>
      </a:lvl4pPr>
      <a:lvl5pPr marL="2414438" indent="-268271" algn="l" defTabSz="1073084" rtl="0" eaLnBrk="1" latinLnBrk="0" hangingPunct="1">
        <a:lnSpc>
          <a:spcPct val="90000"/>
        </a:lnSpc>
        <a:spcBef>
          <a:spcPts val="587"/>
        </a:spcBef>
        <a:buClr>
          <a:schemeClr val="accent2"/>
        </a:buClr>
        <a:buFont typeface="Arial" panose="020B0604020202020204" pitchFamily="34" charset="0"/>
        <a:buChar char="•"/>
        <a:defRPr sz="1600" kern="1200">
          <a:solidFill>
            <a:schemeClr val="tx2"/>
          </a:solidFill>
          <a:latin typeface="+mn-lt"/>
          <a:ea typeface="+mn-ea"/>
          <a:cs typeface="+mn-cs"/>
        </a:defRPr>
      </a:lvl5pPr>
      <a:lvl6pPr marL="2950981"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6pPr>
      <a:lvl7pPr marL="3487523"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7pPr>
      <a:lvl8pPr marL="4024065"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8pPr>
      <a:lvl9pPr marL="4560606"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9pPr>
    </p:bodyStyle>
    <p:otherStyle>
      <a:defPPr>
        <a:defRPr lang="en-US"/>
      </a:defPPr>
      <a:lvl1pPr marL="0" algn="l" defTabSz="1073084" rtl="0" eaLnBrk="1" latinLnBrk="0" hangingPunct="1">
        <a:defRPr sz="2112" kern="1200">
          <a:solidFill>
            <a:schemeClr val="tx1"/>
          </a:solidFill>
          <a:latin typeface="+mn-lt"/>
          <a:ea typeface="+mn-ea"/>
          <a:cs typeface="+mn-cs"/>
        </a:defRPr>
      </a:lvl1pPr>
      <a:lvl2pPr marL="536542" algn="l" defTabSz="1073084" rtl="0" eaLnBrk="1" latinLnBrk="0" hangingPunct="1">
        <a:defRPr sz="2112" kern="1200">
          <a:solidFill>
            <a:schemeClr val="tx1"/>
          </a:solidFill>
          <a:latin typeface="+mn-lt"/>
          <a:ea typeface="+mn-ea"/>
          <a:cs typeface="+mn-cs"/>
        </a:defRPr>
      </a:lvl2pPr>
      <a:lvl3pPr marL="1073084" algn="l" defTabSz="1073084" rtl="0" eaLnBrk="1" latinLnBrk="0" hangingPunct="1">
        <a:defRPr sz="2112" kern="1200">
          <a:solidFill>
            <a:schemeClr val="tx1"/>
          </a:solidFill>
          <a:latin typeface="+mn-lt"/>
          <a:ea typeface="+mn-ea"/>
          <a:cs typeface="+mn-cs"/>
        </a:defRPr>
      </a:lvl3pPr>
      <a:lvl4pPr marL="1609626" algn="l" defTabSz="1073084" rtl="0" eaLnBrk="1" latinLnBrk="0" hangingPunct="1">
        <a:defRPr sz="2112" kern="1200">
          <a:solidFill>
            <a:schemeClr val="tx1"/>
          </a:solidFill>
          <a:latin typeface="+mn-lt"/>
          <a:ea typeface="+mn-ea"/>
          <a:cs typeface="+mn-cs"/>
        </a:defRPr>
      </a:lvl4pPr>
      <a:lvl5pPr marL="2146168" algn="l" defTabSz="1073084" rtl="0" eaLnBrk="1" latinLnBrk="0" hangingPunct="1">
        <a:defRPr sz="2112" kern="1200">
          <a:solidFill>
            <a:schemeClr val="tx1"/>
          </a:solidFill>
          <a:latin typeface="+mn-lt"/>
          <a:ea typeface="+mn-ea"/>
          <a:cs typeface="+mn-cs"/>
        </a:defRPr>
      </a:lvl5pPr>
      <a:lvl6pPr marL="2682710" algn="l" defTabSz="1073084" rtl="0" eaLnBrk="1" latinLnBrk="0" hangingPunct="1">
        <a:defRPr sz="2112" kern="1200">
          <a:solidFill>
            <a:schemeClr val="tx1"/>
          </a:solidFill>
          <a:latin typeface="+mn-lt"/>
          <a:ea typeface="+mn-ea"/>
          <a:cs typeface="+mn-cs"/>
        </a:defRPr>
      </a:lvl6pPr>
      <a:lvl7pPr marL="3219252" algn="l" defTabSz="1073084" rtl="0" eaLnBrk="1" latinLnBrk="0" hangingPunct="1">
        <a:defRPr sz="2112" kern="1200">
          <a:solidFill>
            <a:schemeClr val="tx1"/>
          </a:solidFill>
          <a:latin typeface="+mn-lt"/>
          <a:ea typeface="+mn-ea"/>
          <a:cs typeface="+mn-cs"/>
        </a:defRPr>
      </a:lvl7pPr>
      <a:lvl8pPr marL="3755794" algn="l" defTabSz="1073084" rtl="0" eaLnBrk="1" latinLnBrk="0" hangingPunct="1">
        <a:defRPr sz="2112" kern="1200">
          <a:solidFill>
            <a:schemeClr val="tx1"/>
          </a:solidFill>
          <a:latin typeface="+mn-lt"/>
          <a:ea typeface="+mn-ea"/>
          <a:cs typeface="+mn-cs"/>
        </a:defRPr>
      </a:lvl8pPr>
      <a:lvl9pPr marL="4292336" algn="l" defTabSz="1073084" rtl="0" eaLnBrk="1" latinLnBrk="0" hangingPunct="1">
        <a:defRPr sz="21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hyperlink" Target="https://towardsdatascience.com/a-beginners-guide-to-q-learning-c3e2a30a653c" TargetMode="External"/><Relationship Id="rId2" Type="http://schemas.openxmlformats.org/officeDocument/2006/relationships/image" Target="../media/image14.jpe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rock-paper-scissors-vector-illustration-vector-id1056840214 (612×612)">
            <a:extLst>
              <a:ext uri="{FF2B5EF4-FFF2-40B4-BE49-F238E27FC236}">
                <a16:creationId xmlns:a16="http://schemas.microsoft.com/office/drawing/2014/main" id="{FC757796-66BD-47F6-A41B-119CE8CC1A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1655" y="144001"/>
            <a:ext cx="1923610" cy="17468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00617" y="788400"/>
            <a:ext cx="11323200" cy="338400"/>
          </a:xfrm>
        </p:spPr>
        <p:txBody>
          <a:bodyPr/>
          <a:lstStyle/>
          <a:p>
            <a:r>
              <a:rPr lang="en-GB" dirty="0"/>
              <a:t>Q-Reinforcement Learning Rock, Paper, Scissors – Amari Lawal</a:t>
            </a:r>
          </a:p>
        </p:txBody>
      </p:sp>
      <p:sp>
        <p:nvSpPr>
          <p:cNvPr id="3" name="Slide Number Placeholder 2"/>
          <p:cNvSpPr>
            <a:spLocks noGrp="1"/>
          </p:cNvSpPr>
          <p:nvPr>
            <p:ph type="sldNum" sz="quarter" idx="12"/>
          </p:nvPr>
        </p:nvSpPr>
        <p:spPr/>
        <p:txBody>
          <a:bodyPr/>
          <a:lstStyle/>
          <a:p>
            <a:fld id="{455123DE-DF0A-45CF-9929-81DBBDC71DC7}" type="slidenum">
              <a:rPr lang="en-AU" smtClean="0"/>
              <a:pPr/>
              <a:t>1</a:t>
            </a:fld>
            <a:endParaRPr lang="en-AU" dirty="0"/>
          </a:p>
        </p:txBody>
      </p:sp>
      <p:sp>
        <p:nvSpPr>
          <p:cNvPr id="4" name="Text Placeholder 3"/>
          <p:cNvSpPr>
            <a:spLocks noGrp="1"/>
          </p:cNvSpPr>
          <p:nvPr>
            <p:ph type="body" sz="quarter" idx="17"/>
          </p:nvPr>
        </p:nvSpPr>
        <p:spPr>
          <a:xfrm>
            <a:off x="2401184" y="5034913"/>
            <a:ext cx="8636579" cy="1237977"/>
          </a:xfrm>
        </p:spPr>
        <p:txBody>
          <a:bodyPr/>
          <a:lstStyle/>
          <a:p>
            <a:pPr marL="0" indent="0">
              <a:buNone/>
            </a:pPr>
            <a:r>
              <a:rPr lang="en-GB" sz="1400" dirty="0">
                <a:solidFill>
                  <a:srgbClr val="C00000"/>
                </a:solidFill>
              </a:rPr>
              <a:t>One problem I came across consistently was that the same seed was being produced(as you can see in overall_results.csv) with the exact number of wins each iteration. Which is anomalous for an algorithm that runs off of randomness. I managed to solve it by shuffling the data but got a negative result each time, however the runs would vary from the Q CPU having more wins then sometimes the opponent CPU having more which managed to sort itself out in the end.</a:t>
            </a:r>
            <a:endParaRPr lang="en-GB" dirty="0">
              <a:solidFill>
                <a:srgbClr val="C00000"/>
              </a:solidFill>
            </a:endParaRPr>
          </a:p>
        </p:txBody>
      </p:sp>
      <p:pic>
        <p:nvPicPr>
          <p:cNvPr id="1028" name="Picture 4">
            <a:extLst>
              <a:ext uri="{FF2B5EF4-FFF2-40B4-BE49-F238E27FC236}">
                <a16:creationId xmlns:a16="http://schemas.microsoft.com/office/drawing/2014/main" id="{12565792-8336-4AE2-A5B0-D5F0BEA7CC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4952" y="2354766"/>
            <a:ext cx="2218539" cy="10742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F26B9E9-AEA4-436D-9B2F-DD583E733C79}"/>
              </a:ext>
            </a:extLst>
          </p:cNvPr>
          <p:cNvSpPr txBox="1"/>
          <p:nvPr/>
        </p:nvSpPr>
        <p:spPr>
          <a:xfrm>
            <a:off x="400617" y="1686093"/>
            <a:ext cx="10732655" cy="954107"/>
          </a:xfrm>
          <a:prstGeom prst="rect">
            <a:avLst/>
          </a:prstGeom>
          <a:noFill/>
        </p:spPr>
        <p:txBody>
          <a:bodyPr wrap="square" rtlCol="0">
            <a:spAutoFit/>
          </a:bodyPr>
          <a:lstStyle/>
          <a:p>
            <a:r>
              <a:rPr lang="en-GB" sz="1400" dirty="0">
                <a:solidFill>
                  <a:schemeClr val="tx1"/>
                </a:solidFill>
              </a:rPr>
              <a:t>My projects goal was to implement q-reinforcement learning into the rock paper scissors game. What does this jargon mean you must be thinking? The program creates a CPU bot/agent that learns how to play rock paper scissors as it plays, as a result making an unstoppable player that will always beat you for the last slice of pizza at a party! </a:t>
            </a:r>
          </a:p>
          <a:p>
            <a:endParaRPr lang="en-GB" sz="1400" dirty="0"/>
          </a:p>
        </p:txBody>
      </p:sp>
      <p:sp>
        <p:nvSpPr>
          <p:cNvPr id="6" name="TextBox 5">
            <a:extLst>
              <a:ext uri="{FF2B5EF4-FFF2-40B4-BE49-F238E27FC236}">
                <a16:creationId xmlns:a16="http://schemas.microsoft.com/office/drawing/2014/main" id="{3EFE9FC5-8120-4B65-A8B3-DAB4F3F7B296}"/>
              </a:ext>
            </a:extLst>
          </p:cNvPr>
          <p:cNvSpPr txBox="1"/>
          <p:nvPr/>
        </p:nvSpPr>
        <p:spPr>
          <a:xfrm>
            <a:off x="400617" y="1246909"/>
            <a:ext cx="1474365" cy="369332"/>
          </a:xfrm>
          <a:prstGeom prst="rect">
            <a:avLst/>
          </a:prstGeom>
          <a:noFill/>
        </p:spPr>
        <p:txBody>
          <a:bodyPr wrap="square" rtlCol="0">
            <a:spAutoFit/>
          </a:bodyPr>
          <a:lstStyle/>
          <a:p>
            <a:r>
              <a:rPr lang="en-GB" u="sng" dirty="0">
                <a:solidFill>
                  <a:srgbClr val="C00000"/>
                </a:solidFill>
              </a:rPr>
              <a:t>Summary</a:t>
            </a:r>
          </a:p>
        </p:txBody>
      </p:sp>
      <p:sp>
        <p:nvSpPr>
          <p:cNvPr id="7" name="TextBox 6">
            <a:extLst>
              <a:ext uri="{FF2B5EF4-FFF2-40B4-BE49-F238E27FC236}">
                <a16:creationId xmlns:a16="http://schemas.microsoft.com/office/drawing/2014/main" id="{E951F429-F2ED-43B3-866E-86318068586F}"/>
              </a:ext>
            </a:extLst>
          </p:cNvPr>
          <p:cNvSpPr txBox="1"/>
          <p:nvPr/>
        </p:nvSpPr>
        <p:spPr>
          <a:xfrm>
            <a:off x="374758" y="2456749"/>
            <a:ext cx="7960414" cy="1600438"/>
          </a:xfrm>
          <a:prstGeom prst="rect">
            <a:avLst/>
          </a:prstGeom>
          <a:noFill/>
        </p:spPr>
        <p:txBody>
          <a:bodyPr wrap="square" rtlCol="0">
            <a:spAutoFit/>
          </a:bodyPr>
          <a:lstStyle/>
          <a:p>
            <a:r>
              <a:rPr lang="en-GB" sz="1400" dirty="0">
                <a:solidFill>
                  <a:srgbClr val="C00000"/>
                </a:solidFill>
              </a:rPr>
              <a:t>Originally the plan was to make an interactive game with Player vs CPU however the code I wrote in order to test the code, wasn’t in the right format and I wasn’t able to change it in time. Slight reformatting and I would be able to implement it. However for now, I made one CPU that made completely random moves in order to mimic the players part and the Q CPU that would learning as it went. If I had implemented  a Player vs CPU game then it would have been an entertaining game of average difficulty against the Q CPU.</a:t>
            </a:r>
          </a:p>
          <a:p>
            <a:endParaRPr lang="en-GB" sz="1400" dirty="0"/>
          </a:p>
        </p:txBody>
      </p:sp>
      <p:sp>
        <p:nvSpPr>
          <p:cNvPr id="8" name="TextBox 7">
            <a:extLst>
              <a:ext uri="{FF2B5EF4-FFF2-40B4-BE49-F238E27FC236}">
                <a16:creationId xmlns:a16="http://schemas.microsoft.com/office/drawing/2014/main" id="{9A83AF78-C6BA-457A-996D-B0E7ACC91093}"/>
              </a:ext>
            </a:extLst>
          </p:cNvPr>
          <p:cNvSpPr txBox="1"/>
          <p:nvPr/>
        </p:nvSpPr>
        <p:spPr>
          <a:xfrm>
            <a:off x="330235" y="3848953"/>
            <a:ext cx="10803037" cy="1384995"/>
          </a:xfrm>
          <a:prstGeom prst="rect">
            <a:avLst/>
          </a:prstGeom>
          <a:noFill/>
        </p:spPr>
        <p:txBody>
          <a:bodyPr wrap="square" rtlCol="0">
            <a:spAutoFit/>
          </a:bodyPr>
          <a:lstStyle/>
          <a:p>
            <a:r>
              <a:rPr lang="en-GB" sz="1400" dirty="0">
                <a:solidFill>
                  <a:schemeClr val="tx1"/>
                </a:solidFill>
              </a:rPr>
              <a:t>The most refreshing part of this project is knowing that the knowledge I gained from these projects have extremely strong applications to many things with large flexibility </a:t>
            </a:r>
            <a:r>
              <a:rPr lang="en-GB" sz="1400" dirty="0"/>
              <a:t>in methods. </a:t>
            </a:r>
            <a:r>
              <a:rPr lang="en-GB" sz="1400" dirty="0">
                <a:solidFill>
                  <a:schemeClr val="tx1"/>
                </a:solidFill>
              </a:rPr>
              <a:t>Allowing me to change things to my specific purpose. One thing I enjoyed oddly enough, was the longer run times in my code. It made me feel like I was building this super sophisticated system that implements extreme mathematical algorithms, yet it was a simple rock paper scissors game. </a:t>
            </a:r>
            <a:r>
              <a:rPr lang="en-GB" sz="1400" dirty="0"/>
              <a:t>Whilst</a:t>
            </a:r>
            <a:r>
              <a:rPr lang="en-GB" sz="1400" dirty="0">
                <a:solidFill>
                  <a:schemeClr val="tx1"/>
                </a:solidFill>
              </a:rPr>
              <a:t> at the same time withheld considerable complexity.</a:t>
            </a:r>
          </a:p>
          <a:p>
            <a:endParaRPr lang="en-GB" sz="1400" dirty="0"/>
          </a:p>
        </p:txBody>
      </p:sp>
      <p:sp>
        <p:nvSpPr>
          <p:cNvPr id="10" name="TextBox 9">
            <a:extLst>
              <a:ext uri="{FF2B5EF4-FFF2-40B4-BE49-F238E27FC236}">
                <a16:creationId xmlns:a16="http://schemas.microsoft.com/office/drawing/2014/main" id="{FA7C23B0-DD47-4E2E-BB4C-6F2503EBA044}"/>
              </a:ext>
            </a:extLst>
          </p:cNvPr>
          <p:cNvSpPr txBox="1"/>
          <p:nvPr/>
        </p:nvSpPr>
        <p:spPr>
          <a:xfrm>
            <a:off x="456129" y="4465452"/>
            <a:ext cx="10803037" cy="523220"/>
          </a:xfrm>
          <a:prstGeom prst="rect">
            <a:avLst/>
          </a:prstGeom>
          <a:noFill/>
        </p:spPr>
        <p:txBody>
          <a:bodyPr wrap="square" rtlCol="0">
            <a:spAutoFit/>
          </a:bodyPr>
          <a:lstStyle/>
          <a:p>
            <a:pPr marL="0" indent="0">
              <a:buNone/>
            </a:pPr>
            <a:endParaRPr lang="en-GB" sz="1400" dirty="0">
              <a:solidFill>
                <a:srgbClr val="C00000"/>
              </a:solidFill>
            </a:endParaRPr>
          </a:p>
          <a:p>
            <a:endParaRPr lang="en-GB" sz="1400" dirty="0"/>
          </a:p>
        </p:txBody>
      </p:sp>
      <p:pic>
        <p:nvPicPr>
          <p:cNvPr id="1038" name="Picture 14">
            <a:extLst>
              <a:ext uri="{FF2B5EF4-FFF2-40B4-BE49-F238E27FC236}">
                <a16:creationId xmlns:a16="http://schemas.microsoft.com/office/drawing/2014/main" id="{7BC4A7E2-13AE-4DD7-BEC7-7CAAE7D9E52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129" y="5009118"/>
            <a:ext cx="1849546" cy="13206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B56DC4-E5EC-4DDF-BA89-3B41E92B4495}"/>
              </a:ext>
            </a:extLst>
          </p:cNvPr>
          <p:cNvSpPr txBox="1"/>
          <p:nvPr/>
        </p:nvSpPr>
        <p:spPr>
          <a:xfrm>
            <a:off x="1589103" y="1298982"/>
            <a:ext cx="6938195" cy="307777"/>
          </a:xfrm>
          <a:prstGeom prst="rect">
            <a:avLst/>
          </a:prstGeom>
          <a:noFill/>
        </p:spPr>
        <p:txBody>
          <a:bodyPr wrap="square" rtlCol="0">
            <a:spAutoFit/>
          </a:bodyPr>
          <a:lstStyle/>
          <a:p>
            <a:r>
              <a:rPr lang="en-GB" sz="1400" dirty="0">
                <a:solidFill>
                  <a:srgbClr val="C00000"/>
                </a:solidFill>
              </a:rPr>
              <a:t>GitHub Repo: https://github.com/Amari-Lawal/Baes-System-Project.git</a:t>
            </a:r>
          </a:p>
        </p:txBody>
      </p:sp>
    </p:spTree>
    <p:extLst>
      <p:ext uri="{BB962C8B-B14F-4D97-AF65-F5344CB8AC3E}">
        <p14:creationId xmlns:p14="http://schemas.microsoft.com/office/powerpoint/2010/main" val="395990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69F66BD-9536-4BB5-8CFB-FDEB595257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8907" y="4511434"/>
            <a:ext cx="3790018" cy="189094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7"/>
          </p:nvPr>
        </p:nvSpPr>
        <p:spPr>
          <a:xfrm>
            <a:off x="181618" y="1476552"/>
            <a:ext cx="11416626" cy="4757151"/>
          </a:xfrm>
        </p:spPr>
        <p:txBody>
          <a:bodyPr/>
          <a:lstStyle/>
          <a:p>
            <a:pPr marL="0" indent="0">
              <a:buNone/>
            </a:pPr>
            <a:r>
              <a:rPr lang="en-GB" sz="1400" u="sng" dirty="0">
                <a:solidFill>
                  <a:srgbClr val="C00000"/>
                </a:solidFill>
              </a:rPr>
              <a:t>Research</a:t>
            </a:r>
          </a:p>
          <a:p>
            <a:pPr marL="0" indent="0">
              <a:buNone/>
            </a:pPr>
            <a:r>
              <a:rPr lang="en-GB" sz="1400" dirty="0">
                <a:solidFill>
                  <a:schemeClr val="tx1"/>
                </a:solidFill>
              </a:rPr>
              <a:t>During the research process I learned the mathematical and programmatical processes that run when creating a reinforcement learning Agent. Whilst, being connected to an environment to make the game interactive. Although I didn’t implement an environment in this project.</a:t>
            </a:r>
          </a:p>
          <a:p>
            <a:pPr marL="0" indent="0">
              <a:buNone/>
            </a:pPr>
            <a:endParaRPr lang="en-GB" sz="1400" dirty="0">
              <a:solidFill>
                <a:srgbClr val="C00000"/>
              </a:solidFill>
            </a:endParaRPr>
          </a:p>
          <a:p>
            <a:pPr marL="0" indent="0">
              <a:buNone/>
            </a:pPr>
            <a:r>
              <a:rPr lang="en-GB" sz="1400" dirty="0">
                <a:solidFill>
                  <a:srgbClr val="C00000"/>
                </a:solidFill>
              </a:rPr>
              <a:t>Initially, learning the Q-learning concepts in a few hours was the hardest part in the project. Especially compared to most machine learning and deep learning techniques there was a lot more code, maths and a better understanding of the techniques required. With very minimal documentation and very little API support. As a result I had to learn how to hard code it from scratch and implement the algorithm in the right format and output it correctly to fit my game.</a:t>
            </a:r>
          </a:p>
          <a:p>
            <a:pPr marL="0" indent="0">
              <a:buNone/>
            </a:pPr>
            <a:endParaRPr lang="en-GB" sz="1400" dirty="0">
              <a:solidFill>
                <a:schemeClr val="tx1"/>
              </a:solidFill>
            </a:endParaRPr>
          </a:p>
          <a:p>
            <a:pPr marL="0" indent="0">
              <a:buNone/>
            </a:pPr>
            <a:r>
              <a:rPr lang="en-GB" sz="1400" dirty="0">
                <a:solidFill>
                  <a:srgbClr val="000000"/>
                </a:solidFill>
              </a:rPr>
              <a:t>Most complex game CPU characters: Dark souls, Forza and God of War run off of reinforcement learning agents that follow similar principals with larger complexity. </a:t>
            </a:r>
          </a:p>
          <a:p>
            <a:pPr marL="0" indent="0">
              <a:buNone/>
            </a:pPr>
            <a:endParaRPr lang="en-GB" sz="1400" dirty="0">
              <a:solidFill>
                <a:srgbClr val="000000"/>
              </a:solidFill>
            </a:endParaRPr>
          </a:p>
          <a:p>
            <a:pPr marL="0" indent="0">
              <a:buNone/>
            </a:pPr>
            <a:r>
              <a:rPr lang="en-GB" sz="1400" dirty="0">
                <a:solidFill>
                  <a:srgbClr val="C00000"/>
                </a:solidFill>
              </a:rPr>
              <a:t>This research made me come to the realization on how amazing and complex game development is. Seeing I managed to struggle with a rock paper scissors game, the complexity that may come with A.I driven characters is fascinating. Having the skill to create these characters and having the freedom to dictate the A.I’s difficulty is astonishing. </a:t>
            </a:r>
          </a:p>
          <a:p>
            <a:pPr marL="0" indent="0">
              <a:buNone/>
            </a:pPr>
            <a:endParaRPr lang="en-GB" sz="1400" dirty="0">
              <a:solidFill>
                <a:srgbClr val="C00000"/>
              </a:solidFill>
            </a:endParaRPr>
          </a:p>
          <a:p>
            <a:pPr marL="0" indent="0">
              <a:buNone/>
            </a:pPr>
            <a:r>
              <a:rPr lang="en-GB" sz="1400" dirty="0">
                <a:solidFill>
                  <a:schemeClr val="tx1"/>
                </a:solidFill>
              </a:rPr>
              <a:t>I used this site to help me understand the theory and how to use the algorithm equation:</a:t>
            </a:r>
          </a:p>
          <a:p>
            <a:pPr marL="0" indent="0">
              <a:buNone/>
            </a:pPr>
            <a:r>
              <a:rPr lang="en-GB" sz="1400" dirty="0">
                <a:solidFill>
                  <a:srgbClr val="C00000"/>
                </a:solidFill>
                <a:hlinkClick r:id="rId3">
                  <a:extLst>
                    <a:ext uri="{A12FA001-AC4F-418D-AE19-62706E023703}">
                      <ahyp:hlinkClr xmlns:ahyp="http://schemas.microsoft.com/office/drawing/2018/hyperlinkcolor" val="tx"/>
                    </a:ext>
                  </a:extLst>
                </a:hlinkClick>
              </a:rPr>
              <a:t>https://towardsdatascience.com/a-beginners-guide-to-q-learning-c3e2a30a653c</a:t>
            </a:r>
            <a:endParaRPr lang="en-GB" sz="1400" dirty="0">
              <a:solidFill>
                <a:srgbClr val="C00000"/>
              </a:solidFill>
            </a:endParaRPr>
          </a:p>
          <a:p>
            <a:pPr marL="0" indent="0">
              <a:buNone/>
            </a:pPr>
            <a:r>
              <a:rPr lang="en-GB" sz="1400" dirty="0">
                <a:solidFill>
                  <a:schemeClr val="tx1"/>
                </a:solidFill>
              </a:rPr>
              <a:t>And several research papers:</a:t>
            </a:r>
          </a:p>
          <a:p>
            <a:pPr marL="0" indent="0">
              <a:buNone/>
            </a:pPr>
            <a:r>
              <a:rPr lang="en-GB" sz="1400" dirty="0">
                <a:solidFill>
                  <a:srgbClr val="C00000"/>
                </a:solidFill>
              </a:rPr>
              <a:t>Google Scholar: q learning reinforcement learning</a:t>
            </a:r>
          </a:p>
          <a:p>
            <a:pPr marL="0" indent="0">
              <a:buNone/>
            </a:pPr>
            <a:endParaRPr lang="en-GB" sz="1400" dirty="0">
              <a:solidFill>
                <a:srgbClr val="C00000"/>
              </a:solidFill>
            </a:endParaRPr>
          </a:p>
        </p:txBody>
      </p:sp>
      <p:sp>
        <p:nvSpPr>
          <p:cNvPr id="2" name="Title 1"/>
          <p:cNvSpPr>
            <a:spLocks noGrp="1"/>
          </p:cNvSpPr>
          <p:nvPr>
            <p:ph type="title"/>
          </p:nvPr>
        </p:nvSpPr>
        <p:spPr/>
        <p:txBody>
          <a:bodyPr/>
          <a:lstStyle/>
          <a:p>
            <a:r>
              <a:rPr lang="en-GB" dirty="0"/>
              <a:t>Q-</a:t>
            </a:r>
            <a:r>
              <a:rPr lang="en-GB" dirty="0" err="1"/>
              <a:t>Reinforcment</a:t>
            </a:r>
            <a:r>
              <a:rPr lang="en-GB" dirty="0"/>
              <a:t> Learning Rock, Paper, Scissors – Amari Lawal</a:t>
            </a:r>
          </a:p>
        </p:txBody>
      </p:sp>
      <p:sp>
        <p:nvSpPr>
          <p:cNvPr id="3" name="Slide Number Placeholder 2"/>
          <p:cNvSpPr>
            <a:spLocks noGrp="1"/>
          </p:cNvSpPr>
          <p:nvPr>
            <p:ph type="sldNum" sz="quarter" idx="12"/>
          </p:nvPr>
        </p:nvSpPr>
        <p:spPr/>
        <p:txBody>
          <a:bodyPr/>
          <a:lstStyle/>
          <a:p>
            <a:fld id="{455123DE-DF0A-45CF-9929-81DBBDC71DC7}" type="slidenum">
              <a:rPr lang="en-AU" smtClean="0"/>
              <a:pPr/>
              <a:t>2</a:t>
            </a:fld>
            <a:endParaRPr lang="en-AU" dirty="0"/>
          </a:p>
        </p:txBody>
      </p:sp>
    </p:spTree>
    <p:extLst>
      <p:ext uri="{BB962C8B-B14F-4D97-AF65-F5344CB8AC3E}">
        <p14:creationId xmlns:p14="http://schemas.microsoft.com/office/powerpoint/2010/main" val="13289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3"/>
              <p:cNvSpPr>
                <a:spLocks noGrp="1"/>
              </p:cNvSpPr>
              <p:nvPr>
                <p:ph type="body" sz="quarter" idx="17"/>
              </p:nvPr>
            </p:nvSpPr>
            <p:spPr>
              <a:xfrm>
                <a:off x="387687" y="1172364"/>
                <a:ext cx="11416626" cy="5158591"/>
              </a:xfrm>
            </p:spPr>
            <p:txBody>
              <a:bodyPr/>
              <a:lstStyle/>
              <a:p>
                <a:pPr marL="0" indent="0">
                  <a:buNone/>
                </a:pPr>
                <a:r>
                  <a:rPr lang="en-GB" sz="1400" u="sng" dirty="0">
                    <a:solidFill>
                      <a:srgbClr val="C00000"/>
                    </a:solidFill>
                  </a:rPr>
                  <a:t>Method</a:t>
                </a:r>
                <a:r>
                  <a:rPr lang="en-GB" sz="1400" dirty="0">
                    <a:solidFill>
                      <a:srgbClr val="C00000"/>
                    </a:solidFill>
                  </a:rPr>
                  <a:t> </a:t>
                </a:r>
                <a:endParaRPr lang="en-GB" sz="1400" u="sng" dirty="0">
                  <a:solidFill>
                    <a:srgbClr val="C00000"/>
                  </a:solidFill>
                </a:endParaRPr>
              </a:p>
              <a:p>
                <a:pPr marL="0" indent="0">
                  <a:buNone/>
                </a:pPr>
                <a:r>
                  <a:rPr lang="en-GB" sz="1400" dirty="0">
                    <a:solidFill>
                      <a:schemeClr val="tx1"/>
                    </a:solidFill>
                  </a:rPr>
                  <a:t>Q-Reinforcement Learning requires five important parameters to work; states – that determine the “snapshot” of the each step that changes(each individual turn between player and CPU.); action – this is the action you take </a:t>
                </a:r>
                <a:r>
                  <a:rPr lang="en-GB" sz="1400" dirty="0" err="1">
                    <a:solidFill>
                      <a:schemeClr val="tx1"/>
                    </a:solidFill>
                  </a:rPr>
                  <a:t>e.g</a:t>
                </a:r>
                <a:r>
                  <a:rPr lang="en-GB" sz="1400" dirty="0">
                    <a:solidFill>
                      <a:schemeClr val="tx1"/>
                    </a:solidFill>
                  </a:rPr>
                  <a:t> rock paper or scissors; rewards – applied so that if the agent does something right it is taught to do it again, epsilon value – dictates agents risk-taking and Q tables logs all games played to learn from. </a:t>
                </a:r>
              </a:p>
              <a:p>
                <a:pPr marL="0" indent="0">
                  <a:buNone/>
                </a:pPr>
                <a:endParaRPr lang="en-GB" sz="1400" u="sng" dirty="0">
                  <a:solidFill>
                    <a:srgbClr val="C00000"/>
                  </a:solidFill>
                </a:endParaRPr>
              </a:p>
              <a:p>
                <a:pPr marL="0" indent="0">
                  <a:buNone/>
                </a:pPr>
                <a:r>
                  <a:rPr lang="en-GB" sz="1400" u="sng" dirty="0">
                    <a:solidFill>
                      <a:srgbClr val="C00000"/>
                    </a:solidFill>
                  </a:rPr>
                  <a:t>Training</a:t>
                </a:r>
                <a:endParaRPr lang="en-GB" sz="1400" dirty="0">
                  <a:solidFill>
                    <a:srgbClr val="C00000"/>
                  </a:solidFill>
                </a:endParaRPr>
              </a:p>
              <a:p>
                <a:pPr marL="342900" indent="-342900">
                  <a:buAutoNum type="arabicPeriod"/>
                </a:pPr>
                <a:r>
                  <a:rPr lang="en-GB" sz="1400" dirty="0">
                    <a:solidFill>
                      <a:schemeClr val="tx1"/>
                    </a:solidFill>
                  </a:rPr>
                  <a:t>In order to train the agent, 50000 games of rock, paper scissors was run to collect data that would be implemented by the player. </a:t>
                </a:r>
              </a:p>
              <a:p>
                <a:pPr marL="342900" indent="-342900">
                  <a:buAutoNum type="arabicPeriod"/>
                </a:pPr>
                <a:r>
                  <a:rPr lang="en-GB" sz="1400" dirty="0">
                    <a:solidFill>
                      <a:schemeClr val="tx1"/>
                    </a:solidFill>
                  </a:rPr>
                  <a:t>The program would then loop through the players moves.</a:t>
                </a:r>
              </a:p>
              <a:p>
                <a:pPr marL="342900" indent="-342900">
                  <a:buAutoNum type="arabicPeriod"/>
                </a:pPr>
                <a:r>
                  <a:rPr lang="en-GB" sz="1400" dirty="0">
                    <a:solidFill>
                      <a:srgbClr val="C00000"/>
                    </a:solidFill>
                  </a:rPr>
                  <a:t>Firstly initializing the Q table to be used as a vector of Q(</a:t>
                </a:r>
                <a:r>
                  <a:rPr lang="en-GB" sz="1400" dirty="0" err="1">
                    <a:solidFill>
                      <a:srgbClr val="C00000"/>
                    </a:solidFill>
                  </a:rPr>
                  <a:t>s,a</a:t>
                </a:r>
                <a:r>
                  <a:rPr lang="en-GB" sz="1400" dirty="0">
                    <a:solidFill>
                      <a:srgbClr val="C00000"/>
                    </a:solidFill>
                  </a:rPr>
                  <a:t>) where s = state and a = action. The Q table is treated more like a dictionary of all the things that happen in the game so that all the prior data can be used to compute the future state.</a:t>
                </a:r>
              </a:p>
              <a:p>
                <a:pPr marL="342900" indent="-342900">
                  <a:buAutoNum type="arabicPeriod"/>
                </a:pPr>
                <a:r>
                  <a:rPr lang="en-GB" sz="1400" dirty="0">
                    <a:solidFill>
                      <a:schemeClr val="tx1"/>
                    </a:solidFill>
                  </a:rPr>
                  <a:t>Using the epsilon value initially at 1. The epsilon value will decay to 0.1 after each iteration, dictating how often the agent makes risky decisions.</a:t>
                </a:r>
              </a:p>
              <a:p>
                <a:pPr marL="342900" indent="-342900">
                  <a:buAutoNum type="arabicPeriod"/>
                </a:pPr>
                <a:r>
                  <a:rPr lang="en-GB" sz="1400" dirty="0">
                    <a:solidFill>
                      <a:srgbClr val="C00000"/>
                    </a:solidFill>
                  </a:rPr>
                  <a:t>Then providing the rewards following the rules of Rock Paper Scissors</a:t>
                </a:r>
                <a:r>
                  <a:rPr lang="en-GB" sz="1400" dirty="0">
                    <a:solidFill>
                      <a:srgbClr val="000000"/>
                    </a:solidFill>
                  </a:rPr>
                  <a:t>.</a:t>
                </a:r>
              </a:p>
              <a:p>
                <a:pPr marL="342900" indent="-342900">
                  <a:buAutoNum type="arabicPeriod"/>
                </a:pPr>
                <a:r>
                  <a:rPr lang="en-GB" sz="1400" dirty="0">
                    <a:solidFill>
                      <a:schemeClr val="tx1"/>
                    </a:solidFill>
                  </a:rPr>
                  <a:t>Then calculating the predicted next move with the Markov equation:</a:t>
                </a:r>
              </a:p>
              <a:p>
                <a:pPr marL="342900" indent="-342900">
                  <a:buAutoNum type="arabicPeriod"/>
                </a:pPr>
                <a:endParaRPr lang="en-GB" sz="1400" dirty="0">
                  <a:solidFill>
                    <a:srgbClr val="C00000"/>
                  </a:solidFill>
                </a:endParaRPr>
              </a:p>
              <a:p>
                <a:pPr marL="0" indent="0">
                  <a:buNone/>
                </a:pPr>
                <a14:m>
                  <m:oMathPara xmlns:m="http://schemas.openxmlformats.org/officeDocument/2006/math">
                    <m:oMathParaPr>
                      <m:jc m:val="centerGroup"/>
                    </m:oMathParaPr>
                    <m:oMath xmlns:m="http://schemas.openxmlformats.org/officeDocument/2006/math">
                      <m:sSup>
                        <m:sSupPr>
                          <m:ctrlPr>
                            <a:rPr lang="en-GB" sz="1400" b="0" i="1" smtClean="0">
                              <a:solidFill>
                                <a:srgbClr val="C00000"/>
                              </a:solidFill>
                              <a:latin typeface="Cambria Math" panose="02040503050406030204" pitchFamily="18" charset="0"/>
                            </a:rPr>
                          </m:ctrlPr>
                        </m:sSupPr>
                        <m:e>
                          <m:r>
                            <a:rPr lang="en-GB" sz="1400" b="0" i="1" smtClean="0">
                              <a:solidFill>
                                <a:srgbClr val="C00000"/>
                              </a:solidFill>
                              <a:latin typeface="Cambria Math" panose="02040503050406030204" pitchFamily="18" charset="0"/>
                            </a:rPr>
                            <m:t>𝑄</m:t>
                          </m:r>
                        </m:e>
                        <m:sup>
                          <m:r>
                            <a:rPr lang="en-GB" sz="1400" b="0" i="1" smtClean="0">
                              <a:solidFill>
                                <a:srgbClr val="C00000"/>
                              </a:solidFill>
                              <a:latin typeface="Cambria Math" panose="02040503050406030204" pitchFamily="18" charset="0"/>
                            </a:rPr>
                            <m:t>𝑛𝑒𝑤</m:t>
                          </m:r>
                        </m:sup>
                      </m:sSup>
                      <m:d>
                        <m:dPr>
                          <m:ctrlPr>
                            <a:rPr lang="en-GB" sz="1400" b="0" i="1" smtClean="0">
                              <a:solidFill>
                                <a:srgbClr val="C00000"/>
                              </a:solidFill>
                              <a:latin typeface="Cambria Math" panose="02040503050406030204" pitchFamily="18" charset="0"/>
                            </a:rPr>
                          </m:ctrlPr>
                        </m:dPr>
                        <m:e>
                          <m:sSub>
                            <m:sSubPr>
                              <m:ctrlPr>
                                <a:rPr lang="en-GB" sz="1400" b="0" i="1" smtClean="0">
                                  <a:solidFill>
                                    <a:srgbClr val="C00000"/>
                                  </a:solidFill>
                                  <a:latin typeface="Cambria Math" panose="02040503050406030204" pitchFamily="18" charset="0"/>
                                </a:rPr>
                              </m:ctrlPr>
                            </m:sSubPr>
                            <m:e>
                              <m:r>
                                <a:rPr lang="en-GB" sz="1400" b="0" i="1" smtClean="0">
                                  <a:solidFill>
                                    <a:srgbClr val="C00000"/>
                                  </a:solidFill>
                                  <a:latin typeface="Cambria Math" panose="02040503050406030204" pitchFamily="18" charset="0"/>
                                </a:rPr>
                                <m:t>𝑠</m:t>
                              </m:r>
                            </m:e>
                            <m:sub>
                              <m:r>
                                <a:rPr lang="en-GB" sz="1400" b="0" i="1" smtClean="0">
                                  <a:solidFill>
                                    <a:srgbClr val="C00000"/>
                                  </a:solidFill>
                                  <a:latin typeface="Cambria Math" panose="02040503050406030204" pitchFamily="18" charset="0"/>
                                </a:rPr>
                                <m:t>𝑡</m:t>
                              </m:r>
                            </m:sub>
                          </m:sSub>
                          <m:r>
                            <a:rPr lang="en-GB" sz="1400" b="0" i="1" smtClean="0">
                              <a:solidFill>
                                <a:srgbClr val="C00000"/>
                              </a:solidFill>
                              <a:latin typeface="Cambria Math" panose="02040503050406030204" pitchFamily="18" charset="0"/>
                            </a:rPr>
                            <m:t>,</m:t>
                          </m:r>
                          <m:sSub>
                            <m:sSubPr>
                              <m:ctrlPr>
                                <a:rPr lang="en-GB" sz="1400" b="0" i="1" smtClean="0">
                                  <a:solidFill>
                                    <a:srgbClr val="C00000"/>
                                  </a:solidFill>
                                  <a:latin typeface="Cambria Math" panose="02040503050406030204" pitchFamily="18" charset="0"/>
                                </a:rPr>
                              </m:ctrlPr>
                            </m:sSubPr>
                            <m:e>
                              <m:r>
                                <a:rPr lang="en-GB" sz="1400" b="0" i="1" smtClean="0">
                                  <a:solidFill>
                                    <a:srgbClr val="C00000"/>
                                  </a:solidFill>
                                  <a:latin typeface="Cambria Math" panose="02040503050406030204" pitchFamily="18" charset="0"/>
                                </a:rPr>
                                <m:t>𝑎</m:t>
                              </m:r>
                            </m:e>
                            <m:sub>
                              <m:r>
                                <a:rPr lang="en-GB" sz="1400" b="0" i="1" smtClean="0">
                                  <a:solidFill>
                                    <a:srgbClr val="C00000"/>
                                  </a:solidFill>
                                  <a:latin typeface="Cambria Math" panose="02040503050406030204" pitchFamily="18" charset="0"/>
                                </a:rPr>
                                <m:t>𝑡</m:t>
                              </m:r>
                            </m:sub>
                          </m:sSub>
                        </m:e>
                      </m:d>
                      <m:r>
                        <a:rPr lang="en-GB" sz="1400" b="0" i="1" smtClean="0">
                          <a:solidFill>
                            <a:srgbClr val="C00000"/>
                          </a:solidFill>
                          <a:latin typeface="Cambria Math" panose="02040503050406030204" pitchFamily="18" charset="0"/>
                        </a:rPr>
                        <m:t>=</m:t>
                      </m:r>
                      <m:r>
                        <a:rPr lang="en-GB" sz="1400" b="0" i="1" smtClean="0">
                          <a:solidFill>
                            <a:srgbClr val="C00000"/>
                          </a:solidFill>
                          <a:latin typeface="Cambria Math" panose="02040503050406030204" pitchFamily="18" charset="0"/>
                        </a:rPr>
                        <m:t>𝑄</m:t>
                      </m:r>
                      <m:d>
                        <m:dPr>
                          <m:ctrlPr>
                            <a:rPr lang="en-GB" sz="1400" b="0" i="1" smtClean="0">
                              <a:solidFill>
                                <a:srgbClr val="C00000"/>
                              </a:solidFill>
                              <a:latin typeface="Cambria Math" panose="02040503050406030204" pitchFamily="18" charset="0"/>
                            </a:rPr>
                          </m:ctrlPr>
                        </m:dPr>
                        <m:e>
                          <m:sSub>
                            <m:sSubPr>
                              <m:ctrlPr>
                                <a:rPr lang="en-GB" sz="1400" b="0" i="1" smtClean="0">
                                  <a:solidFill>
                                    <a:srgbClr val="C00000"/>
                                  </a:solidFill>
                                  <a:latin typeface="Cambria Math" panose="02040503050406030204" pitchFamily="18" charset="0"/>
                                </a:rPr>
                              </m:ctrlPr>
                            </m:sSubPr>
                            <m:e>
                              <m:r>
                                <a:rPr lang="en-GB" sz="1400" b="0" i="1" smtClean="0">
                                  <a:solidFill>
                                    <a:srgbClr val="C00000"/>
                                  </a:solidFill>
                                  <a:latin typeface="Cambria Math" panose="02040503050406030204" pitchFamily="18" charset="0"/>
                                </a:rPr>
                                <m:t>𝑠</m:t>
                              </m:r>
                            </m:e>
                            <m:sub>
                              <m:r>
                                <a:rPr lang="en-GB" sz="1400" b="0" i="1" smtClean="0">
                                  <a:solidFill>
                                    <a:srgbClr val="C00000"/>
                                  </a:solidFill>
                                  <a:latin typeface="Cambria Math" panose="02040503050406030204" pitchFamily="18" charset="0"/>
                                </a:rPr>
                                <m:t>𝑡</m:t>
                              </m:r>
                            </m:sub>
                          </m:sSub>
                          <m:r>
                            <a:rPr lang="en-GB" sz="1400" b="0" i="1" smtClean="0">
                              <a:solidFill>
                                <a:srgbClr val="C00000"/>
                              </a:solidFill>
                              <a:latin typeface="Cambria Math" panose="02040503050406030204" pitchFamily="18" charset="0"/>
                            </a:rPr>
                            <m:t>,</m:t>
                          </m:r>
                          <m:sSub>
                            <m:sSubPr>
                              <m:ctrlPr>
                                <a:rPr lang="en-GB" sz="1400" b="0" i="1" smtClean="0">
                                  <a:solidFill>
                                    <a:srgbClr val="C00000"/>
                                  </a:solidFill>
                                  <a:latin typeface="Cambria Math" panose="02040503050406030204" pitchFamily="18" charset="0"/>
                                </a:rPr>
                              </m:ctrlPr>
                            </m:sSubPr>
                            <m:e>
                              <m:r>
                                <a:rPr lang="en-GB" sz="1400" b="0" i="1" smtClean="0">
                                  <a:solidFill>
                                    <a:srgbClr val="C00000"/>
                                  </a:solidFill>
                                  <a:latin typeface="Cambria Math" panose="02040503050406030204" pitchFamily="18" charset="0"/>
                                </a:rPr>
                                <m:t>𝑎</m:t>
                              </m:r>
                            </m:e>
                            <m:sub>
                              <m:r>
                                <a:rPr lang="en-GB" sz="1400" b="0" i="1" smtClean="0">
                                  <a:solidFill>
                                    <a:srgbClr val="C00000"/>
                                  </a:solidFill>
                                  <a:latin typeface="Cambria Math" panose="02040503050406030204" pitchFamily="18" charset="0"/>
                                </a:rPr>
                                <m:t>𝑡</m:t>
                              </m:r>
                            </m:sub>
                          </m:sSub>
                        </m:e>
                      </m:d>
                      <m:r>
                        <a:rPr lang="en-GB" sz="1400" b="0" i="1" smtClean="0">
                          <a:solidFill>
                            <a:srgbClr val="C00000"/>
                          </a:solidFill>
                          <a:latin typeface="Cambria Math" panose="02040503050406030204" pitchFamily="18" charset="0"/>
                        </a:rPr>
                        <m:t>+</m:t>
                      </m:r>
                      <m:r>
                        <a:rPr lang="en-GB" sz="1400" b="0" i="1" smtClean="0">
                          <a:solidFill>
                            <a:srgbClr val="C00000"/>
                          </a:solidFill>
                          <a:latin typeface="Cambria Math" panose="02040503050406030204" pitchFamily="18" charset="0"/>
                          <a:ea typeface="Cambria Math" panose="02040503050406030204" pitchFamily="18" charset="0"/>
                        </a:rPr>
                        <m:t>𝛼</m:t>
                      </m:r>
                      <m:r>
                        <a:rPr lang="en-GB" sz="1400" b="0" i="1" smtClean="0">
                          <a:solidFill>
                            <a:srgbClr val="C00000"/>
                          </a:solidFill>
                          <a:latin typeface="Cambria Math" panose="02040503050406030204" pitchFamily="18" charset="0"/>
                          <a:ea typeface="Cambria Math" panose="02040503050406030204" pitchFamily="18" charset="0"/>
                        </a:rPr>
                        <m:t> ∙(</m:t>
                      </m:r>
                      <m:r>
                        <a:rPr lang="en-GB" sz="1400" b="0" i="1" smtClean="0">
                          <a:solidFill>
                            <a:srgbClr val="C00000"/>
                          </a:solidFill>
                          <a:latin typeface="Cambria Math" panose="02040503050406030204" pitchFamily="18" charset="0"/>
                          <a:ea typeface="Cambria Math" panose="02040503050406030204" pitchFamily="18" charset="0"/>
                        </a:rPr>
                        <m:t>𝑟</m:t>
                      </m:r>
                      <m:r>
                        <a:rPr lang="en-GB" sz="1400" b="0" i="1" smtClean="0">
                          <a:solidFill>
                            <a:srgbClr val="C00000"/>
                          </a:solidFill>
                          <a:latin typeface="Cambria Math" panose="02040503050406030204" pitchFamily="18" charset="0"/>
                          <a:ea typeface="Cambria Math" panose="02040503050406030204" pitchFamily="18" charset="0"/>
                        </a:rPr>
                        <m:t>+ </m:t>
                      </m:r>
                      <m:r>
                        <a:rPr lang="en-GB" sz="1400" b="0" i="1" smtClean="0">
                          <a:solidFill>
                            <a:srgbClr val="C00000"/>
                          </a:solidFill>
                          <a:latin typeface="Cambria Math" panose="02040503050406030204" pitchFamily="18" charset="0"/>
                          <a:ea typeface="Cambria Math" panose="02040503050406030204" pitchFamily="18" charset="0"/>
                        </a:rPr>
                        <m:t>𝛾</m:t>
                      </m:r>
                      <m:r>
                        <a:rPr lang="en-GB" sz="1400" b="0" i="1" smtClean="0">
                          <a:solidFill>
                            <a:srgbClr val="C00000"/>
                          </a:solidFill>
                          <a:latin typeface="Cambria Math" panose="02040503050406030204" pitchFamily="18" charset="0"/>
                          <a:ea typeface="Cambria Math" panose="02040503050406030204" pitchFamily="18" charset="0"/>
                        </a:rPr>
                        <m:t>+</m:t>
                      </m:r>
                      <m:func>
                        <m:funcPr>
                          <m:ctrlPr>
                            <a:rPr lang="en-GB" sz="1400" b="0" i="1" smtClean="0">
                              <a:solidFill>
                                <a:srgbClr val="C00000"/>
                              </a:solidFill>
                              <a:latin typeface="Cambria Math" panose="02040503050406030204" pitchFamily="18" charset="0"/>
                              <a:ea typeface="Cambria Math" panose="02040503050406030204" pitchFamily="18" charset="0"/>
                            </a:rPr>
                          </m:ctrlPr>
                        </m:funcPr>
                        <m:fName>
                          <m:r>
                            <m:rPr>
                              <m:sty m:val="p"/>
                            </m:rPr>
                            <a:rPr lang="en-GB" sz="1400" b="0" i="0" smtClean="0">
                              <a:solidFill>
                                <a:srgbClr val="C00000"/>
                              </a:solidFill>
                              <a:latin typeface="Cambria Math" panose="02040503050406030204" pitchFamily="18" charset="0"/>
                              <a:ea typeface="Cambria Math" panose="02040503050406030204" pitchFamily="18" charset="0"/>
                            </a:rPr>
                            <m:t>max</m:t>
                          </m:r>
                        </m:fName>
                        <m:e>
                          <m:r>
                            <a:rPr lang="en-GB" sz="1400" b="0" i="1" smtClean="0">
                              <a:solidFill>
                                <a:srgbClr val="C00000"/>
                              </a:solidFill>
                              <a:latin typeface="Cambria Math" panose="02040503050406030204" pitchFamily="18" charset="0"/>
                              <a:ea typeface="Cambria Math" panose="02040503050406030204" pitchFamily="18" charset="0"/>
                            </a:rPr>
                            <m:t>𝑄</m:t>
                          </m:r>
                          <m:d>
                            <m:dPr>
                              <m:ctrlPr>
                                <a:rPr lang="en-GB" sz="1400" b="0" i="1" smtClean="0">
                                  <a:solidFill>
                                    <a:srgbClr val="C00000"/>
                                  </a:solidFill>
                                  <a:latin typeface="Cambria Math" panose="02040503050406030204" pitchFamily="18" charset="0"/>
                                  <a:ea typeface="Cambria Math" panose="02040503050406030204" pitchFamily="18" charset="0"/>
                                </a:rPr>
                              </m:ctrlPr>
                            </m:dPr>
                            <m:e>
                              <m:sSub>
                                <m:sSubPr>
                                  <m:ctrlPr>
                                    <a:rPr lang="en-GB" sz="1400" b="0" i="1" smtClean="0">
                                      <a:solidFill>
                                        <a:srgbClr val="C00000"/>
                                      </a:solidFill>
                                      <a:latin typeface="Cambria Math" panose="02040503050406030204" pitchFamily="18" charset="0"/>
                                      <a:ea typeface="Cambria Math" panose="02040503050406030204" pitchFamily="18" charset="0"/>
                                    </a:rPr>
                                  </m:ctrlPr>
                                </m:sSubPr>
                                <m:e>
                                  <m:r>
                                    <a:rPr lang="en-GB" sz="1400" b="0" i="1" smtClean="0">
                                      <a:solidFill>
                                        <a:srgbClr val="C00000"/>
                                      </a:solidFill>
                                      <a:latin typeface="Cambria Math" panose="02040503050406030204" pitchFamily="18" charset="0"/>
                                      <a:ea typeface="Cambria Math" panose="02040503050406030204" pitchFamily="18" charset="0"/>
                                    </a:rPr>
                                    <m:t>𝑠</m:t>
                                  </m:r>
                                </m:e>
                                <m:sub>
                                  <m:r>
                                    <a:rPr lang="en-GB" sz="1400" b="0" i="1" smtClean="0">
                                      <a:solidFill>
                                        <a:srgbClr val="C00000"/>
                                      </a:solidFill>
                                      <a:latin typeface="Cambria Math" panose="02040503050406030204" pitchFamily="18" charset="0"/>
                                      <a:ea typeface="Cambria Math" panose="02040503050406030204" pitchFamily="18" charset="0"/>
                                    </a:rPr>
                                    <m:t>𝑡</m:t>
                                  </m:r>
                                  <m:r>
                                    <a:rPr lang="en-GB" sz="1400" b="0" i="1" smtClean="0">
                                      <a:solidFill>
                                        <a:srgbClr val="C00000"/>
                                      </a:solidFill>
                                      <a:latin typeface="Cambria Math" panose="02040503050406030204" pitchFamily="18" charset="0"/>
                                      <a:ea typeface="Cambria Math" panose="02040503050406030204" pitchFamily="18" charset="0"/>
                                    </a:rPr>
                                    <m:t>+1</m:t>
                                  </m:r>
                                </m:sub>
                              </m:sSub>
                              <m:r>
                                <a:rPr lang="en-GB" sz="1400" b="0" i="1" smtClean="0">
                                  <a:solidFill>
                                    <a:srgbClr val="C00000"/>
                                  </a:solidFill>
                                  <a:latin typeface="Cambria Math" panose="02040503050406030204" pitchFamily="18" charset="0"/>
                                  <a:ea typeface="Cambria Math" panose="02040503050406030204" pitchFamily="18" charset="0"/>
                                </a:rPr>
                                <m:t>,</m:t>
                              </m:r>
                              <m:r>
                                <a:rPr lang="en-GB" sz="1400" b="0" i="1" smtClean="0">
                                  <a:solidFill>
                                    <a:srgbClr val="C00000"/>
                                  </a:solidFill>
                                  <a:latin typeface="Cambria Math" panose="02040503050406030204" pitchFamily="18" charset="0"/>
                                  <a:ea typeface="Cambria Math" panose="02040503050406030204" pitchFamily="18" charset="0"/>
                                </a:rPr>
                                <m:t>𝑎</m:t>
                              </m:r>
                            </m:e>
                          </m:d>
                        </m:e>
                      </m:func>
                      <m:r>
                        <a:rPr lang="en-GB" sz="1400" b="0" i="1" smtClean="0">
                          <a:solidFill>
                            <a:srgbClr val="C00000"/>
                          </a:solidFill>
                          <a:latin typeface="Cambria Math" panose="02040503050406030204" pitchFamily="18" charset="0"/>
                          <a:ea typeface="Cambria Math" panose="02040503050406030204" pitchFamily="18" charset="0"/>
                        </a:rPr>
                        <m:t>−</m:t>
                      </m:r>
                      <m:r>
                        <a:rPr lang="en-GB" sz="1400" b="0" i="1" smtClean="0">
                          <a:solidFill>
                            <a:srgbClr val="C00000"/>
                          </a:solidFill>
                          <a:latin typeface="Cambria Math" panose="02040503050406030204" pitchFamily="18" charset="0"/>
                          <a:ea typeface="Cambria Math" panose="02040503050406030204" pitchFamily="18" charset="0"/>
                        </a:rPr>
                        <m:t>𝑄</m:t>
                      </m:r>
                      <m:r>
                        <a:rPr lang="en-GB" sz="1400" b="0" i="1" smtClean="0">
                          <a:solidFill>
                            <a:srgbClr val="C00000"/>
                          </a:solidFill>
                          <a:latin typeface="Cambria Math" panose="02040503050406030204" pitchFamily="18" charset="0"/>
                          <a:ea typeface="Cambria Math" panose="02040503050406030204" pitchFamily="18" charset="0"/>
                        </a:rPr>
                        <m:t>(</m:t>
                      </m:r>
                      <m:sSub>
                        <m:sSubPr>
                          <m:ctrlPr>
                            <a:rPr lang="en-GB" sz="1400" b="0" i="1" smtClean="0">
                              <a:solidFill>
                                <a:srgbClr val="C00000"/>
                              </a:solidFill>
                              <a:latin typeface="Cambria Math" panose="02040503050406030204" pitchFamily="18" charset="0"/>
                              <a:ea typeface="Cambria Math" panose="02040503050406030204" pitchFamily="18" charset="0"/>
                            </a:rPr>
                          </m:ctrlPr>
                        </m:sSubPr>
                        <m:e>
                          <m:r>
                            <a:rPr lang="en-GB" sz="1400" b="0" i="1" smtClean="0">
                              <a:solidFill>
                                <a:srgbClr val="C00000"/>
                              </a:solidFill>
                              <a:latin typeface="Cambria Math" panose="02040503050406030204" pitchFamily="18" charset="0"/>
                              <a:ea typeface="Cambria Math" panose="02040503050406030204" pitchFamily="18" charset="0"/>
                            </a:rPr>
                            <m:t>𝑠</m:t>
                          </m:r>
                        </m:e>
                        <m:sub>
                          <m:r>
                            <a:rPr lang="en-GB" sz="1400" b="0" i="1" smtClean="0">
                              <a:solidFill>
                                <a:srgbClr val="C00000"/>
                              </a:solidFill>
                              <a:latin typeface="Cambria Math" panose="02040503050406030204" pitchFamily="18" charset="0"/>
                              <a:ea typeface="Cambria Math" panose="02040503050406030204" pitchFamily="18" charset="0"/>
                            </a:rPr>
                            <m:t>𝑡</m:t>
                          </m:r>
                        </m:sub>
                      </m:sSub>
                      <m:r>
                        <a:rPr lang="en-GB" sz="1400" b="0" i="1" smtClean="0">
                          <a:solidFill>
                            <a:srgbClr val="C00000"/>
                          </a:solidFill>
                          <a:latin typeface="Cambria Math" panose="02040503050406030204" pitchFamily="18" charset="0"/>
                          <a:ea typeface="Cambria Math" panose="02040503050406030204" pitchFamily="18" charset="0"/>
                        </a:rPr>
                        <m:t>,</m:t>
                      </m:r>
                      <m:sSub>
                        <m:sSubPr>
                          <m:ctrlPr>
                            <a:rPr lang="en-GB" sz="1400" b="0" i="1" smtClean="0">
                              <a:solidFill>
                                <a:srgbClr val="C00000"/>
                              </a:solidFill>
                              <a:latin typeface="Cambria Math" panose="02040503050406030204" pitchFamily="18" charset="0"/>
                              <a:ea typeface="Cambria Math" panose="02040503050406030204" pitchFamily="18" charset="0"/>
                            </a:rPr>
                          </m:ctrlPr>
                        </m:sSubPr>
                        <m:e>
                          <m:r>
                            <a:rPr lang="en-GB" sz="1400" b="0" i="1" smtClean="0">
                              <a:solidFill>
                                <a:srgbClr val="C00000"/>
                              </a:solidFill>
                              <a:latin typeface="Cambria Math" panose="02040503050406030204" pitchFamily="18" charset="0"/>
                              <a:ea typeface="Cambria Math" panose="02040503050406030204" pitchFamily="18" charset="0"/>
                            </a:rPr>
                            <m:t>𝑎</m:t>
                          </m:r>
                        </m:e>
                        <m:sub>
                          <m:r>
                            <a:rPr lang="en-GB" sz="1400" b="0" i="1" smtClean="0">
                              <a:solidFill>
                                <a:srgbClr val="C00000"/>
                              </a:solidFill>
                              <a:latin typeface="Cambria Math" panose="02040503050406030204" pitchFamily="18" charset="0"/>
                              <a:ea typeface="Cambria Math" panose="02040503050406030204" pitchFamily="18" charset="0"/>
                            </a:rPr>
                            <m:t>𝑡</m:t>
                          </m:r>
                        </m:sub>
                      </m:sSub>
                      <m:r>
                        <a:rPr lang="en-GB" sz="1400" b="0" i="1" smtClean="0">
                          <a:solidFill>
                            <a:srgbClr val="C00000"/>
                          </a:solidFill>
                          <a:latin typeface="Cambria Math" panose="02040503050406030204" pitchFamily="18" charset="0"/>
                          <a:ea typeface="Cambria Math" panose="02040503050406030204" pitchFamily="18" charset="0"/>
                        </a:rPr>
                        <m:t>)</m:t>
                      </m:r>
                    </m:oMath>
                  </m:oMathPara>
                </a14:m>
                <a:endParaRPr lang="en-GB" sz="1400" dirty="0">
                  <a:solidFill>
                    <a:srgbClr val="C00000"/>
                  </a:solidFill>
                </a:endParaRPr>
              </a:p>
              <a:p>
                <a:pPr marL="0" indent="0">
                  <a:buNone/>
                </a:pPr>
                <a:endParaRPr lang="en-GB" sz="1400" dirty="0">
                  <a:solidFill>
                    <a:schemeClr val="tx1"/>
                  </a:solidFill>
                </a:endParaRPr>
              </a:p>
              <a:p>
                <a:pPr marL="0" indent="0">
                  <a:buNone/>
                </a:pPr>
                <a:endParaRPr lang="en-GB" sz="1400" dirty="0">
                  <a:solidFill>
                    <a:srgbClr val="C00000"/>
                  </a:solidFill>
                </a:endParaRPr>
              </a:p>
              <a:p>
                <a:pPr marL="0" indent="0">
                  <a:buNone/>
                </a:pPr>
                <a:endParaRPr lang="en-GB" sz="1400" dirty="0">
                  <a:solidFill>
                    <a:srgbClr val="FC4C02"/>
                  </a:solidFill>
                </a:endParaRPr>
              </a:p>
              <a:p>
                <a:pPr marL="342900" indent="-342900">
                  <a:buAutoNum type="arabicPeriod" startAt="7"/>
                </a:pPr>
                <a:r>
                  <a:rPr lang="en-GB" sz="1400" dirty="0">
                    <a:solidFill>
                      <a:srgbClr val="000000"/>
                    </a:solidFill>
                  </a:rPr>
                  <a:t>After each iteration the old q value is replaced with the new q value in order to recursively increase the agents effectiveness. </a:t>
                </a:r>
              </a:p>
              <a:p>
                <a:pPr marL="342900" indent="-342900">
                  <a:buAutoNum type="arabicPeriod" startAt="7"/>
                </a:pPr>
                <a:r>
                  <a:rPr lang="en-GB" sz="1400" dirty="0">
                    <a:solidFill>
                      <a:srgbClr val="C00000"/>
                    </a:solidFill>
                  </a:rPr>
                  <a:t>Reward – applied as lose = -1 , draw = 0, win = 1</a:t>
                </a:r>
              </a:p>
              <a:p>
                <a:pPr marL="342900" indent="-342900">
                  <a:buAutoNum type="arabicPeriod" startAt="7"/>
                </a:pPr>
                <a:r>
                  <a:rPr lang="en-GB" sz="1400" dirty="0">
                    <a:solidFill>
                      <a:schemeClr val="tx1"/>
                    </a:solidFill>
                  </a:rPr>
                  <a:t>Discount factor – is the percentage of future reward the agent should consider in updating it.</a:t>
                </a:r>
              </a:p>
              <a:p>
                <a:pPr marL="342900" indent="-342900">
                  <a:buAutoNum type="arabicPeriod" startAt="7"/>
                </a:pPr>
                <a:r>
                  <a:rPr lang="en-GB" sz="1400" dirty="0">
                    <a:solidFill>
                      <a:srgbClr val="C00000"/>
                    </a:solidFill>
                  </a:rPr>
                  <a:t>Learning rate - the speed in which these changes occur. </a:t>
                </a:r>
              </a:p>
            </p:txBody>
          </p:sp>
        </mc:Choice>
        <mc:Fallback xmlns="">
          <p:sp>
            <p:nvSpPr>
              <p:cNvPr id="4" name="Text Placeholder 3"/>
              <p:cNvSpPr>
                <a:spLocks noGrp="1" noRot="1" noChangeAspect="1" noMove="1" noResize="1" noEditPoints="1" noAdjustHandles="1" noChangeArrowheads="1" noChangeShapeType="1" noTextEdit="1"/>
              </p:cNvSpPr>
              <p:nvPr>
                <p:ph type="body" sz="quarter" idx="17"/>
              </p:nvPr>
            </p:nvSpPr>
            <p:spPr>
              <a:xfrm>
                <a:off x="387687" y="1172364"/>
                <a:ext cx="11416626" cy="5158591"/>
              </a:xfrm>
              <a:blipFill>
                <a:blip r:embed="rId2"/>
                <a:stretch>
                  <a:fillRect l="-962" t="-1063" r="-1282" b="-1299"/>
                </a:stretch>
              </a:blipFill>
            </p:spPr>
            <p:txBody>
              <a:bodyPr/>
              <a:lstStyle/>
              <a:p>
                <a:r>
                  <a:rPr lang="en-GB">
                    <a:noFill/>
                  </a:rPr>
                  <a:t> </a:t>
                </a:r>
              </a:p>
            </p:txBody>
          </p:sp>
        </mc:Fallback>
      </mc:AlternateContent>
      <p:sp>
        <p:nvSpPr>
          <p:cNvPr id="2" name="Title 1"/>
          <p:cNvSpPr>
            <a:spLocks noGrp="1"/>
          </p:cNvSpPr>
          <p:nvPr>
            <p:ph type="title"/>
          </p:nvPr>
        </p:nvSpPr>
        <p:spPr/>
        <p:txBody>
          <a:bodyPr/>
          <a:lstStyle/>
          <a:p>
            <a:r>
              <a:rPr lang="en-GB" dirty="0"/>
              <a:t>Q-Reinforcement Learning Rock, Paper, Scissors – Amari Lawal</a:t>
            </a:r>
          </a:p>
        </p:txBody>
      </p:sp>
      <p:sp>
        <p:nvSpPr>
          <p:cNvPr id="3" name="Slide Number Placeholder 2"/>
          <p:cNvSpPr>
            <a:spLocks noGrp="1"/>
          </p:cNvSpPr>
          <p:nvPr>
            <p:ph type="sldNum" sz="quarter" idx="12"/>
          </p:nvPr>
        </p:nvSpPr>
        <p:spPr/>
        <p:txBody>
          <a:bodyPr/>
          <a:lstStyle/>
          <a:p>
            <a:fld id="{455123DE-DF0A-45CF-9929-81DBBDC71DC7}" type="slidenum">
              <a:rPr lang="en-AU" smtClean="0"/>
              <a:pPr/>
              <a:t>3</a:t>
            </a:fld>
            <a:endParaRPr lang="en-AU" dirty="0"/>
          </a:p>
        </p:txBody>
      </p:sp>
      <p:sp>
        <p:nvSpPr>
          <p:cNvPr id="5" name="TextBox 4">
            <a:extLst>
              <a:ext uri="{FF2B5EF4-FFF2-40B4-BE49-F238E27FC236}">
                <a16:creationId xmlns:a16="http://schemas.microsoft.com/office/drawing/2014/main" id="{09BC89F7-4195-429C-BD13-CA5BF283410E}"/>
              </a:ext>
            </a:extLst>
          </p:cNvPr>
          <p:cNvSpPr txBox="1"/>
          <p:nvPr/>
        </p:nvSpPr>
        <p:spPr>
          <a:xfrm>
            <a:off x="3554564" y="4946119"/>
            <a:ext cx="1290680" cy="261610"/>
          </a:xfrm>
          <a:prstGeom prst="rect">
            <a:avLst/>
          </a:prstGeom>
          <a:noFill/>
        </p:spPr>
        <p:txBody>
          <a:bodyPr wrap="square" rtlCol="0">
            <a:spAutoFit/>
          </a:bodyPr>
          <a:lstStyle/>
          <a:p>
            <a:r>
              <a:rPr lang="en-GB" sz="1100" dirty="0"/>
              <a:t>new Q value</a:t>
            </a:r>
          </a:p>
        </p:txBody>
      </p:sp>
      <p:sp>
        <p:nvSpPr>
          <p:cNvPr id="6" name="Left Brace 5">
            <a:extLst>
              <a:ext uri="{FF2B5EF4-FFF2-40B4-BE49-F238E27FC236}">
                <a16:creationId xmlns:a16="http://schemas.microsoft.com/office/drawing/2014/main" id="{1DF413DD-6FF6-4EE3-BA33-135C24D62A35}"/>
              </a:ext>
            </a:extLst>
          </p:cNvPr>
          <p:cNvSpPr/>
          <p:nvPr/>
        </p:nvSpPr>
        <p:spPr>
          <a:xfrm rot="16200000">
            <a:off x="3960878" y="4325484"/>
            <a:ext cx="222570" cy="1035197"/>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8" name="TextBox 7">
            <a:extLst>
              <a:ext uri="{FF2B5EF4-FFF2-40B4-BE49-F238E27FC236}">
                <a16:creationId xmlns:a16="http://schemas.microsoft.com/office/drawing/2014/main" id="{8BBB956C-0857-4DC1-A069-6403C4233DC1}"/>
              </a:ext>
            </a:extLst>
          </p:cNvPr>
          <p:cNvSpPr txBox="1"/>
          <p:nvPr/>
        </p:nvSpPr>
        <p:spPr>
          <a:xfrm>
            <a:off x="4510061" y="4971345"/>
            <a:ext cx="971568" cy="261610"/>
          </a:xfrm>
          <a:prstGeom prst="rect">
            <a:avLst/>
          </a:prstGeom>
          <a:noFill/>
        </p:spPr>
        <p:txBody>
          <a:bodyPr wrap="square" rtlCol="0">
            <a:spAutoFit/>
          </a:bodyPr>
          <a:lstStyle/>
          <a:p>
            <a:r>
              <a:rPr lang="en-GB" sz="1100" dirty="0"/>
              <a:t>old Q value</a:t>
            </a:r>
          </a:p>
        </p:txBody>
      </p:sp>
      <p:sp>
        <p:nvSpPr>
          <p:cNvPr id="9" name="Left Brace 8">
            <a:extLst>
              <a:ext uri="{FF2B5EF4-FFF2-40B4-BE49-F238E27FC236}">
                <a16:creationId xmlns:a16="http://schemas.microsoft.com/office/drawing/2014/main" id="{5977BE18-CF4A-4FD6-BA6C-F98C1A0D6F41}"/>
              </a:ext>
            </a:extLst>
          </p:cNvPr>
          <p:cNvSpPr/>
          <p:nvPr/>
        </p:nvSpPr>
        <p:spPr>
          <a:xfrm rot="16200000">
            <a:off x="4919561" y="4444916"/>
            <a:ext cx="226695" cy="800457"/>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0" name="Left Brace 9">
            <a:extLst>
              <a:ext uri="{FF2B5EF4-FFF2-40B4-BE49-F238E27FC236}">
                <a16:creationId xmlns:a16="http://schemas.microsoft.com/office/drawing/2014/main" id="{DD499702-3D62-4BB1-9407-32895E068C1B}"/>
              </a:ext>
            </a:extLst>
          </p:cNvPr>
          <p:cNvSpPr/>
          <p:nvPr/>
        </p:nvSpPr>
        <p:spPr>
          <a:xfrm rot="16200000">
            <a:off x="5534122" y="4761071"/>
            <a:ext cx="261610" cy="175608"/>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2" name="TextBox 11">
            <a:extLst>
              <a:ext uri="{FF2B5EF4-FFF2-40B4-BE49-F238E27FC236}">
                <a16:creationId xmlns:a16="http://schemas.microsoft.com/office/drawing/2014/main" id="{EA04CD6F-0097-4EE4-AE51-C51FED1050D6}"/>
              </a:ext>
            </a:extLst>
          </p:cNvPr>
          <p:cNvSpPr txBox="1"/>
          <p:nvPr/>
        </p:nvSpPr>
        <p:spPr>
          <a:xfrm>
            <a:off x="5254194" y="4996869"/>
            <a:ext cx="971569" cy="246221"/>
          </a:xfrm>
          <a:prstGeom prst="rect">
            <a:avLst/>
          </a:prstGeom>
          <a:noFill/>
        </p:spPr>
        <p:txBody>
          <a:bodyPr wrap="square" rtlCol="0">
            <a:spAutoFit/>
          </a:bodyPr>
          <a:lstStyle/>
          <a:p>
            <a:r>
              <a:rPr lang="en-GB" sz="1000" dirty="0"/>
              <a:t>learning rate</a:t>
            </a:r>
          </a:p>
        </p:txBody>
      </p:sp>
      <p:sp>
        <p:nvSpPr>
          <p:cNvPr id="13" name="Left Brace 12">
            <a:extLst>
              <a:ext uri="{FF2B5EF4-FFF2-40B4-BE49-F238E27FC236}">
                <a16:creationId xmlns:a16="http://schemas.microsoft.com/office/drawing/2014/main" id="{15C53045-0B1C-4F2E-AA1A-C4DA1F43C82D}"/>
              </a:ext>
            </a:extLst>
          </p:cNvPr>
          <p:cNvSpPr/>
          <p:nvPr/>
        </p:nvSpPr>
        <p:spPr>
          <a:xfrm rot="16200000">
            <a:off x="5926726" y="4695690"/>
            <a:ext cx="165907" cy="172640"/>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4" name="TextBox 13">
            <a:extLst>
              <a:ext uri="{FF2B5EF4-FFF2-40B4-BE49-F238E27FC236}">
                <a16:creationId xmlns:a16="http://schemas.microsoft.com/office/drawing/2014/main" id="{5BB75850-90B8-48F7-942C-830C0E2020BE}"/>
              </a:ext>
            </a:extLst>
          </p:cNvPr>
          <p:cNvSpPr txBox="1"/>
          <p:nvPr/>
        </p:nvSpPr>
        <p:spPr>
          <a:xfrm>
            <a:off x="5752732" y="4856569"/>
            <a:ext cx="617018" cy="246221"/>
          </a:xfrm>
          <a:prstGeom prst="rect">
            <a:avLst/>
          </a:prstGeom>
          <a:noFill/>
        </p:spPr>
        <p:txBody>
          <a:bodyPr wrap="square" rtlCol="0">
            <a:spAutoFit/>
          </a:bodyPr>
          <a:lstStyle/>
          <a:p>
            <a:r>
              <a:rPr lang="en-GB" sz="1000" dirty="0"/>
              <a:t>reward</a:t>
            </a:r>
          </a:p>
        </p:txBody>
      </p:sp>
      <p:sp>
        <p:nvSpPr>
          <p:cNvPr id="15" name="Left Brace 14">
            <a:extLst>
              <a:ext uri="{FF2B5EF4-FFF2-40B4-BE49-F238E27FC236}">
                <a16:creationId xmlns:a16="http://schemas.microsoft.com/office/drawing/2014/main" id="{0262C2B3-CC88-4DA5-A9B8-E68876EA63E8}"/>
              </a:ext>
            </a:extLst>
          </p:cNvPr>
          <p:cNvSpPr/>
          <p:nvPr/>
        </p:nvSpPr>
        <p:spPr>
          <a:xfrm rot="16200000">
            <a:off x="6223667" y="4799466"/>
            <a:ext cx="246221" cy="172642"/>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7" name="TextBox 16">
            <a:extLst>
              <a:ext uri="{FF2B5EF4-FFF2-40B4-BE49-F238E27FC236}">
                <a16:creationId xmlns:a16="http://schemas.microsoft.com/office/drawing/2014/main" id="{972EA654-59F9-41BC-AABA-37CF7605ED53}"/>
              </a:ext>
            </a:extLst>
          </p:cNvPr>
          <p:cNvSpPr txBox="1"/>
          <p:nvPr/>
        </p:nvSpPr>
        <p:spPr>
          <a:xfrm>
            <a:off x="5964484" y="5073082"/>
            <a:ext cx="1064764" cy="246221"/>
          </a:xfrm>
          <a:prstGeom prst="rect">
            <a:avLst/>
          </a:prstGeom>
          <a:noFill/>
        </p:spPr>
        <p:txBody>
          <a:bodyPr wrap="square" rtlCol="0">
            <a:spAutoFit/>
          </a:bodyPr>
          <a:lstStyle/>
          <a:p>
            <a:r>
              <a:rPr lang="en-GB" sz="1000" dirty="0"/>
              <a:t>discount factor</a:t>
            </a:r>
          </a:p>
        </p:txBody>
      </p:sp>
      <p:sp>
        <p:nvSpPr>
          <p:cNvPr id="19" name="Left Brace 18">
            <a:extLst>
              <a:ext uri="{FF2B5EF4-FFF2-40B4-BE49-F238E27FC236}">
                <a16:creationId xmlns:a16="http://schemas.microsoft.com/office/drawing/2014/main" id="{6054FC26-6D1B-424B-BEC4-FB6EF8CE2DDC}"/>
              </a:ext>
            </a:extLst>
          </p:cNvPr>
          <p:cNvSpPr/>
          <p:nvPr/>
        </p:nvSpPr>
        <p:spPr>
          <a:xfrm rot="16200000">
            <a:off x="7013343" y="4346886"/>
            <a:ext cx="310407" cy="1141983"/>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1" name="TextBox 20">
            <a:extLst>
              <a:ext uri="{FF2B5EF4-FFF2-40B4-BE49-F238E27FC236}">
                <a16:creationId xmlns:a16="http://schemas.microsoft.com/office/drawing/2014/main" id="{77698284-77DA-40FC-87AC-51A0B4B847F5}"/>
              </a:ext>
            </a:extLst>
          </p:cNvPr>
          <p:cNvSpPr txBox="1"/>
          <p:nvPr/>
        </p:nvSpPr>
        <p:spPr>
          <a:xfrm>
            <a:off x="6634068" y="5158461"/>
            <a:ext cx="1622654" cy="246221"/>
          </a:xfrm>
          <a:prstGeom prst="rect">
            <a:avLst/>
          </a:prstGeom>
          <a:noFill/>
        </p:spPr>
        <p:txBody>
          <a:bodyPr wrap="square" rtlCol="0">
            <a:spAutoFit/>
          </a:bodyPr>
          <a:lstStyle/>
          <a:p>
            <a:r>
              <a:rPr lang="en-GB" sz="1000" dirty="0"/>
              <a:t>estimate of future value</a:t>
            </a:r>
          </a:p>
        </p:txBody>
      </p:sp>
      <p:sp>
        <p:nvSpPr>
          <p:cNvPr id="23" name="Left Brace 22">
            <a:extLst>
              <a:ext uri="{FF2B5EF4-FFF2-40B4-BE49-F238E27FC236}">
                <a16:creationId xmlns:a16="http://schemas.microsoft.com/office/drawing/2014/main" id="{55DF5BE8-BF9D-43E0-83EB-BADC9B73DFA4}"/>
              </a:ext>
            </a:extLst>
          </p:cNvPr>
          <p:cNvSpPr/>
          <p:nvPr/>
        </p:nvSpPr>
        <p:spPr>
          <a:xfrm rot="16200000">
            <a:off x="8102947" y="4488177"/>
            <a:ext cx="310407" cy="717484"/>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4" name="TextBox 23">
            <a:extLst>
              <a:ext uri="{FF2B5EF4-FFF2-40B4-BE49-F238E27FC236}">
                <a16:creationId xmlns:a16="http://schemas.microsoft.com/office/drawing/2014/main" id="{9A737862-4F37-460B-BB07-92861431AE98}"/>
              </a:ext>
            </a:extLst>
          </p:cNvPr>
          <p:cNvSpPr txBox="1"/>
          <p:nvPr/>
        </p:nvSpPr>
        <p:spPr>
          <a:xfrm>
            <a:off x="7861541" y="4998362"/>
            <a:ext cx="971568" cy="261610"/>
          </a:xfrm>
          <a:prstGeom prst="rect">
            <a:avLst/>
          </a:prstGeom>
          <a:noFill/>
        </p:spPr>
        <p:txBody>
          <a:bodyPr wrap="square" rtlCol="0">
            <a:spAutoFit/>
          </a:bodyPr>
          <a:lstStyle/>
          <a:p>
            <a:r>
              <a:rPr lang="en-GB" sz="1100" dirty="0"/>
              <a:t>old Q value</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8FCD22D-424C-4961-B1AB-ACD39189E9B8}"/>
                  </a:ext>
                </a:extLst>
              </p:cNvPr>
              <p:cNvSpPr txBox="1"/>
              <p:nvPr/>
            </p:nvSpPr>
            <p:spPr>
              <a:xfrm>
                <a:off x="6433099" y="3925013"/>
                <a:ext cx="1859303" cy="261610"/>
              </a:xfrm>
              <a:prstGeom prst="rect">
                <a:avLst/>
              </a:prstGeom>
              <a:noFill/>
            </p:spPr>
            <p:txBody>
              <a:bodyPr wrap="square" rtlCol="0">
                <a:spAutoFit/>
              </a:bodyPr>
              <a:lstStyle/>
              <a:p>
                <a14:m>
                  <m:oMath xmlns:m="http://schemas.openxmlformats.org/officeDocument/2006/math">
                    <m:r>
                      <a:rPr lang="en-GB" sz="1100" i="1" smtClean="0">
                        <a:latin typeface="Cambria Math" panose="02040503050406030204" pitchFamily="18" charset="0"/>
                        <a:ea typeface="Cambria Math" panose="02040503050406030204" pitchFamily="18" charset="0"/>
                      </a:rPr>
                      <m:t>∆</m:t>
                    </m:r>
                    <m:r>
                      <a:rPr lang="en-GB" sz="1100" b="0" i="1" smtClean="0">
                        <a:latin typeface="Cambria Math" panose="02040503050406030204" pitchFamily="18" charset="0"/>
                        <a:ea typeface="Cambria Math" panose="02040503050406030204" pitchFamily="18" charset="0"/>
                      </a:rPr>
                      <m:t> </m:t>
                    </m:r>
                  </m:oMath>
                </a14:m>
                <a:r>
                  <a:rPr lang="en-GB" sz="1100" dirty="0"/>
                  <a:t>difference state change </a:t>
                </a:r>
              </a:p>
            </p:txBody>
          </p:sp>
        </mc:Choice>
        <mc:Fallback xmlns="">
          <p:sp>
            <p:nvSpPr>
              <p:cNvPr id="26" name="TextBox 25">
                <a:extLst>
                  <a:ext uri="{FF2B5EF4-FFF2-40B4-BE49-F238E27FC236}">
                    <a16:creationId xmlns:a16="http://schemas.microsoft.com/office/drawing/2014/main" id="{28FCD22D-424C-4961-B1AB-ACD39189E9B8}"/>
                  </a:ext>
                </a:extLst>
              </p:cNvPr>
              <p:cNvSpPr txBox="1">
                <a:spLocks noRot="1" noChangeAspect="1" noMove="1" noResize="1" noEditPoints="1" noAdjustHandles="1" noChangeArrowheads="1" noChangeShapeType="1" noTextEdit="1"/>
              </p:cNvSpPr>
              <p:nvPr/>
            </p:nvSpPr>
            <p:spPr>
              <a:xfrm>
                <a:off x="6433099" y="3925013"/>
                <a:ext cx="1859303" cy="261610"/>
              </a:xfrm>
              <a:prstGeom prst="rect">
                <a:avLst/>
              </a:prstGeom>
              <a:blipFill>
                <a:blip r:embed="rId3"/>
                <a:stretch>
                  <a:fillRect t="-2326" b="-13953"/>
                </a:stretch>
              </a:blipFill>
            </p:spPr>
            <p:txBody>
              <a:bodyPr/>
              <a:lstStyle/>
              <a:p>
                <a:r>
                  <a:rPr lang="en-GB">
                    <a:noFill/>
                  </a:rPr>
                  <a:t> </a:t>
                </a:r>
              </a:p>
            </p:txBody>
          </p:sp>
        </mc:Fallback>
      </mc:AlternateContent>
      <p:sp>
        <p:nvSpPr>
          <p:cNvPr id="27" name="Left Brace 26">
            <a:extLst>
              <a:ext uri="{FF2B5EF4-FFF2-40B4-BE49-F238E27FC236}">
                <a16:creationId xmlns:a16="http://schemas.microsoft.com/office/drawing/2014/main" id="{86E96B9F-439A-44EB-BDE7-3F3C8880D3F0}"/>
              </a:ext>
            </a:extLst>
          </p:cNvPr>
          <p:cNvSpPr/>
          <p:nvPr/>
        </p:nvSpPr>
        <p:spPr>
          <a:xfrm rot="16200000" flipH="1">
            <a:off x="7105528" y="3050020"/>
            <a:ext cx="329197" cy="2693533"/>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263238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181618" y="1448843"/>
            <a:ext cx="11416626" cy="2626007"/>
          </a:xfrm>
        </p:spPr>
        <p:txBody>
          <a:bodyPr/>
          <a:lstStyle/>
          <a:p>
            <a:pPr marL="0" indent="0">
              <a:buNone/>
            </a:pPr>
            <a:r>
              <a:rPr lang="en-GB" u="sng" dirty="0">
                <a:solidFill>
                  <a:srgbClr val="C00000"/>
                </a:solidFill>
              </a:rPr>
              <a:t>Future Plans</a:t>
            </a:r>
            <a:endParaRPr lang="en-GB" dirty="0">
              <a:solidFill>
                <a:srgbClr val="C00000"/>
              </a:solidFill>
            </a:endParaRPr>
          </a:p>
          <a:p>
            <a:pPr marL="0" indent="0">
              <a:buNone/>
            </a:pPr>
            <a:endParaRPr lang="en-GB" dirty="0">
              <a:solidFill>
                <a:schemeClr val="tx1"/>
              </a:solidFill>
            </a:endParaRPr>
          </a:p>
          <a:p>
            <a:pPr marL="0" indent="0">
              <a:buNone/>
            </a:pPr>
            <a:r>
              <a:rPr lang="en-GB" dirty="0">
                <a:solidFill>
                  <a:schemeClr val="tx1"/>
                </a:solidFill>
              </a:rPr>
              <a:t>After this program I plan to explore reinforcement learning more so that I can escalate to researching into creating games, software and engines with higher complexity, with techniques I have learned this week. In order to undergoes more complex </a:t>
            </a:r>
            <a:r>
              <a:rPr lang="en-GB" dirty="0" err="1">
                <a:solidFill>
                  <a:schemeClr val="tx1"/>
                </a:solidFill>
              </a:rPr>
              <a:t>tasks,using</a:t>
            </a:r>
            <a:r>
              <a:rPr lang="en-GB" dirty="0">
                <a:solidFill>
                  <a:schemeClr val="tx1"/>
                </a:solidFill>
              </a:rPr>
              <a:t> these skills for both my own recreation and in the work place. </a:t>
            </a:r>
          </a:p>
          <a:p>
            <a:pPr marL="0" indent="0">
              <a:buNone/>
            </a:pPr>
            <a:endParaRPr lang="en-GB" dirty="0">
              <a:solidFill>
                <a:srgbClr val="C00000"/>
              </a:solidFill>
            </a:endParaRPr>
          </a:p>
          <a:p>
            <a:pPr marL="0" indent="0">
              <a:buNone/>
            </a:pPr>
            <a:r>
              <a:rPr lang="en-GB" dirty="0">
                <a:solidFill>
                  <a:srgbClr val="C00000"/>
                </a:solidFill>
              </a:rPr>
              <a:t>My interest has always lied in machine learning for cybersecurity and applying to this program has helped me to learn how best to integrate the two. I’m looking forward to potentially working with baes systems in the future. Hopefully applying to the apprenticeship at the end of sixth form in cybersecurity or machine learning, further learning more to integrate into real-world situations and problems.</a:t>
            </a:r>
          </a:p>
        </p:txBody>
      </p:sp>
      <p:sp>
        <p:nvSpPr>
          <p:cNvPr id="2" name="Title 1"/>
          <p:cNvSpPr>
            <a:spLocks noGrp="1"/>
          </p:cNvSpPr>
          <p:nvPr>
            <p:ph type="title"/>
          </p:nvPr>
        </p:nvSpPr>
        <p:spPr/>
        <p:txBody>
          <a:bodyPr/>
          <a:lstStyle/>
          <a:p>
            <a:r>
              <a:rPr lang="en-GB" dirty="0"/>
              <a:t>Q-</a:t>
            </a:r>
            <a:r>
              <a:rPr lang="en-GB" dirty="0" err="1"/>
              <a:t>Reinforcment</a:t>
            </a:r>
            <a:r>
              <a:rPr lang="en-GB" dirty="0"/>
              <a:t> Learning Rock, Paper, Scissors – Amari Lawal</a:t>
            </a:r>
          </a:p>
        </p:txBody>
      </p:sp>
      <p:sp>
        <p:nvSpPr>
          <p:cNvPr id="3" name="Slide Number Placeholder 2"/>
          <p:cNvSpPr>
            <a:spLocks noGrp="1"/>
          </p:cNvSpPr>
          <p:nvPr>
            <p:ph type="sldNum" sz="quarter" idx="12"/>
          </p:nvPr>
        </p:nvSpPr>
        <p:spPr/>
        <p:txBody>
          <a:bodyPr/>
          <a:lstStyle/>
          <a:p>
            <a:fld id="{455123DE-DF0A-45CF-9929-81DBBDC71DC7}" type="slidenum">
              <a:rPr lang="en-AU" smtClean="0"/>
              <a:pPr/>
              <a:t>4</a:t>
            </a:fld>
            <a:endParaRPr lang="en-AU" dirty="0"/>
          </a:p>
        </p:txBody>
      </p:sp>
    </p:spTree>
    <p:extLst>
      <p:ext uri="{BB962C8B-B14F-4D97-AF65-F5344CB8AC3E}">
        <p14:creationId xmlns:p14="http://schemas.microsoft.com/office/powerpoint/2010/main" val="1398563015"/>
      </p:ext>
    </p:extLst>
  </p:cSld>
  <p:clrMapOvr>
    <a:masterClrMapping/>
  </p:clrMapOvr>
</p:sld>
</file>

<file path=ppt/theme/theme1.xml><?xml version="1.0" encoding="utf-8"?>
<a:theme xmlns:a="http://schemas.openxmlformats.org/drawingml/2006/main" name="1_BAE Systems Slide Set">
  <a:themeElements>
    <a:clrScheme name="BAE Systems">
      <a:dk1>
        <a:srgbClr val="000000"/>
      </a:dk1>
      <a:lt1>
        <a:srgbClr val="FFFFFF"/>
      </a:lt1>
      <a:dk2>
        <a:srgbClr val="404146"/>
      </a:dk2>
      <a:lt2>
        <a:srgbClr val="FFFFFF"/>
      </a:lt2>
      <a:accent1>
        <a:srgbClr val="D0D3D4"/>
      </a:accent1>
      <a:accent2>
        <a:srgbClr val="FC4C02"/>
      </a:accent2>
      <a:accent3>
        <a:srgbClr val="F0B323"/>
      </a:accent3>
      <a:accent4>
        <a:srgbClr val="615E9B"/>
      </a:accent4>
      <a:accent5>
        <a:srgbClr val="D9C0A9"/>
      </a:accent5>
      <a:accent6>
        <a:srgbClr val="01426A"/>
      </a:accent6>
      <a:hlink>
        <a:srgbClr val="6464FF"/>
      </a:hlink>
      <a:folHlink>
        <a:srgbClr val="C850C8"/>
      </a:folHlink>
    </a:clrScheme>
    <a:fontScheme name="BAE Systems">
      <a:majorFont>
        <a:latin typeface="Tahoma"/>
        <a:ea typeface=""/>
        <a:cs typeface=""/>
      </a:majorFont>
      <a:minorFont>
        <a:latin typeface="Tahom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Orange">
      <a:srgbClr val="FC4C02"/>
    </a:custClr>
    <a:custClr name="White">
      <a:srgbClr val="FFFFFF"/>
    </a:custClr>
    <a:custClr name="Grey">
      <a:srgbClr val="D0D3D4"/>
    </a:custClr>
    <a:custClr name="Dark Grey">
      <a:srgbClr val="3D4146"/>
    </a:custClr>
    <a:custClr name="Black">
      <a:srgbClr val="000000"/>
    </a:custClr>
    <a:custClr name="Ignore01">
      <a:srgbClr val="FFFFFF"/>
    </a:custClr>
    <a:custClr name="Ignore02">
      <a:srgbClr val="FFFFFF"/>
    </a:custClr>
    <a:custClr name="Ignore03">
      <a:srgbClr val="FFFFFF"/>
    </a:custClr>
    <a:custClr name="Ignore04">
      <a:srgbClr val="FFFFFF"/>
    </a:custClr>
    <a:custClr name="Ignore05">
      <a:srgbClr val="FFFFFF"/>
    </a:custClr>
    <a:custClr name="Yellow">
      <a:srgbClr val="F0B323"/>
    </a:custClr>
    <a:custClr name="Purple">
      <a:srgbClr val="615E9B"/>
    </a:custClr>
    <a:custClr name="Stone">
      <a:srgbClr val="D9C0A9"/>
    </a:custClr>
    <a:custClr name="Navy">
      <a:srgbClr val="01426A"/>
    </a:custClr>
    <a:custClr name="Teal">
      <a:srgbClr val="00B2A9"/>
    </a:custClr>
    <a:custClr name="Blue">
      <a:srgbClr val="489FDF"/>
    </a:custClr>
    <a:custClr name="Ignore06">
      <a:srgbClr val="FFFFFF"/>
    </a:custClr>
    <a:custClr name="Ignore07">
      <a:srgbClr val="FFFFFF"/>
    </a:custClr>
    <a:custClr name="Ignore08">
      <a:srgbClr val="FFFFFF"/>
    </a:custClr>
    <a:custClr name="Ignore09">
      <a:srgbClr val="FFFFFF"/>
    </a:custClr>
    <a:custClr name="Yellow 70%">
      <a:srgbClr val="F4C965"/>
    </a:custClr>
    <a:custClr name="Purple 70%">
      <a:srgbClr val="908EB9"/>
    </a:custClr>
    <a:custClr name="Stone 70%">
      <a:srgbClr val="E4D2C2"/>
    </a:custClr>
    <a:custClr name="Navy 70%">
      <a:srgbClr val="4D7A96"/>
    </a:custClr>
    <a:custClr name="Teal 70%">
      <a:srgbClr val="4CC9C2"/>
    </a:custClr>
    <a:custClr name="Blue 70%">
      <a:srgbClr val="7EBBE8"/>
    </a:custClr>
    <a:custClr name="Ignore10">
      <a:srgbClr val="FFFFFF"/>
    </a:custClr>
    <a:custClr name="Ignore11">
      <a:srgbClr val="FFFFFF"/>
    </a:custClr>
    <a:custClr name="Ignore12">
      <a:srgbClr val="FFFFFF"/>
    </a:custClr>
    <a:custClr name="Ignore13">
      <a:srgbClr val="FFFFFF"/>
    </a:custClr>
    <a:custClr name="Yellow 50%">
      <a:srgbClr val="F7D991"/>
    </a:custClr>
    <a:custClr name="Purple 50%">
      <a:srgbClr val="B0AFCD"/>
    </a:custClr>
    <a:custClr name="Stone 50%">
      <a:srgbClr val="ECDFD4"/>
    </a:custClr>
    <a:custClr name="Navy 50%">
      <a:srgbClr val="80A0B4"/>
    </a:custClr>
    <a:custClr name="Teal 50%">
      <a:srgbClr val="7FD8D4"/>
    </a:custClr>
    <a:custClr name="Blue 50%">
      <a:srgbClr val="A3CFEF"/>
    </a:custClr>
    <a:custClr name="Ignore14">
      <a:srgbClr val="FFFFFF"/>
    </a:custClr>
    <a:custClr name="Ignore15">
      <a:srgbClr val="FFFFFF"/>
    </a:custClr>
    <a:custClr name="Ignore16">
      <a:srgbClr val="FFFFFF"/>
    </a:custClr>
    <a:custClr name="Ignore17">
      <a:srgbClr val="FFFFFF"/>
    </a:custClr>
    <a:custClr name="Yellow 30%">
      <a:srgbClr val="FAE8BD"/>
    </a:custClr>
    <a:custClr name="Purple 30%">
      <a:srgbClr val="CFCEE1"/>
    </a:custClr>
    <a:custClr name="Stone 30%">
      <a:srgbClr val="F3ECE5"/>
    </a:custClr>
    <a:custClr name="Navy 30%">
      <a:srgbClr val="B2C6D2"/>
    </a:custClr>
    <a:custClr name="Teal 30%">
      <a:srgbClr val="B2E7E5"/>
    </a:custClr>
    <a:custClr name="Blue 30%">
      <a:srgbClr val="C8E2F5"/>
    </a:custClr>
    <a:custClr name="Ignore18">
      <a:srgbClr val="FFFFFF"/>
    </a:custClr>
    <a:custClr name="Red">
      <a:srgbClr val="FF0000"/>
    </a:custClr>
    <a:custClr name="Amber">
      <a:srgbClr val="FFBF00"/>
    </a:custClr>
    <a:custClr name="Green">
      <a:srgbClr val="00B050"/>
    </a:custClr>
  </a:custClrLst>
  <a:extLst>
    <a:ext uri="{05A4C25C-085E-4340-85A3-A5531E510DB2}">
      <thm15:themeFamily xmlns:thm15="http://schemas.microsoft.com/office/thememl/2012/main" name="templat ppt" id="{65D82F72-D741-4C74-9ADC-E7EDC90AABF2}" vid="{4D483A76-ABFF-4386-B6D1-C7A7A505AF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NGFSBaseDocumentType" ma:contentTypeID="0x010100C773E7E7DA4C42818A59608D9F2555FC00D42C140F3664C54A8C26E3944D898792" ma:contentTypeVersion="30" ma:contentTypeDescription="" ma:contentTypeScope="" ma:versionID="f7063727d3c62202f4c4230acbad103a">
  <xsd:schema xmlns:xsd="http://www.w3.org/2001/XMLSchema" xmlns:xs="http://www.w3.org/2001/XMLSchema" xmlns:p="http://schemas.microsoft.com/office/2006/metadata/properties" xmlns:ns1="http://schemas.microsoft.com/sharepoint/v3" xmlns:ns2="c6a378a4-4e20-47c2-b046-22a2a321fa78" xmlns:ns3="ccc042e1-8f32-48a9-b843-6ae914ac4bb8" targetNamespace="http://schemas.microsoft.com/office/2006/metadata/properties" ma:root="true" ma:fieldsID="6c063444481e7badb507074f65990b7a" ns1:_="" ns2:_="" ns3:_="">
    <xsd:import namespace="http://schemas.microsoft.com/sharepoint/v3"/>
    <xsd:import namespace="c6a378a4-4e20-47c2-b046-22a2a321fa78"/>
    <xsd:import namespace="ccc042e1-8f32-48a9-b843-6ae914ac4bb8"/>
    <xsd:element name="properties">
      <xsd:complexType>
        <xsd:sequence>
          <xsd:element name="documentManagement">
            <xsd:complexType>
              <xsd:all>
                <xsd:element ref="ns2:BusinessContentOwner2"/>
                <xsd:element ref="ns2:CompanyClassification2"/>
                <xsd:element ref="ns2:GovernmentClassification2" minOccurs="0"/>
                <xsd:element ref="ns3:GovMarking"/>
                <xsd:element ref="ns2:ExportControlled2"/>
                <xsd:element ref="ns3:ECJurisdiction"/>
                <xsd:element ref="ns3:_dlc_DocId" minOccurs="0"/>
                <xsd:element ref="ns3:_dlc_DocIdUrl" minOccurs="0"/>
                <xsd:element ref="ns3:_dlc_DocIdPersistId" minOccurs="0"/>
                <xsd:element ref="ns1:_dlc_Exempt" minOccurs="0"/>
                <xsd:element ref="ns1:_dlc_ExpireDateSaved" minOccurs="0"/>
                <xsd:element ref="ns1:_dlc_ExpireDate" minOccurs="0"/>
                <xsd:element ref="ns3:TaxKeywordTaxHTField" minOccurs="0"/>
                <xsd:element ref="ns3:TaxCatchAll" minOccurs="0"/>
                <xsd:element ref="ns3:TaxCatchAllLabel" minOccurs="0"/>
                <xsd:element ref="ns2:of5c8b047c07429d88c87fdf355710e8" minOccurs="0"/>
                <xsd:element ref="ns2:i0091b13a7414b46950b59ac9edd9a72" minOccurs="0"/>
                <xsd:element ref="ns2:k9aa417e96d949e2a2a45e36f2c8b86f" minOccurs="0"/>
                <xsd:element ref="ns2:na00ff0cdef84369849dc30476533921" minOccurs="0"/>
                <xsd:element ref="ns2:nf2fc2a4879747b8bc5ef2af0fd768dc" minOccurs="0"/>
                <xsd:element ref="ns2:RecordDeclaredFlag" minOccurs="0"/>
                <xsd:element ref="ns2:k7244c6cded84425a1cc3d54799dbc46" minOccurs="0"/>
                <xsd:element ref="ns1:Autho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9" nillable="true" ma:displayName="Exempt from Policy" ma:hidden="true" ma:internalName="_dlc_Exempt" ma:readOnly="true">
      <xsd:simpleType>
        <xsd:restriction base="dms:Unknown"/>
      </xsd:simpleType>
    </xsd:element>
    <xsd:element name="_dlc_ExpireDateSaved" ma:index="20" nillable="true" ma:displayName="Original Expiration Date" ma:hidden="true" ma:internalName="_dlc_ExpireDateSaved" ma:readOnly="true">
      <xsd:simpleType>
        <xsd:restriction base="dms:DateTime"/>
      </xsd:simpleType>
    </xsd:element>
    <xsd:element name="_dlc_ExpireDate" ma:index="21" nillable="true" ma:displayName="Expiration Date" ma:description="" ma:hidden="true" ma:indexed="true" ma:internalName="_dlc_ExpireDate" ma:readOnly="true">
      <xsd:simpleType>
        <xsd:restriction base="dms:DateTime"/>
      </xsd:simpleType>
    </xsd:element>
    <xsd:element name="Author" ma:index="40" nillable="true" ma:displayName="Created By" ma:indexed="true" ma:list="UserInfo" ma:internalName="Author" ma:readOnly="true"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6a378a4-4e20-47c2-b046-22a2a321fa78" elementFormDefault="qualified">
    <xsd:import namespace="http://schemas.microsoft.com/office/2006/documentManagement/types"/>
    <xsd:import namespace="http://schemas.microsoft.com/office/infopath/2007/PartnerControls"/>
    <xsd:element name="BusinessContentOwner2" ma:index="2" ma:displayName="Content Owner" ma:default="HR" ma:description="" ma:internalName="BusinessContentOwner2">
      <xsd:simpleType>
        <xsd:restriction base="dms:Choice">
          <xsd:enumeration value="HR"/>
        </xsd:restriction>
      </xsd:simpleType>
    </xsd:element>
    <xsd:element name="CompanyClassification2" ma:index="3" ma:displayName="Company Marking/Handling Requirement." ma:default="" ma:description="" ma:internalName="CompanyClassification2">
      <xsd:simpleType>
        <xsd:restriction base="dms:Choice">
          <xsd:enumeration value="Handle as NO COMPANY MARKING"/>
          <xsd:enumeration value="NO COMPANY MARKING"/>
          <xsd:enumeration value="Handle as BAE SYSTEMS PROPRIETARY"/>
          <xsd:enumeration value="BAE SYSTEMS PROPRIETARY"/>
        </xsd:restriction>
      </xsd:simpleType>
    </xsd:element>
    <xsd:element name="GovernmentClassification2" ma:index="4" nillable="true" ma:displayName="Legacy Security Marking" ma:default="" ma:description="" ma:internalName="GovernmentClassification2">
      <xsd:simpleType>
        <xsd:restriction base="dms:Choice">
          <xsd:enumeration value="NOT PROTECTIVELY MARKED"/>
        </xsd:restriction>
      </xsd:simpleType>
    </xsd:element>
    <xsd:element name="ExportControlled2" ma:index="6" ma:displayName="Export Controlled." ma:default="" ma:description="" ma:internalName="ExportControlled2">
      <xsd:simpleType>
        <xsd:restriction base="dms:Choice">
          <xsd:enumeration value="NO"/>
        </xsd:restriction>
      </xsd:simpleType>
    </xsd:element>
    <xsd:element name="of5c8b047c07429d88c87fdf355710e8" ma:index="27" ma:taxonomy="true" ma:internalName="of5c8b047c07429d88c87fdf355710e8" ma:taxonomyFieldName="Topic" ma:displayName="Topic" ma:default="" ma:fieldId="{8f5c8b04-7c07-429d-88c8-7fdf355710e8}" ma:taxonomyMulti="true" ma:sspId="a7c8802d-1c6e-4b9c-a9a0-e6f4eab55ae2" ma:termSetId="db0b0973-0bf1-4292-8708-56bad235b9c7" ma:anchorId="00000000-0000-0000-0000-000000000000" ma:open="false" ma:isKeyword="false">
      <xsd:complexType>
        <xsd:sequence>
          <xsd:element ref="pc:Terms" minOccurs="0" maxOccurs="1"/>
        </xsd:sequence>
      </xsd:complexType>
    </xsd:element>
    <xsd:element name="i0091b13a7414b46950b59ac9edd9a72" ma:index="29" ma:taxonomy="true" ma:internalName="i0091b13a7414b46950b59ac9edd9a72" ma:taxonomyFieldName="Format" ma:displayName="Format" ma:default="" ma:fieldId="{20091b13-a741-4b46-950b-59ac9edd9a72}" ma:taxonomyMulti="true" ma:sspId="a7c8802d-1c6e-4b9c-a9a0-e6f4eab55ae2" ma:termSetId="1aee56e1-c8be-4076-817c-e398892750bf" ma:anchorId="00000000-0000-0000-0000-000000000000" ma:open="false" ma:isKeyword="false">
      <xsd:complexType>
        <xsd:sequence>
          <xsd:element ref="pc:Terms" minOccurs="0" maxOccurs="1"/>
        </xsd:sequence>
      </xsd:complexType>
    </xsd:element>
    <xsd:element name="k9aa417e96d949e2a2a45e36f2c8b86f" ma:index="31" ma:taxonomy="true" ma:internalName="k9aa417e96d949e2a2a45e36f2c8b86f" ma:taxonomyFieldName="Purpose" ma:displayName="Purpose" ma:default="" ma:fieldId="{49aa417e-96d9-49e2-a2a4-5e36f2c8b86f}" ma:taxonomyMulti="true" ma:sspId="a7c8802d-1c6e-4b9c-a9a0-e6f4eab55ae2" ma:termSetId="5faf2403-f262-4911-9a23-a355b6ef930a" ma:anchorId="00000000-0000-0000-0000-000000000000" ma:open="false" ma:isKeyword="false">
      <xsd:complexType>
        <xsd:sequence>
          <xsd:element ref="pc:Terms" minOccurs="0" maxOccurs="1"/>
        </xsd:sequence>
      </xsd:complexType>
    </xsd:element>
    <xsd:element name="na00ff0cdef84369849dc30476533921" ma:index="33" ma:taxonomy="true" ma:internalName="na00ff0cdef84369849dc30476533921" ma:taxonomyFieldName="Age" ma:displayName="Age" ma:default="" ma:fieldId="{7a00ff0c-def8-4369-849d-c30476533921}" ma:taxonomyMulti="true" ma:sspId="a7c8802d-1c6e-4b9c-a9a0-e6f4eab55ae2" ma:termSetId="584370d1-5e1d-4fbe-8706-78fe59fd5302" ma:anchorId="00000000-0000-0000-0000-000000000000" ma:open="true" ma:isKeyword="false">
      <xsd:complexType>
        <xsd:sequence>
          <xsd:element ref="pc:Terms" minOccurs="0" maxOccurs="1"/>
        </xsd:sequence>
      </xsd:complexType>
    </xsd:element>
    <xsd:element name="nf2fc2a4879747b8bc5ef2af0fd768dc" ma:index="35" ma:taxonomy="true" ma:internalName="nf2fc2a4879747b8bc5ef2af0fd768dc" ma:taxonomyFieldName="Country" ma:displayName="Country" ma:default="" ma:fieldId="{7f2fc2a4-8797-47b8-bc5e-f2af0fd768dc}" ma:taxonomyMulti="true" ma:sspId="a7c8802d-1c6e-4b9c-a9a0-e6f4eab55ae2" ma:termSetId="1fd8d8b3-6452-450e-984c-27e2fc109693" ma:anchorId="00000000-0000-0000-0000-000000000000" ma:open="false" ma:isKeyword="false">
      <xsd:complexType>
        <xsd:sequence>
          <xsd:element ref="pc:Terms" minOccurs="0" maxOccurs="1"/>
        </xsd:sequence>
      </xsd:complexType>
    </xsd:element>
    <xsd:element name="RecordDeclaredFlag" ma:index="36" nillable="true" ma:displayName="Record Declared" ma:default="0" ma:description="" ma:hidden="true" ma:internalName="RecordDeclaredFlag">
      <xsd:simpleType>
        <xsd:restriction base="dms:Boolean"/>
      </xsd:simpleType>
    </xsd:element>
    <xsd:element name="k7244c6cded84425a1cc3d54799dbc46" ma:index="38" ma:taxonomy="true" ma:internalName="k7244c6cded84425a1cc3d54799dbc46" ma:taxonomyFieldName="BCS" ma:displayName="BCS" ma:default="2;#5.2 Manage People|80ecd42c-a3fe-4b3b-84a0-703891289830" ma:fieldId="{47244c6c-ded8-4425-a1cc-3d54799dbc46}" ma:sspId="a7c8802d-1c6e-4b9c-a9a0-e6f4eab55ae2" ma:termSetId="00bda7c5-6d30-49c7-b56e-e73d090afb9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cc042e1-8f32-48a9-b843-6ae914ac4bb8" elementFormDefault="qualified">
    <xsd:import namespace="http://schemas.microsoft.com/office/2006/documentManagement/types"/>
    <xsd:import namespace="http://schemas.microsoft.com/office/infopath/2007/PartnerControls"/>
    <xsd:element name="GovMarking" ma:index="5" ma:displayName="Government Marking." ma:default="" ma:internalName="GovMarking">
      <xsd:simpleType>
        <xsd:restriction base="dms:Choice">
          <xsd:enumeration value="NOT APPLICABLE"/>
        </xsd:restriction>
      </xsd:simpleType>
    </xsd:element>
    <xsd:element name="ECJurisdiction" ma:index="7" ma:displayName="Export Control Jurisdiction" ma:default="" ma:internalName="ECJurisdiction">
      <xsd:simpleType>
        <xsd:restriction base="dms:Choice">
          <xsd:enumeration value="NOT EXPORT CONTROLLED - UK / US / OTHER LOCAL"/>
        </xsd:restriction>
      </xsd:simpleType>
    </xsd:element>
    <xsd:element name="_dlc_DocId" ma:index="16" nillable="true" ma:displayName="Document ID Value" ma:description="The value of the document ID assigned to this item." ma:internalName="_dlc_DocId" ma:readOnly="true">
      <xsd:simpleType>
        <xsd:restriction base="dms:Text"/>
      </xsd:simpleType>
    </xsd:element>
    <xsd:element name="_dlc_DocIdUrl" ma:index="1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8" nillable="true" ma:displayName="Persist ID" ma:description="Keep ID on add." ma:hidden="true" ma:internalName="_dlc_DocIdPersistId" ma:readOnly="true">
      <xsd:simpleType>
        <xsd:restriction base="dms:Boolean"/>
      </xsd:simpleType>
    </xsd:element>
    <xsd:element name="TaxKeywordTaxHTField" ma:index="22" nillable="true" ma:taxonomy="true" ma:internalName="TaxKeywordTaxHTField" ma:taxonomyFieldName="TaxKeyword" ma:displayName="Enterprise Keywords" ma:fieldId="{23f27201-bee3-471e-b2e7-b64fd8b7ca38}" ma:taxonomyMulti="true" ma:sspId="a7c8802d-1c6e-4b9c-a9a0-e6f4eab55ae2" ma:termSetId="00000000-0000-0000-0000-000000000000" ma:anchorId="00000000-0000-0000-0000-000000000000" ma:open="true" ma:isKeyword="true">
      <xsd:complexType>
        <xsd:sequence>
          <xsd:element ref="pc:Terms" minOccurs="0" maxOccurs="1"/>
        </xsd:sequence>
      </xsd:complexType>
    </xsd:element>
    <xsd:element name="TaxCatchAll" ma:index="23" nillable="true" ma:displayName="Taxonomy Catch All Column" ma:description="" ma:hidden="true" ma:list="{1ffa227e-10ec-406f-9d34-9e294be1a4d2}" ma:internalName="TaxCatchAll" ma:showField="CatchAllData" ma:web="ccc042e1-8f32-48a9-b843-6ae914ac4bb8">
      <xsd:complexType>
        <xsd:complexContent>
          <xsd:extension base="dms:MultiChoiceLookup">
            <xsd:sequence>
              <xsd:element name="Value" type="dms:Lookup" maxOccurs="unbounded" minOccurs="0" nillable="true"/>
            </xsd:sequence>
          </xsd:extension>
        </xsd:complexContent>
      </xsd:complexType>
    </xsd:element>
    <xsd:element name="TaxCatchAllLabel" ma:index="24" nillable="true" ma:displayName="Taxonomy Catch All Column1" ma:description="" ma:hidden="true" ma:list="{1ffa227e-10ec-406f-9d34-9e294be1a4d2}" ma:internalName="TaxCatchAllLabel" ma:readOnly="true" ma:showField="CatchAllDataLabel" ma:web="ccc042e1-8f32-48a9-b843-6ae914ac4b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ma:index="10" ma:displayName="Comments"/>
        <xsd:element name="keywords" minOccurs="0" maxOccurs="1" type="xsd:string"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of5c8b047c07429d88c87fdf355710e8 xmlns="c6a378a4-4e20-47c2-b046-22a2a321fa78">
      <Terms xmlns="http://schemas.microsoft.com/office/infopath/2007/PartnerControls"/>
    </of5c8b047c07429d88c87fdf355710e8>
    <TaxCatchAll xmlns="ccc042e1-8f32-48a9-b843-6ae914ac4bb8"/>
    <na00ff0cdef84369849dc30476533921 xmlns="c6a378a4-4e20-47c2-b046-22a2a321fa78">
      <Terms xmlns="http://schemas.microsoft.com/office/infopath/2007/PartnerControls"/>
    </na00ff0cdef84369849dc30476533921>
    <BusinessContentOwner2 xmlns="c6a378a4-4e20-47c2-b046-22a2a321fa78"/>
    <nf2fc2a4879747b8bc5ef2af0fd768dc xmlns="c6a378a4-4e20-47c2-b046-22a2a321fa78">
      <Terms xmlns="http://schemas.microsoft.com/office/infopath/2007/PartnerControls"/>
    </nf2fc2a4879747b8bc5ef2af0fd768dc>
    <RecordDeclaredFlag xmlns="c6a378a4-4e20-47c2-b046-22a2a321fa78" xsi:nil="true"/>
    <i0091b13a7414b46950b59ac9edd9a72 xmlns="c6a378a4-4e20-47c2-b046-22a2a321fa78">
      <Terms xmlns="http://schemas.microsoft.com/office/infopath/2007/PartnerControls"/>
    </i0091b13a7414b46950b59ac9edd9a72>
    <k9aa417e96d949e2a2a45e36f2c8b86f xmlns="c6a378a4-4e20-47c2-b046-22a2a321fa78">
      <Terms xmlns="http://schemas.microsoft.com/office/infopath/2007/PartnerControls"/>
    </k9aa417e96d949e2a2a45e36f2c8b86f>
    <k7244c6cded84425a1cc3d54799dbc46 xmlns="c6a378a4-4e20-47c2-b046-22a2a321fa78">
      <Terms xmlns="http://schemas.microsoft.com/office/infopath/2007/PartnerControls"/>
    </k7244c6cded84425a1cc3d54799dbc46>
    <GovMarking xmlns="ccc042e1-8f32-48a9-b843-6ae914ac4bb8"/>
    <ECJurisdiction xmlns="ccc042e1-8f32-48a9-b843-6ae914ac4bb8"/>
    <CompanyClassification2 xmlns="c6a378a4-4e20-47c2-b046-22a2a321fa78"/>
    <ExportControlled2 xmlns="c6a378a4-4e20-47c2-b046-22a2a321fa78"/>
    <TaxKeywordTaxHTField xmlns="ccc042e1-8f32-48a9-b843-6ae914ac4bb8">
      <Terms xmlns="http://schemas.microsoft.com/office/infopath/2007/PartnerControls"/>
    </TaxKeywordTaxHTField>
    <GovernmentClassification2 xmlns="c6a378a4-4e20-47c2-b046-22a2a321fa78" xsi:nil="true"/>
    <_dlc_DocId xmlns="ccc042e1-8f32-48a9-b843-6ae914ac4bb8" xsi:nil="true"/>
    <_dlc_DocIdUrl xmlns="ccc042e1-8f32-48a9-b843-6ae914ac4bb8">
      <Url xsi:nil="true"/>
      <Description xsi:nil="true"/>
    </_dlc_DocIdUrl>
  </documentManagement>
</p:properties>
</file>

<file path=customXml/item4.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spe:Receivers>
</file>

<file path=customXml/item5.xml><?xml version="1.0" encoding="utf-8"?>
<?mso-contentType ?>
<p:Policy xmlns:p="office.server.policy" id="" local="true">
  <p:Name>NGFSBaseDocumentType</p:Name>
  <p:Description/>
  <p:Statement/>
  <p:PolicyItems/>
</p:Policy>
</file>

<file path=customXml/itemProps1.xml><?xml version="1.0" encoding="utf-8"?>
<ds:datastoreItem xmlns:ds="http://schemas.openxmlformats.org/officeDocument/2006/customXml" ds:itemID="{17B48CCD-D566-47F0-876B-6A0F23E90788}">
  <ds:schemaRefs>
    <ds:schemaRef ds:uri="http://schemas.microsoft.com/sharepoint/v3/contenttype/forms"/>
  </ds:schemaRefs>
</ds:datastoreItem>
</file>

<file path=customXml/itemProps2.xml><?xml version="1.0" encoding="utf-8"?>
<ds:datastoreItem xmlns:ds="http://schemas.openxmlformats.org/officeDocument/2006/customXml" ds:itemID="{776C83D0-A8C8-47A5-B29B-24DDA08821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6a378a4-4e20-47c2-b046-22a2a321fa78"/>
    <ds:schemaRef ds:uri="ccc042e1-8f32-48a9-b843-6ae914ac4b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54C758-209D-4E01-B777-4C01430B6D48}">
  <ds:schemaRefs>
    <ds:schemaRef ds:uri="c6a378a4-4e20-47c2-b046-22a2a321fa78"/>
    <ds:schemaRef ds:uri="http://purl.org/dc/dcmitype/"/>
    <ds:schemaRef ds:uri="http://schemas.microsoft.com/office/2006/documentManagement/types"/>
    <ds:schemaRef ds:uri="http://purl.org/dc/elements/1.1/"/>
    <ds:schemaRef ds:uri="http://schemas.microsoft.com/office/2006/metadata/properties"/>
    <ds:schemaRef ds:uri="http://schemas.microsoft.com/sharepoint/v3"/>
    <ds:schemaRef ds:uri="http://schemas.microsoft.com/office/infopath/2007/PartnerControls"/>
    <ds:schemaRef ds:uri="http://purl.org/dc/terms/"/>
    <ds:schemaRef ds:uri="http://schemas.openxmlformats.org/package/2006/metadata/core-properties"/>
    <ds:schemaRef ds:uri="ccc042e1-8f32-48a9-b843-6ae914ac4bb8"/>
    <ds:schemaRef ds:uri="http://www.w3.org/XML/1998/namespace"/>
  </ds:schemaRefs>
</ds:datastoreItem>
</file>

<file path=customXml/itemProps4.xml><?xml version="1.0" encoding="utf-8"?>
<ds:datastoreItem xmlns:ds="http://schemas.openxmlformats.org/officeDocument/2006/customXml" ds:itemID="{CD0E9E2F-37BC-4584-A039-6A4607AB09BB}">
  <ds:schemaRefs>
    <ds:schemaRef ds:uri="http://schemas.microsoft.com/sharepoint/events"/>
  </ds:schemaRefs>
</ds:datastoreItem>
</file>

<file path=customXml/itemProps5.xml><?xml version="1.0" encoding="utf-8"?>
<ds:datastoreItem xmlns:ds="http://schemas.openxmlformats.org/officeDocument/2006/customXml" ds:itemID="{5849C3BB-EAFB-4723-A0BD-0546BE30D1A3}">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template ppt</Template>
  <TotalTime>1303</TotalTime>
  <Words>1150</Words>
  <Application>Microsoft Office PowerPoint</Application>
  <PresentationFormat>Widescreen</PresentationFormat>
  <Paragraphs>59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Cambria Math</vt:lpstr>
      <vt:lpstr>Tahoma</vt:lpstr>
      <vt:lpstr>1_BAE Systems Slide Set</vt:lpstr>
      <vt:lpstr>Q-Reinforcement Learning Rock, Paper, Scissors – Amari Lawal</vt:lpstr>
      <vt:lpstr>Q-Reinforcment Learning Rock, Paper, Scissors – Amari Lawal</vt:lpstr>
      <vt:lpstr>Q-Reinforcement Learning Rock, Paper, Scissors – Amari Lawal</vt:lpstr>
      <vt:lpstr>Q-Reinforcment Learning Rock, Paper, Scissors – Amari Lawal</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Completed – Name</dc:title>
  <dc:creator>Short, Hannah (UK)</dc:creator>
  <cp:keywords/>
  <dc:description/>
  <cp:lastModifiedBy>6LawalA</cp:lastModifiedBy>
  <cp:revision>37</cp:revision>
  <dcterms:created xsi:type="dcterms:W3CDTF">2020-09-04T08:30:20Z</dcterms:created>
  <dcterms:modified xsi:type="dcterms:W3CDTF">2021-08-11T21:16:52Z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daa9c487-a4dd-4a63-9291-ed007b063875</vt:lpwstr>
  </property>
  <property fmtid="{D5CDD505-2E9C-101B-9397-08002B2CF9AE}" pid="3" name="ContentTypeId">
    <vt:lpwstr>0x010100C773E7E7DA4C42818A59608D9F2555FC00D42C140F3664C54A8C26E3944D898792</vt:lpwstr>
  </property>
  <property fmtid="{D5CDD505-2E9C-101B-9397-08002B2CF9AE}" pid="4" name="_dlc_policyId">
    <vt:lpwstr/>
  </property>
  <property fmtid="{D5CDD505-2E9C-101B-9397-08002B2CF9AE}" pid="5" name="ItemRetentionFormula">
    <vt:lpwstr/>
  </property>
  <property fmtid="{D5CDD505-2E9C-101B-9397-08002B2CF9AE}" pid="6" name="_dlc_DocIdItemGuid">
    <vt:lpwstr>3c604f76-9075-4c54-8911-377999ec4874</vt:lpwstr>
  </property>
  <property fmtid="{D5CDD505-2E9C-101B-9397-08002B2CF9AE}" pid="7" name="TaxKeyword">
    <vt:lpwstr/>
  </property>
  <property fmtid="{D5CDD505-2E9C-101B-9397-08002B2CF9AE}" pid="8" name="Topic">
    <vt:lpwstr>791;#Workshop|bd7f2d70-db89-4ee0-b492-46c4c4d770ae</vt:lpwstr>
  </property>
  <property fmtid="{D5CDD505-2E9C-101B-9397-08002B2CF9AE}" pid="9" name="Age">
    <vt:lpwstr>754;#KS4|8f889c63-e21e-46fc-b7ea-b6e52dde9742</vt:lpwstr>
  </property>
  <property fmtid="{D5CDD505-2E9C-101B-9397-08002B2CF9AE}" pid="10" name="Format">
    <vt:lpwstr>751;#Worksheet|74111cb6-32ce-489f-806a-74d062927b9c</vt:lpwstr>
  </property>
  <property fmtid="{D5CDD505-2E9C-101B-9397-08002B2CF9AE}" pid="11" name="BCS">
    <vt:lpwstr>2;#5.2 Manage People|80ecd42c-a3fe-4b3b-84a0-703891289830</vt:lpwstr>
  </property>
  <property fmtid="{D5CDD505-2E9C-101B-9397-08002B2CF9AE}" pid="12" name="Purpose">
    <vt:lpwstr>759;#Template|72b5ac7c-389e-40a3-9065-74fef967ea47</vt:lpwstr>
  </property>
  <property fmtid="{D5CDD505-2E9C-101B-9397-08002B2CF9AE}" pid="13" name="Country">
    <vt:lpwstr>760;#UK|db78cd33-f9f0-44e9-83f3-e2e4aeb53f81</vt:lpwstr>
  </property>
</Properties>
</file>