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01"/>
    <a:srgbClr val="7C0102"/>
    <a:srgbClr val="6E0001"/>
    <a:srgbClr val="34A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66110-A764-7D4A-9761-4F75809D9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FDE36-A6EE-254E-AAA3-808742FA2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F61F4-1A40-7D4E-BC6E-75814851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89F5D-C810-D845-97BC-6EFEDE4A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075DFD-0299-A047-BDDE-A1F438ED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50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CCB72-87EA-5F4D-A863-DD75DF97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D933FB-1F69-2940-BF09-E7EB1135F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B0D8E-A663-3844-8866-29C01D6D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FB0124-026A-8640-8CA6-D1D6EA24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ACBF8B-88C6-A84F-94BD-3C0F5EA3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8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A2FAB2-31EF-7143-B19E-3149509C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888CBB-3090-7647-B4B5-E055E915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100AC-7380-3846-8198-EF41D08C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9D30C7-0F7A-5D41-88BF-9D05A49C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C24FC-B0D2-3D40-AF3B-76FC765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52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74981-689C-B844-B5EA-D32A97C2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B55E5-D53B-3144-8886-F5B22D6F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57E5A-6FB4-6742-A5A1-6A1688BF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C6798-CFA0-F041-BE6F-DF3B33D9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1AF2E-BA28-104A-B7CB-2728354A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90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FF9F6-B40E-F84A-9CFF-342F03F8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36A6D1-2335-FE44-BC53-5CE14921D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8C7D1-A581-D145-912D-7328BF00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AB3A6-7298-184C-9D7A-33DE2863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28860-EC30-5442-A7ED-0BC09106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2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05252-F610-4C4B-B3B8-47A7EF4D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F8BA5-B69A-2941-85E3-44E8E051D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B321C8-EC22-C54C-B4E9-535FDCA1F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D4594F-266A-D548-A552-EE24BCCD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DC459A-4C17-A04F-9687-E6DA53BA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8FB534-1CAC-D74E-ADAC-6F8D2EB9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81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5CE0-2FBC-FC40-AA8D-059301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7239C3-630A-3A4D-A459-6D150E43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B5F8FE-3D8A-CF43-8578-8B3C95C50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A397DD-ACA6-534E-BD63-4C934DC8B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2997AF-1750-954E-88CD-FEFD83E90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286639-D157-C849-AC9C-D883CEAF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FDF9CF-C160-6A4C-A860-03751B06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F953E8-A90F-BA4B-BA18-A91808CF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07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B99A9-D751-8649-9819-36B107A4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3C6C94-4D6B-7B46-8FD1-CCF8F53B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C07955-05DD-BB4B-BCED-0A6E2DEB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6EEB0B-256A-8B4B-953C-1338DE21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5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DB125C-2692-0B4F-B5C7-1CD9C20B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48AB36-CB5A-064C-9478-89A5DFE8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BA2658-7153-AB4D-B351-484A624B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56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2A113-BDCC-8F4E-903D-9818D100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F63D1-0C30-FD4B-87FB-8C6653AF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A797B-7FB9-FA4F-BC52-1A6C2BF8B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5B7CBE-5DC9-0446-B329-771C828D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C00FBA-38C2-7548-8C7F-6B775EE6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6D1C5F-77F6-AC4E-9C94-692A6A4F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9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13D2B-D66F-EC49-B3FA-0921792E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8ADD27-BE2C-A349-BD23-F6F033AF8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01D132-92F4-A14B-BF52-D6DDEE5C2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60A418-2E61-E242-9B77-37B103CB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6D37E-9D13-1242-9E12-D16DE58C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356637-5931-5444-81B7-810CCFF0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24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435C46-686D-8D4A-9E29-5C08D3F9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B1178-7B58-0C4D-A7AC-9A2E6029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7B627-8A52-4345-88E0-27DF9ACDE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1D8B-30F8-8947-813F-C4848B16F353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B612A-20B9-E94F-B8B7-1CA94A09F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7DE396-B70E-D645-A776-4451777C6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39D5-B16B-064B-866E-EF5991845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5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liajforesti.github.io/Project-1-The-Ga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11F5806-40B9-204A-9E95-40898193C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3512"/>
            <a:ext cx="12192000" cy="2387600"/>
          </a:xfrm>
        </p:spPr>
        <p:txBody>
          <a:bodyPr>
            <a:normAutofit/>
          </a:bodyPr>
          <a:lstStyle/>
          <a:p>
            <a:r>
              <a:rPr lang="pt-BR" sz="8000" b="1" dirty="0">
                <a:effectLst>
                  <a:outerShdw blurRad="317500" dist="152400" sx="104000" sy="104000" algn="ctr" rotWithShape="0">
                    <a:prstClr val="black"/>
                  </a:outerShdw>
                </a:effectLst>
                <a:latin typeface="Bradley Hand" pitchFamily="2" charset="77"/>
              </a:rPr>
              <a:t>QUIDDITCH </a:t>
            </a:r>
            <a:r>
              <a:rPr lang="pt-BR" sz="8000" b="1" dirty="0">
                <a:effectLst>
                  <a:outerShdw blurRad="317500" dist="152400" algn="ctr" rotWithShape="0">
                    <a:prstClr val="black">
                      <a:alpha val="77000"/>
                    </a:prstClr>
                  </a:outerShdw>
                </a:effectLst>
                <a:latin typeface="Bradley Hand" pitchFamily="2" charset="77"/>
              </a:rPr>
              <a:t>PRACTICE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99DDE22-052E-5043-A699-61BA6A163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6"/>
            <a:ext cx="9144000" cy="827881"/>
          </a:xfrm>
        </p:spPr>
        <p:txBody>
          <a:bodyPr>
            <a:normAutofit/>
          </a:bodyPr>
          <a:lstStyle/>
          <a:p>
            <a:r>
              <a:rPr lang="pt-BR" sz="3600" b="1" dirty="0">
                <a:effectLst>
                  <a:outerShdw blurRad="317500" dist="152400" sx="94000" sy="94000" algn="ctr" rotWithShape="0">
                    <a:prstClr val="black">
                      <a:alpha val="83000"/>
                    </a:prstClr>
                  </a:outerShdw>
                </a:effectLst>
                <a:latin typeface="Bradley Hand" pitchFamily="2" charset="77"/>
              </a:rPr>
              <a:t>JULIA FORESTI</a:t>
            </a:r>
          </a:p>
        </p:txBody>
      </p:sp>
    </p:spTree>
    <p:extLst>
      <p:ext uri="{BB962C8B-B14F-4D97-AF65-F5344CB8AC3E}">
        <p14:creationId xmlns:p14="http://schemas.microsoft.com/office/powerpoint/2010/main" val="226964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34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ED708-4179-6D42-AE0C-F986EB8A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396"/>
            <a:ext cx="4919663" cy="108064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Bradley Hand" pitchFamily="2" charset="77"/>
              </a:rPr>
              <a:t>QUEM SOU EU?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45D4DDC-8CE6-6847-A58C-029BDFAF8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8"/>
            <a:ext cx="3748088" cy="4733925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Bradley Hand" pitchFamily="2" charset="77"/>
              </a:rPr>
              <a:t>Porto Alegre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Bradley Hand" pitchFamily="2" charset="77"/>
              </a:rPr>
              <a:t>Eng. Química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Bradley Hand" pitchFamily="2" charset="77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6322755E-387F-3740-89A2-2D4A38F0A72F}"/>
              </a:ext>
            </a:extLst>
          </p:cNvPr>
          <p:cNvSpPr txBox="1">
            <a:spLocks/>
          </p:cNvSpPr>
          <p:nvPr/>
        </p:nvSpPr>
        <p:spPr>
          <a:xfrm>
            <a:off x="7920039" y="1443037"/>
            <a:ext cx="3748088" cy="473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bg1">
                  <a:lumMod val="85000"/>
                </a:schemeClr>
              </a:solidFill>
              <a:latin typeface="Bradley Hand" pitchFamily="2" charset="77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84D993E-0D39-4747-A939-DD8281A1D844}"/>
              </a:ext>
            </a:extLst>
          </p:cNvPr>
          <p:cNvSpPr txBox="1">
            <a:spLocks/>
          </p:cNvSpPr>
          <p:nvPr/>
        </p:nvSpPr>
        <p:spPr>
          <a:xfrm>
            <a:off x="7015163" y="362395"/>
            <a:ext cx="5238751" cy="1080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Bradley Hand" pitchFamily="2" charset="77"/>
              </a:rPr>
              <a:t>DO QUE EU GOSTO?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67502B6F-53E1-2249-BD04-50E69EDA1413}"/>
              </a:ext>
            </a:extLst>
          </p:cNvPr>
          <p:cNvSpPr txBox="1">
            <a:spLocks/>
          </p:cNvSpPr>
          <p:nvPr/>
        </p:nvSpPr>
        <p:spPr>
          <a:xfrm>
            <a:off x="7760494" y="1443036"/>
            <a:ext cx="3748088" cy="473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Bradley Hand" pitchFamily="2" charset="77"/>
              </a:rPr>
              <a:t>Harry Potter</a:t>
            </a:r>
          </a:p>
          <a:p>
            <a:pPr algn="r"/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Bradley Hand" pitchFamily="2" charset="77"/>
              </a:rPr>
              <a:t>Seriados</a:t>
            </a:r>
          </a:p>
          <a:p>
            <a:pPr algn="r"/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Bradley Hand" pitchFamily="2" charset="77"/>
              </a:rPr>
              <a:t>Shows</a:t>
            </a:r>
          </a:p>
          <a:p>
            <a:pPr algn="r"/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Bradley Hand" pitchFamily="2" charset="77"/>
              </a:rPr>
              <a:t>Viajar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Bradley Hand" pitchFamily="2" charset="77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471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o ar livre, grama, edifício, trem&#10;&#10;Descrição gerada automaticamente">
            <a:extLst>
              <a:ext uri="{FF2B5EF4-FFF2-40B4-BE49-F238E27FC236}">
                <a16:creationId xmlns:a16="http://schemas.microsoft.com/office/drawing/2014/main" id="{B5431FE8-1CFF-DC43-BF17-28122A3B9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r="4098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38AABD-916F-5B41-B70E-907B709A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pt-BR" dirty="0">
                <a:latin typeface="Bradley Hand" pitchFamily="2" charset="77"/>
              </a:rPr>
              <a:t>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39BB85-1505-914C-B72F-74BBA33D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470274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Bradley Hand" pitchFamily="2" charset="77"/>
              </a:rPr>
              <a:t>POR QUE ESCOLHI ESSE TEMA?</a:t>
            </a:r>
          </a:p>
          <a:p>
            <a:endParaRPr lang="pt-BR" sz="2000" dirty="0">
              <a:latin typeface="Bradley Hand" pitchFamily="2" charset="77"/>
            </a:endParaRPr>
          </a:p>
          <a:p>
            <a:r>
              <a:rPr lang="pt-BR" sz="2000" dirty="0">
                <a:latin typeface="Bradley Hand" pitchFamily="2" charset="77"/>
              </a:rPr>
              <a:t>COMO FUNCIONA?</a:t>
            </a:r>
          </a:p>
          <a:p>
            <a:endParaRPr lang="pt-BR" sz="2000" dirty="0">
              <a:latin typeface="Bradley Hand" pitchFamily="2" charset="77"/>
            </a:endParaRPr>
          </a:p>
          <a:p>
            <a:endParaRPr lang="pt-BR" sz="2000" dirty="0">
              <a:latin typeface="Bradley Hand" pitchFamily="2" charset="77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0DB8373-5BA3-3044-AFD2-F2A32606ABDA}"/>
              </a:ext>
            </a:extLst>
          </p:cNvPr>
          <p:cNvGrpSpPr/>
          <p:nvPr/>
        </p:nvGrpSpPr>
        <p:grpSpPr>
          <a:xfrm>
            <a:off x="651568" y="3671784"/>
            <a:ext cx="3530137" cy="1571625"/>
            <a:chOff x="651568" y="3671784"/>
            <a:chExt cx="3530137" cy="1571625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341A840-D33B-1E41-913F-A44C1E3EB699}"/>
                </a:ext>
              </a:extLst>
            </p:cNvPr>
            <p:cNvSpPr/>
            <p:nvPr/>
          </p:nvSpPr>
          <p:spPr>
            <a:xfrm>
              <a:off x="651568" y="3671784"/>
              <a:ext cx="3530137" cy="1571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50800" dir="5400000" algn="ctr" rotWithShape="0">
                <a:srgbClr val="000000"/>
              </a:outerShdw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7" name="Imagem 6" descr="Uma imagem contendo mesa, branco, prato&#10;&#10;Descrição gerada automaticamente">
              <a:extLst>
                <a:ext uri="{FF2B5EF4-FFF2-40B4-BE49-F238E27FC236}">
                  <a16:creationId xmlns:a16="http://schemas.microsoft.com/office/drawing/2014/main" id="{A04D4E04-95BC-DC4A-8326-DF0110243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437" y="4028869"/>
              <a:ext cx="809817" cy="857453"/>
            </a:xfrm>
            <a:prstGeom prst="rect">
              <a:avLst/>
            </a:prstGeom>
          </p:spPr>
        </p:pic>
        <p:pic>
          <p:nvPicPr>
            <p:cNvPr id="9" name="Imagem 8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8F6364D4-22DB-5745-BC37-918FCCDD1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54" t="30320" r="7668" b="28764"/>
            <a:stretch/>
          </p:blipFill>
          <p:spPr>
            <a:xfrm>
              <a:off x="1922358" y="3917846"/>
              <a:ext cx="2116470" cy="1262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0756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8C08CD-62F0-6D48-91D3-7123D3063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000"/>
                    </a14:imgEffect>
                  </a14:imgLayer>
                </a14:imgProps>
              </a:ext>
            </a:extLst>
          </a:blip>
          <a:srcRect l="2593" r="29748"/>
          <a:stretch/>
        </p:blipFill>
        <p:spPr>
          <a:xfrm>
            <a:off x="4767943" y="10"/>
            <a:ext cx="7424057" cy="6857990"/>
          </a:xfrm>
          <a:prstGeom prst="rect">
            <a:avLst/>
          </a:prstGeom>
        </p:spPr>
      </p:pic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7A9A6A7-E39F-4FDE-84E7-DF614CAD5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EFB6BDD-6CEB-4245-A31D-D56E4BEB0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E7FA2B-09CD-0F42-AB34-14F2B058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04" y="328613"/>
            <a:ext cx="5156346" cy="6157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4400" dirty="0">
                <a:solidFill>
                  <a:srgbClr val="A50001"/>
                </a:solidFill>
                <a:latin typeface="Bradley Hand" pitchFamily="2" charset="77"/>
              </a:rPr>
              <a:t>DESAFIO</a:t>
            </a:r>
          </a:p>
          <a:p>
            <a:endParaRPr lang="pt-BR" sz="2400" dirty="0">
              <a:latin typeface="Bradley Hand" pitchFamily="2" charset="77"/>
            </a:endParaRPr>
          </a:p>
          <a:p>
            <a:r>
              <a:rPr lang="pt-BR" sz="2400" dirty="0">
                <a:latin typeface="Bradley Hand" pitchFamily="2" charset="77"/>
              </a:rPr>
              <a:t>Pontuação da colisão dos obstáculos</a:t>
            </a:r>
          </a:p>
          <a:p>
            <a:endParaRPr lang="pt-BR" sz="2400" dirty="0">
              <a:latin typeface="Bradley Hand" pitchFamily="2" charset="77"/>
            </a:endParaRPr>
          </a:p>
          <a:p>
            <a:endParaRPr lang="pt-BR" sz="2400" dirty="0">
              <a:latin typeface="Bradley Hand" pitchFamily="2" charset="77"/>
            </a:endParaRPr>
          </a:p>
          <a:p>
            <a:pPr marL="0" indent="0">
              <a:buNone/>
            </a:pP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Bradley Hand" pitchFamily="2" charset="77"/>
              </a:rPr>
              <a:t>ONDE ESTAVA O PROBLEMA?</a:t>
            </a:r>
          </a:p>
          <a:p>
            <a:endParaRPr lang="pt-BR" sz="2400" dirty="0">
              <a:latin typeface="Bradley Hand" pitchFamily="2" charset="77"/>
            </a:endParaRPr>
          </a:p>
          <a:p>
            <a:r>
              <a:rPr lang="pt-BR" sz="2400" dirty="0">
                <a:latin typeface="Bradley Hand" pitchFamily="2" charset="77"/>
              </a:rPr>
              <a:t>Tamanho do </a:t>
            </a:r>
            <a:r>
              <a:rPr lang="pt-BR" sz="2400" dirty="0" err="1">
                <a:latin typeface="Bradley Hand" pitchFamily="2" charset="77"/>
              </a:rPr>
              <a:t>canvas</a:t>
            </a:r>
            <a:r>
              <a:rPr lang="pt-BR" sz="2400" dirty="0">
                <a:latin typeface="Bradley Hand" pitchFamily="2" charset="77"/>
              </a:rPr>
              <a:t> definido no .</a:t>
            </a:r>
            <a:r>
              <a:rPr lang="pt-BR" sz="2400" dirty="0" err="1">
                <a:latin typeface="Bradley Hand" pitchFamily="2" charset="77"/>
              </a:rPr>
              <a:t>html</a:t>
            </a:r>
            <a:r>
              <a:rPr lang="pt-BR" sz="2400" dirty="0">
                <a:latin typeface="Bradley Hand" pitchFamily="2" charset="77"/>
              </a:rPr>
              <a:t> e no .</a:t>
            </a:r>
            <a:r>
              <a:rPr lang="pt-BR" sz="2400" dirty="0" err="1">
                <a:latin typeface="Bradley Hand" pitchFamily="2" charset="77"/>
              </a:rPr>
              <a:t>css</a:t>
            </a:r>
            <a:r>
              <a:rPr lang="pt-BR" sz="2400" dirty="0">
                <a:latin typeface="Bradley Hand" pitchFamily="2" charset="77"/>
              </a:rPr>
              <a:t> </a:t>
            </a:r>
            <a:r>
              <a:rPr lang="pt-BR" sz="2400" dirty="0">
                <a:latin typeface="Bradley Hand" pitchFamily="2" charset="77"/>
                <a:sym typeface="Wingdings" pitchFamily="2" charset="2"/>
              </a:rPr>
              <a:t>– conflito ao referenciar posições </a:t>
            </a:r>
            <a:r>
              <a:rPr lang="pt-BR" sz="2400" dirty="0" err="1">
                <a:latin typeface="Bradley Hand" pitchFamily="2" charset="77"/>
                <a:sym typeface="Wingdings" pitchFamily="2" charset="2"/>
              </a:rPr>
              <a:t>x</a:t>
            </a:r>
            <a:r>
              <a:rPr lang="pt-BR" sz="2400" dirty="0">
                <a:latin typeface="Bradley Hand" pitchFamily="2" charset="77"/>
                <a:sym typeface="Wingdings" pitchFamily="2" charset="2"/>
              </a:rPr>
              <a:t>, </a:t>
            </a:r>
            <a:r>
              <a:rPr lang="pt-BR" sz="2400" dirty="0" err="1">
                <a:latin typeface="Bradley Hand" pitchFamily="2" charset="77"/>
                <a:sym typeface="Wingdings" pitchFamily="2" charset="2"/>
              </a:rPr>
              <a:t>y</a:t>
            </a:r>
            <a:endParaRPr lang="pt-BR" sz="2400" dirty="0"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6796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6E990DDF-D3EF-7D49-8594-4C143D27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3" y="1314453"/>
            <a:ext cx="7720012" cy="300037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Bradley Hand" pitchFamily="2" charset="77"/>
              </a:rPr>
              <a:t>Não começar o código do zero</a:t>
            </a:r>
          </a:p>
          <a:p>
            <a:endParaRPr lang="pt-BR" sz="1500" dirty="0">
              <a:latin typeface="Bradley Hand" pitchFamily="2" charset="77"/>
            </a:endParaRPr>
          </a:p>
          <a:p>
            <a:r>
              <a:rPr lang="pt-BR" sz="3600" dirty="0">
                <a:latin typeface="Bradley Hand" pitchFamily="2" charset="77"/>
              </a:rPr>
              <a:t>Comandos sobrepostos</a:t>
            </a:r>
          </a:p>
          <a:p>
            <a:endParaRPr lang="pt-BR" sz="1500" dirty="0">
              <a:latin typeface="Bradley Hand" pitchFamily="2" charset="77"/>
            </a:endParaRPr>
          </a:p>
          <a:p>
            <a:r>
              <a:rPr lang="pt-BR" sz="3600" dirty="0" err="1">
                <a:latin typeface="Bradley Hand" pitchFamily="2" charset="77"/>
              </a:rPr>
              <a:t>requestAnimationFrame</a:t>
            </a:r>
            <a:r>
              <a:rPr lang="pt-BR" sz="3600" dirty="0">
                <a:latin typeface="Bradley Hand" pitchFamily="2" charset="77"/>
              </a:rPr>
              <a:t> </a:t>
            </a:r>
            <a:r>
              <a:rPr lang="pt-BR" sz="3600" dirty="0" err="1">
                <a:latin typeface="Bradley Hand" pitchFamily="2" charset="77"/>
              </a:rPr>
              <a:t>vs</a:t>
            </a:r>
            <a:r>
              <a:rPr lang="pt-BR" sz="3600" dirty="0">
                <a:latin typeface="Bradley Hand" pitchFamily="2" charset="77"/>
              </a:rPr>
              <a:t> </a:t>
            </a:r>
            <a:r>
              <a:rPr lang="pt-BR" sz="3600" dirty="0" err="1">
                <a:latin typeface="Bradley Hand" pitchFamily="2" charset="77"/>
              </a:rPr>
              <a:t>cancelAnimationFrame</a:t>
            </a:r>
            <a:endParaRPr lang="pt-BR" sz="3600" dirty="0">
              <a:latin typeface="Bradley Hand" pitchFamily="2" charset="77"/>
            </a:endParaRPr>
          </a:p>
          <a:p>
            <a:endParaRPr lang="pt-BR" sz="3200" dirty="0">
              <a:latin typeface="Bradley Hand" pitchFamily="2" charset="77"/>
            </a:endParaRPr>
          </a:p>
          <a:p>
            <a:pPr marL="0" indent="0">
              <a:buNone/>
            </a:pPr>
            <a:endParaRPr lang="pt-BR" sz="3200" dirty="0">
              <a:latin typeface="Bradley Hand" pitchFamily="2" charset="77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0D683E3-CCC8-6340-A4A3-CAA4CCA2F8A5}"/>
              </a:ext>
            </a:extLst>
          </p:cNvPr>
          <p:cNvSpPr/>
          <p:nvPr/>
        </p:nvSpPr>
        <p:spPr>
          <a:xfrm>
            <a:off x="252413" y="213062"/>
            <a:ext cx="60717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strike="sngStrike" dirty="0">
                <a:latin typeface="Bradley Hand" pitchFamily="2" charset="77"/>
              </a:rPr>
              <a:t>ERROS</a:t>
            </a:r>
          </a:p>
        </p:txBody>
      </p:sp>
    </p:spTree>
    <p:extLst>
      <p:ext uri="{BB962C8B-B14F-4D97-AF65-F5344CB8AC3E}">
        <p14:creationId xmlns:p14="http://schemas.microsoft.com/office/powerpoint/2010/main" val="344820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15B75-C8FB-0B43-A50B-E175B262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latin typeface="Bradley Hand" pitchFamily="2" charset="77"/>
              </a:rPr>
              <a:t>DEMO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97F83-D90D-8149-8C1A-BBF2B7AD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Bradley Hand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https://juliajforesti.github.io/Project-1-The-Game/</a:t>
            </a:r>
            <a:endParaRPr lang="pt-BR" dirty="0">
              <a:latin typeface="Bradley Hand" pitchFamily="2" charset="77"/>
            </a:endParaRPr>
          </a:p>
        </p:txBody>
      </p:sp>
      <p:pic>
        <p:nvPicPr>
          <p:cNvPr id="9" name="Imagem 8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DBDAB410-0C50-604F-95DA-EA3686ED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0" y="2789237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6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599C2C28-CB8C-CB43-B7E5-793AEECAC47C}"/>
              </a:ext>
            </a:extLst>
          </p:cNvPr>
          <p:cNvSpPr/>
          <p:nvPr/>
        </p:nvSpPr>
        <p:spPr>
          <a:xfrm>
            <a:off x="7472366" y="2157413"/>
            <a:ext cx="4686299" cy="46862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76200" dir="12600000" algn="ctr" rotWithShape="0">
              <a:srgbClr val="000000">
                <a:alpha val="52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Bradley Hand" pitchFamily="2" charset="77"/>
              </a:rPr>
              <a:t>QUIDDITCH PRACTICE</a:t>
            </a:r>
          </a:p>
          <a:p>
            <a:pPr algn="ctr"/>
            <a:endParaRPr lang="pt-BR" dirty="0">
              <a:latin typeface="Bradley Hand" pitchFamily="2" charset="77"/>
            </a:endParaRPr>
          </a:p>
          <a:p>
            <a:pPr algn="ctr"/>
            <a:r>
              <a:rPr lang="pt-BR" dirty="0">
                <a:latin typeface="Bradley Hand" pitchFamily="2" charset="77"/>
              </a:rPr>
              <a:t>JULIA FORESTI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EBEEFA-08E1-6D4E-A962-2F1052CBD124}"/>
              </a:ext>
            </a:extLst>
          </p:cNvPr>
          <p:cNvSpPr/>
          <p:nvPr/>
        </p:nvSpPr>
        <p:spPr>
          <a:xfrm>
            <a:off x="33336" y="0"/>
            <a:ext cx="2386013" cy="23860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76200" dir="12600000" algn="ctr" rotWithShape="0">
              <a:srgbClr val="000000">
                <a:alpha val="52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radley Hand" pitchFamily="2" charset="77"/>
              </a:rPr>
              <a:t>THANK YOU!</a:t>
            </a:r>
            <a:endParaRPr lang="pt-BR" sz="1200" dirty="0"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4401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94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Bradley Hand</vt:lpstr>
      <vt:lpstr>Calibri</vt:lpstr>
      <vt:lpstr>Calibri Light</vt:lpstr>
      <vt:lpstr>Tema do Office</vt:lpstr>
      <vt:lpstr>QUIDDITCH PRACTICE</vt:lpstr>
      <vt:lpstr>QUEM SOU EU?</vt:lpstr>
      <vt:lpstr>O JOGO</vt:lpstr>
      <vt:lpstr>Apresentação do PowerPoint</vt:lpstr>
      <vt:lpstr>Apresentação do PowerPoint</vt:lpstr>
      <vt:lpstr>DEMO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QUIDDITCH PRACTICE</dc:title>
  <dc:creator>julia foresti</dc:creator>
  <cp:lastModifiedBy>julia foresti</cp:lastModifiedBy>
  <cp:revision>2</cp:revision>
  <dcterms:created xsi:type="dcterms:W3CDTF">2020-03-12T19:34:34Z</dcterms:created>
  <dcterms:modified xsi:type="dcterms:W3CDTF">2020-03-12T19:42:21Z</dcterms:modified>
</cp:coreProperties>
</file>