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4"/>
      <p:boldItalic r:id="rId25"/>
    </p:embeddedFont>
    <p:embeddedFont>
      <p:font typeface="Oxygen" panose="02000503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3f5ca7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3f5ca7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9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c3f5ca7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c3f5ca7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2029ff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2029ff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c3f5ca7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2c3f5ca7d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c3f5ca7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c3f5ca7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c3f5ca7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2c3f5ca7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6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c3f5ca7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c3f5ca7d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29ff21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29ff21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c3f5ca7d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c3f5ca7d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2029ff21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2029ff21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2029ff21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2029ff21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2029ff2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2029ff21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2029ff2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2029ff2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2029ff2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2029ff2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bb2acf8a9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bb2acf8a9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c3f5ca7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c3f5ca7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3f5ca7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3f5ca7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c3f5ca7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c3f5ca7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6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162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855401" y="274475"/>
            <a:ext cx="1705200" cy="1705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1724259">
            <a:off x="315785" y="1683179"/>
            <a:ext cx="452995" cy="4529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722653">
            <a:off x="2362952" y="4875547"/>
            <a:ext cx="437145" cy="4371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723737">
            <a:off x="8486705" y="3388820"/>
            <a:ext cx="1030444" cy="103044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296225" y="1385975"/>
            <a:ext cx="6551700" cy="23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 flipH="1">
            <a:off x="-739502" y="522530"/>
            <a:ext cx="1459500" cy="1459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301824" flipH="1">
            <a:off x="3057193" y="3158658"/>
            <a:ext cx="6368501" cy="3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 rot="7123067" flipH="1">
            <a:off x="279705" y="1739546"/>
            <a:ext cx="242874" cy="242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rot="7127197" flipH="1">
            <a:off x="8828092" y="2834262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7122820" flipH="1">
            <a:off x="5593877" y="4846713"/>
            <a:ext cx="186082" cy="18608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7125777" flipH="1">
            <a:off x="394816" y="508041"/>
            <a:ext cx="566724" cy="56672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617000" y="1317613"/>
            <a:ext cx="59100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12"/>
          <p:cNvGrpSpPr/>
          <p:nvPr/>
        </p:nvGrpSpPr>
        <p:grpSpPr>
          <a:xfrm>
            <a:off x="-380627" y="-1174647"/>
            <a:ext cx="10272698" cy="6121451"/>
            <a:chOff x="-380627" y="-1174647"/>
            <a:chExt cx="10272698" cy="6121451"/>
          </a:xfrm>
        </p:grpSpPr>
        <p:sp>
          <p:nvSpPr>
            <p:cNvPr id="81" name="Google Shape;81;p12"/>
            <p:cNvSpPr/>
            <p:nvPr/>
          </p:nvSpPr>
          <p:spPr>
            <a:xfrm rot="-5400000" flipH="1">
              <a:off x="8432571" y="3371427"/>
              <a:ext cx="1459500" cy="14595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2" name="Google Shape;82;p12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498176" flipH="1">
              <a:off x="-257149" y="-901401"/>
              <a:ext cx="6368501" cy="309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2"/>
            <p:cNvSpPr/>
            <p:nvPr/>
          </p:nvSpPr>
          <p:spPr>
            <a:xfrm rot="-3676933" flipH="1">
              <a:off x="8645965" y="3371037"/>
              <a:ext cx="242874" cy="24287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 rot="-3672803" flipH="1">
              <a:off x="153556" y="2332298"/>
              <a:ext cx="186897" cy="186897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-3677180" flipH="1">
              <a:off x="3388586" y="320662"/>
              <a:ext cx="186082" cy="18608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3674223" flipH="1">
              <a:off x="8207005" y="4278692"/>
              <a:ext cx="566724" cy="56672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235775" y="709675"/>
            <a:ext cx="4049700" cy="25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-13925" y="-21275"/>
            <a:ext cx="9185100" cy="5189700"/>
          </a:xfrm>
          <a:prstGeom prst="rect">
            <a:avLst/>
          </a:prstGeom>
          <a:gradFill>
            <a:gsLst>
              <a:gs pos="0">
                <a:srgbClr val="AADDE0">
                  <a:alpha val="32941"/>
                </a:srgbClr>
              </a:gs>
              <a:gs pos="100000">
                <a:srgbClr val="5B3B5A">
                  <a:alpha val="29411"/>
                </a:srgbClr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-932578" y="128775"/>
            <a:ext cx="1866300" cy="1866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-613779" y="1149455"/>
            <a:ext cx="1228500" cy="1228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 rot="-5400000" flipH="1">
            <a:off x="8543093" y="3874842"/>
            <a:ext cx="1228500" cy="1228500"/>
          </a:xfrm>
          <a:prstGeom prst="blockArc">
            <a:avLst>
              <a:gd name="adj1" fmla="val 10610774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 rot="-9073212" flipH="1">
            <a:off x="8826918" y="42103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-1725094">
            <a:off x="60972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88503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189825" y="3199902"/>
            <a:ext cx="4764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9987" flipH="1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 rot="10800000" flipH="1">
            <a:off x="3523408" y="-743695"/>
            <a:ext cx="1482300" cy="1482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7129346" flipH="1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 rot="7129346" flipH="1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rot="7129346" flipH="1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7129346" flipH="1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7075" y="1241975"/>
            <a:ext cx="2900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0150" y="168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" hasCustomPrompt="1"/>
          </p:nvPr>
        </p:nvSpPr>
        <p:spPr>
          <a:xfrm rot="1446">
            <a:off x="4746002" y="1271685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3" hasCustomPrompt="1"/>
          </p:nvPr>
        </p:nvSpPr>
        <p:spPr>
          <a:xfrm>
            <a:off x="3683077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4" hasCustomPrompt="1"/>
          </p:nvPr>
        </p:nvSpPr>
        <p:spPr>
          <a:xfrm>
            <a:off x="3683077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5"/>
          </p:nvPr>
        </p:nvSpPr>
        <p:spPr>
          <a:xfrm>
            <a:off x="720156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6"/>
          </p:nvPr>
        </p:nvSpPr>
        <p:spPr>
          <a:xfrm>
            <a:off x="720150" y="290346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7"/>
          </p:nvPr>
        </p:nvSpPr>
        <p:spPr>
          <a:xfrm>
            <a:off x="720156" y="3663340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8"/>
          </p:nvPr>
        </p:nvSpPr>
        <p:spPr>
          <a:xfrm>
            <a:off x="720150" y="4111538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9"/>
          </p:nvPr>
        </p:nvSpPr>
        <p:spPr>
          <a:xfrm>
            <a:off x="5527081" y="36493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3"/>
          </p:nvPr>
        </p:nvSpPr>
        <p:spPr>
          <a:xfrm>
            <a:off x="6087600" y="4111538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14"/>
          </p:nvPr>
        </p:nvSpPr>
        <p:spPr>
          <a:xfrm>
            <a:off x="5527081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5"/>
          </p:nvPr>
        </p:nvSpPr>
        <p:spPr>
          <a:xfrm>
            <a:off x="6087600" y="290346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16"/>
          </p:nvPr>
        </p:nvSpPr>
        <p:spPr>
          <a:xfrm>
            <a:off x="5527081" y="124331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7"/>
          </p:nvPr>
        </p:nvSpPr>
        <p:spPr>
          <a:xfrm>
            <a:off x="6087600" y="1687013"/>
            <a:ext cx="2336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8" hasCustomPrompt="1"/>
          </p:nvPr>
        </p:nvSpPr>
        <p:spPr>
          <a:xfrm rot="1444">
            <a:off x="3682627" y="1270785"/>
            <a:ext cx="714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19" hasCustomPrompt="1"/>
          </p:nvPr>
        </p:nvSpPr>
        <p:spPr>
          <a:xfrm rot="1446">
            <a:off x="4746002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0" hasCustomPrompt="1"/>
          </p:nvPr>
        </p:nvSpPr>
        <p:spPr>
          <a:xfrm rot="1446">
            <a:off x="4746002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21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055276" flipH="1">
            <a:off x="-1736979" y="-1077849"/>
            <a:ext cx="6190999" cy="36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266930" flipH="1">
            <a:off x="4081972" y="4543876"/>
            <a:ext cx="6190998" cy="36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 rot="10800000" flipH="1">
            <a:off x="255074" y="-544499"/>
            <a:ext cx="1084500" cy="1084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rot="-3674066" flipH="1">
            <a:off x="8734836" y="4235285"/>
            <a:ext cx="283027" cy="2830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-3676082" flipH="1">
            <a:off x="166511" y="1495229"/>
            <a:ext cx="124191" cy="12419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7404023" flipH="1">
            <a:off x="-1952028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 rot="7125899" flipH="1">
            <a:off x="2609307" y="183357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 rot="7125899" flipH="1">
            <a:off x="1507333" y="2083000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rot="7127575" flipH="1">
            <a:off x="1405211" y="2358083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797763" y="1761300"/>
            <a:ext cx="36390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2" hasCustomPrompt="1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 rot="567">
            <a:off x="1797773" y="3067750"/>
            <a:ext cx="363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/>
          <p:nvPr/>
        </p:nvSpPr>
        <p:spPr>
          <a:xfrm rot="7123692" flipH="1">
            <a:off x="759908" y="348037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 rot="5400000" flipH="1">
            <a:off x="-604759" y="84202"/>
            <a:ext cx="1482300" cy="1765375"/>
            <a:chOff x="307037" y="4131480"/>
            <a:chExt cx="1482300" cy="1765375"/>
          </a:xfrm>
        </p:grpSpPr>
        <p:sp>
          <p:nvSpPr>
            <p:cNvPr id="140" name="Google Shape;140;p17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760250" y="363415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5289725" y="3592475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1761150" y="3999251"/>
            <a:ext cx="2084700" cy="6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5289625" y="3958175"/>
            <a:ext cx="20847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 rot="10800000" flipH="1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150" name="Google Shape;150;p1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93871">
            <a:off x="3390081" y="1496225"/>
            <a:ext cx="86629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823138" y="275920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6236150" y="2759200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719988" y="3038750"/>
            <a:ext cx="2292900" cy="6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4"/>
          </p:nvPr>
        </p:nvSpPr>
        <p:spPr>
          <a:xfrm>
            <a:off x="6131000" y="3039350"/>
            <a:ext cx="22950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 rot="5400000">
            <a:off x="-952328" y="128775"/>
            <a:ext cx="1866300" cy="1866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 rot="5400000">
            <a:off x="-633529" y="1149455"/>
            <a:ext cx="1228500" cy="1228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-5400000" flipH="1">
            <a:off x="8553018" y="2272542"/>
            <a:ext cx="1228500" cy="1228500"/>
          </a:xfrm>
          <a:prstGeom prst="blockArc">
            <a:avLst>
              <a:gd name="adj1" fmla="val 10610774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-9073212" flipH="1">
            <a:off x="8836843" y="26080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-1725094">
            <a:off x="58997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894875" y="1434500"/>
            <a:ext cx="39387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 rot="-288">
            <a:off x="894800" y="2823477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0589907" flipH="1">
            <a:off x="-310575" y="-1303276"/>
            <a:ext cx="6701897" cy="32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316663" y="17613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rot="467">
            <a:off x="3316675" y="3067750"/>
            <a:ext cx="4414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123250" y="4186400"/>
            <a:ext cx="1943100" cy="1943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555425" y="2188950"/>
            <a:ext cx="1247700" cy="12477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37775" y="3436650"/>
            <a:ext cx="241500" cy="241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28175" y="4053050"/>
            <a:ext cx="771600" cy="771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823800" y="2104475"/>
            <a:ext cx="35796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 rot="-288">
            <a:off x="48237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212016" flipH="1">
            <a:off x="3715891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 flipH="1">
            <a:off x="6130002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 flipH="1">
            <a:off x="8978027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 rot="10800000" flipH="1">
            <a:off x="3319352" y="-709525"/>
            <a:ext cx="1419300" cy="141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813100" y="2104475"/>
            <a:ext cx="35796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"/>
          </p:nvPr>
        </p:nvSpPr>
        <p:spPr>
          <a:xfrm rot="-288">
            <a:off x="8130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9987" flipH="1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 rot="10800000" flipH="1">
            <a:off x="3523408" y="-743695"/>
            <a:ext cx="1482300" cy="1482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 rot="7129346" flipH="1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rot="7129346" flipH="1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 rot="7129346" flipH="1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 rot="7129346" flipH="1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720000" y="1575925"/>
            <a:ext cx="3852000" cy="27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572238">
            <a:off x="4940456" y="1052626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 rot="1724940" flipH="1">
            <a:off x="8490663" y="448709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 rot="1724940" flipH="1">
            <a:off x="9078438" y="75854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4572000" y="1575925"/>
            <a:ext cx="38520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 rot="-742">
            <a:off x="1199750" y="3164749"/>
            <a:ext cx="41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199750" y="1205003"/>
            <a:ext cx="4563900" cy="1959300"/>
          </a:xfrm>
          <a:prstGeom prst="rect">
            <a:avLst/>
          </a:prstGeom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/>
          <p:nvPr/>
        </p:nvSpPr>
        <p:spPr>
          <a:xfrm rot="-3675446" flipH="1">
            <a:off x="6920390" y="1010909"/>
            <a:ext cx="1225266" cy="122526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-3395977" flipH="1">
            <a:off x="4184947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 rot="-3674101" flipH="1">
            <a:off x="5926868" y="3982565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 rot="-3674101" flipH="1">
            <a:off x="7028842" y="2082922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 rot="-3672425" flipH="1">
            <a:off x="7364310" y="2041184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-3676308" flipH="1">
            <a:off x="8176803" y="4052044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 rot="-5400000" flipH="1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01" name="Google Shape;201;p2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 rot="318">
            <a:off x="1324700" y="2652900"/>
            <a:ext cx="64944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20000" y="1419000"/>
            <a:ext cx="77040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 idx="2"/>
          </p:nvPr>
        </p:nvSpPr>
        <p:spPr>
          <a:xfrm>
            <a:off x="506850" y="2759325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1"/>
          </p:nvPr>
        </p:nvSpPr>
        <p:spPr>
          <a:xfrm>
            <a:off x="720000" y="3132018"/>
            <a:ext cx="23364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 idx="3"/>
          </p:nvPr>
        </p:nvSpPr>
        <p:spPr>
          <a:xfrm>
            <a:off x="31906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"/>
          </p:nvPr>
        </p:nvSpPr>
        <p:spPr>
          <a:xfrm>
            <a:off x="3403800" y="3132006"/>
            <a:ext cx="23364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 idx="5"/>
          </p:nvPr>
        </p:nvSpPr>
        <p:spPr>
          <a:xfrm>
            <a:off x="58744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6"/>
          </p:nvPr>
        </p:nvSpPr>
        <p:spPr>
          <a:xfrm>
            <a:off x="6087600" y="3131993"/>
            <a:ext cx="2336400" cy="9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6"/>
          <p:cNvGrpSpPr/>
          <p:nvPr/>
        </p:nvGrpSpPr>
        <p:grpSpPr>
          <a:xfrm rot="10800000" flipH="1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223" name="Google Shape;223;p26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" name="Google Shape;22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8206" y="1920950"/>
            <a:ext cx="86629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2"/>
          </p:nvPr>
        </p:nvSpPr>
        <p:spPr>
          <a:xfrm>
            <a:off x="1005225" y="2497006"/>
            <a:ext cx="2011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1"/>
          </p:nvPr>
        </p:nvSpPr>
        <p:spPr>
          <a:xfrm>
            <a:off x="1005225" y="2801876"/>
            <a:ext cx="20118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 idx="3"/>
          </p:nvPr>
        </p:nvSpPr>
        <p:spPr>
          <a:xfrm>
            <a:off x="3566100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"/>
          </p:nvPr>
        </p:nvSpPr>
        <p:spPr>
          <a:xfrm>
            <a:off x="3566550" y="2801876"/>
            <a:ext cx="20109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 idx="5"/>
          </p:nvPr>
        </p:nvSpPr>
        <p:spPr>
          <a:xfrm>
            <a:off x="6126975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6"/>
          </p:nvPr>
        </p:nvSpPr>
        <p:spPr>
          <a:xfrm>
            <a:off x="6126975" y="2801876"/>
            <a:ext cx="20118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 rot="-9075060" flipH="1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 rot="-9075060" flipH="1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 idx="2"/>
          </p:nvPr>
        </p:nvSpPr>
        <p:spPr>
          <a:xfrm>
            <a:off x="940913" y="1788688"/>
            <a:ext cx="2432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938847" y="2109250"/>
            <a:ext cx="2436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3"/>
          </p:nvPr>
        </p:nvSpPr>
        <p:spPr>
          <a:xfrm>
            <a:off x="5772755" y="1777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5772763" y="2097800"/>
            <a:ext cx="2432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5"/>
          </p:nvPr>
        </p:nvSpPr>
        <p:spPr>
          <a:xfrm>
            <a:off x="940938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6"/>
          </p:nvPr>
        </p:nvSpPr>
        <p:spPr>
          <a:xfrm>
            <a:off x="938837" y="3728469"/>
            <a:ext cx="2436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5772743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72752" y="3728469"/>
            <a:ext cx="2432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3092066" flipH="1">
            <a:off x="6101000" y="183101"/>
            <a:ext cx="5188645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rot="-3675020" flipH="1">
            <a:off x="6499692" y="119809"/>
            <a:ext cx="394192" cy="3941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 rot="-3672803" flipH="1">
            <a:off x="8684843" y="783673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 rot="-3675020" flipH="1">
            <a:off x="8894229" y="291990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2"/>
          </p:nvPr>
        </p:nvSpPr>
        <p:spPr>
          <a:xfrm>
            <a:off x="1073575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1073575" y="2344600"/>
            <a:ext cx="20574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3"/>
          </p:nvPr>
        </p:nvSpPr>
        <p:spPr>
          <a:xfrm>
            <a:off x="3543033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4"/>
          </p:nvPr>
        </p:nvSpPr>
        <p:spPr>
          <a:xfrm>
            <a:off x="3543059" y="2344600"/>
            <a:ext cx="20574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5"/>
          </p:nvPr>
        </p:nvSpPr>
        <p:spPr>
          <a:xfrm>
            <a:off x="107383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6"/>
          </p:nvPr>
        </p:nvSpPr>
        <p:spPr>
          <a:xfrm>
            <a:off x="1073838" y="4045800"/>
            <a:ext cx="20574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7"/>
          </p:nvPr>
        </p:nvSpPr>
        <p:spPr>
          <a:xfrm>
            <a:off x="3543319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8"/>
          </p:nvPr>
        </p:nvSpPr>
        <p:spPr>
          <a:xfrm>
            <a:off x="3543059" y="4045800"/>
            <a:ext cx="20574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 idx="9"/>
          </p:nvPr>
        </p:nvSpPr>
        <p:spPr>
          <a:xfrm>
            <a:off x="6010149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13"/>
          </p:nvPr>
        </p:nvSpPr>
        <p:spPr>
          <a:xfrm>
            <a:off x="6010150" y="2344600"/>
            <a:ext cx="20598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 idx="14"/>
          </p:nvPr>
        </p:nvSpPr>
        <p:spPr>
          <a:xfrm>
            <a:off x="601134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5"/>
          </p:nvPr>
        </p:nvSpPr>
        <p:spPr>
          <a:xfrm>
            <a:off x="6010148" y="4045800"/>
            <a:ext cx="20598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 rot="-9075060" flipH="1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 rot="-9075060" flipH="1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 rot="-5400000" flipH="1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69" name="Google Shape;269;p29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 hasCustomPrompt="1"/>
          </p:nvPr>
        </p:nvSpPr>
        <p:spPr>
          <a:xfrm rot="-270">
            <a:off x="2665475" y="611525"/>
            <a:ext cx="38130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3" name="Google Shape;273;p30"/>
          <p:cNvSpPr txBox="1">
            <a:spLocks noGrp="1"/>
          </p:cNvSpPr>
          <p:nvPr>
            <p:ph type="subTitle" idx="1"/>
          </p:nvPr>
        </p:nvSpPr>
        <p:spPr>
          <a:xfrm>
            <a:off x="2665522" y="1228327"/>
            <a:ext cx="38130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 idx="2" hasCustomPrompt="1"/>
          </p:nvPr>
        </p:nvSpPr>
        <p:spPr>
          <a:xfrm>
            <a:off x="2667932" y="3572563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>
            <a:spLocks noGrp="1"/>
          </p:cNvSpPr>
          <p:nvPr>
            <p:ph type="subTitle" idx="3"/>
          </p:nvPr>
        </p:nvSpPr>
        <p:spPr>
          <a:xfrm>
            <a:off x="2670351" y="4203750"/>
            <a:ext cx="3808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 idx="4" hasCustomPrompt="1"/>
          </p:nvPr>
        </p:nvSpPr>
        <p:spPr>
          <a:xfrm>
            <a:off x="2667874" y="2082458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5"/>
          </p:nvPr>
        </p:nvSpPr>
        <p:spPr>
          <a:xfrm>
            <a:off x="2667885" y="2722645"/>
            <a:ext cx="3808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6786017" flipH="1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 rot="5400000" flipH="1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280" name="Google Shape;280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30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286" name="Google Shape;286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6681" y="2031750"/>
            <a:ext cx="8662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10800000">
            <a:off x="341150" y="-733831"/>
            <a:ext cx="1482300" cy="1482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3675020">
            <a:off x="204649" y="28425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subTitle" idx="1"/>
          </p:nvPr>
        </p:nvSpPr>
        <p:spPr>
          <a:xfrm>
            <a:off x="1290775" y="3998325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4945650" y="3998325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title" hasCustomPrompt="1"/>
          </p:nvPr>
        </p:nvSpPr>
        <p:spPr>
          <a:xfrm>
            <a:off x="1290775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4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40112" flipH="1">
            <a:off x="4853563" y="-567060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 rot="10185200">
            <a:off x="8752340" y="853642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 rot="10185200">
            <a:off x="8124110" y="4575589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72410">
            <a:off x="-2788914" y="-1077375"/>
            <a:ext cx="86629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/>
          <p:nvPr/>
        </p:nvSpPr>
        <p:spPr>
          <a:xfrm rot="-728415">
            <a:off x="900419" y="599382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"/>
          <p:cNvSpPr/>
          <p:nvPr/>
        </p:nvSpPr>
        <p:spPr>
          <a:xfrm rot="-728415">
            <a:off x="640829" y="3493745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2779400" y="3488875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ctrTitle"/>
          </p:nvPr>
        </p:nvSpPr>
        <p:spPr>
          <a:xfrm>
            <a:off x="2361350" y="777175"/>
            <a:ext cx="44214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2679300" y="22824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6">
            <a:alphaModFix amt="52000"/>
          </a:blip>
          <a:stretch>
            <a:fillRect/>
          </a:stretch>
        </p:blipFill>
        <p:spPr>
          <a:xfrm rot="5936944">
            <a:off x="-1652529" y="925958"/>
            <a:ext cx="6132209" cy="29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/>
          <p:nvPr/>
        </p:nvSpPr>
        <p:spPr>
          <a:xfrm rot="5400000" flipH="1">
            <a:off x="-738951" y="1327368"/>
            <a:ext cx="1482300" cy="1482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"/>
          <p:cNvSpPr/>
          <p:nvPr/>
        </p:nvSpPr>
        <p:spPr>
          <a:xfrm rot="1724980" flipH="1">
            <a:off x="360203" y="2422014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"/>
          <p:cNvSpPr/>
          <p:nvPr/>
        </p:nvSpPr>
        <p:spPr>
          <a:xfrm rot="1724109" flipH="1">
            <a:off x="1470403" y="1235960"/>
            <a:ext cx="209043" cy="208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"/>
          <p:cNvSpPr/>
          <p:nvPr/>
        </p:nvSpPr>
        <p:spPr>
          <a:xfrm rot="1725427" flipH="1">
            <a:off x="347431" y="256419"/>
            <a:ext cx="617338" cy="61733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 rot="1725732" flipH="1">
            <a:off x="1427541" y="3978182"/>
            <a:ext cx="216969" cy="21696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2"/>
          <p:cNvSpPr/>
          <p:nvPr/>
        </p:nvSpPr>
        <p:spPr>
          <a:xfrm rot="1728022" flipH="1">
            <a:off x="515840" y="505408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"/>
          <p:cNvSpPr/>
          <p:nvPr/>
        </p:nvSpPr>
        <p:spPr>
          <a:xfrm rot="1728022" flipH="1">
            <a:off x="172340" y="173333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/>
          <p:nvPr/>
        </p:nvSpPr>
        <p:spPr>
          <a:xfrm rot="10013684" flipH="1">
            <a:off x="8329839" y="4039852"/>
            <a:ext cx="698595" cy="6985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/>
          <p:nvPr/>
        </p:nvSpPr>
        <p:spPr>
          <a:xfrm rot="2700000" flipH="1">
            <a:off x="7130979" y="4188078"/>
            <a:ext cx="1482379" cy="1482379"/>
          </a:xfrm>
          <a:prstGeom prst="blockArc">
            <a:avLst>
              <a:gd name="adj1" fmla="val 10800000"/>
              <a:gd name="adj2" fmla="val 6446501"/>
              <a:gd name="adj3" fmla="val 25975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/>
          <p:nvPr/>
        </p:nvSpPr>
        <p:spPr>
          <a:xfrm rot="1727359" flipH="1">
            <a:off x="8099757" y="4778339"/>
            <a:ext cx="245437" cy="2454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/>
          <p:nvPr/>
        </p:nvSpPr>
        <p:spPr>
          <a:xfrm rot="1725801" flipH="1">
            <a:off x="7711569" y="436808"/>
            <a:ext cx="206362" cy="2063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2"/>
          <p:cNvSpPr/>
          <p:nvPr/>
        </p:nvSpPr>
        <p:spPr>
          <a:xfrm rot="1724388" flipH="1">
            <a:off x="8610182" y="3944469"/>
            <a:ext cx="137886" cy="1376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 rot="1726647" flipH="1">
            <a:off x="8860105" y="-147531"/>
            <a:ext cx="361439" cy="36143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6786017" flipH="1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4"/>
          <p:cNvGrpSpPr/>
          <p:nvPr/>
        </p:nvGrpSpPr>
        <p:grpSpPr>
          <a:xfrm rot="5400000" flipH="1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330" name="Google Shape;330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4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4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336" name="Google Shape;336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1600" y="2005975"/>
            <a:ext cx="96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6454950" y="3595375"/>
            <a:ext cx="969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3118200" y="1563776"/>
            <a:ext cx="2907600" cy="1249500"/>
          </a:xfrm>
          <a:prstGeom prst="rect">
            <a:avLst/>
          </a:prstGeom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3118200" y="3151825"/>
            <a:ext cx="2907600" cy="1252800"/>
          </a:xfrm>
          <a:prstGeom prst="rect">
            <a:avLst/>
          </a:prstGeom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 rot="-4042443" flipH="1">
            <a:off x="8116358" y="1579077"/>
            <a:ext cx="1087823" cy="10878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-3764270" flipH="1">
            <a:off x="5752471" y="1265756"/>
            <a:ext cx="5990528" cy="2912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 rot="-4041400" flipH="1">
            <a:off x="7486457" y="4335735"/>
            <a:ext cx="394292" cy="3942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4041400" flipH="1">
            <a:off x="8278905" y="2554164"/>
            <a:ext cx="394292" cy="3942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-4040686" flipH="1">
            <a:off x="8560718" y="2497082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-4044515" flipH="1">
            <a:off x="8487615" y="439029"/>
            <a:ext cx="185862" cy="1858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3395984" flipH="1">
            <a:off x="-3016530" y="-102269"/>
            <a:ext cx="5990530" cy="2912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 flipH="1">
            <a:off x="-21142" y="4141005"/>
            <a:ext cx="1482300" cy="1765375"/>
            <a:chOff x="307037" y="4131480"/>
            <a:chExt cx="1482300" cy="1765375"/>
          </a:xfrm>
        </p:grpSpPr>
        <p:sp>
          <p:nvSpPr>
            <p:cNvPr id="45" name="Google Shape;45;p5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name="adj" fmla="val 25000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 rot="10800000" flipH="1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57" name="Google Shape;57;p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103958" flipH="1">
            <a:off x="-2061100" y="1701276"/>
            <a:ext cx="5188643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 rot="-1662953" flipH="1">
            <a:off x="-257675" y="4378466"/>
            <a:ext cx="394119" cy="3941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662953" flipH="1">
            <a:off x="376897" y="609045"/>
            <a:ext cx="394119" cy="39411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-1658060" flipH="1">
            <a:off x="822176" y="2442057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0" y="787400"/>
            <a:ext cx="3201300" cy="9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 rot="-288">
            <a:off x="4572000" y="1847652"/>
            <a:ext cx="35796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771544">
            <a:off x="-4681669" y="397202"/>
            <a:ext cx="8662983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subTitle" idx="1"/>
          </p:nvPr>
        </p:nvSpPr>
        <p:spPr>
          <a:xfrm rot="-492">
            <a:off x="2683600" y="3666798"/>
            <a:ext cx="4190700" cy="13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Under Guidance of :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accent5"/>
                </a:solidFill>
              </a:rPr>
              <a:t>    Prof.P. S. Gholap</a:t>
            </a:r>
            <a:endParaRPr sz="1600" b="1" i="1">
              <a:solidFill>
                <a:schemeClr val="accent5"/>
              </a:solidFill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Movie Ticket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Booking System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44" name="Google Shape;344;p35"/>
          <p:cNvCxnSpPr/>
          <p:nvPr/>
        </p:nvCxnSpPr>
        <p:spPr>
          <a:xfrm>
            <a:off x="2068200" y="3385550"/>
            <a:ext cx="50076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5" name="Google Shape;345;p35"/>
          <p:cNvSpPr/>
          <p:nvPr/>
        </p:nvSpPr>
        <p:spPr>
          <a:xfrm rot="-1724014">
            <a:off x="6598440" y="-101545"/>
            <a:ext cx="234016" cy="23401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title" idx="4294967295"/>
          </p:nvPr>
        </p:nvSpPr>
        <p:spPr>
          <a:xfrm>
            <a:off x="1058350" y="3084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 Diagram</a:t>
            </a:r>
            <a:endParaRPr dirty="0"/>
          </a:p>
        </p:txBody>
      </p:sp>
      <p:cxnSp>
        <p:nvCxnSpPr>
          <p:cNvPr id="414" name="Google Shape;414;p42"/>
          <p:cNvCxnSpPr/>
          <p:nvPr/>
        </p:nvCxnSpPr>
        <p:spPr>
          <a:xfrm>
            <a:off x="3027400" y="7715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DDD169C-012D-AF82-E284-7457645DD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05" y="906451"/>
            <a:ext cx="3204081" cy="41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4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506125" y="1909350"/>
            <a:ext cx="49656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Features</a:t>
            </a:r>
            <a:endParaRPr sz="5100"/>
          </a:p>
        </p:txBody>
      </p:sp>
      <p:sp>
        <p:nvSpPr>
          <p:cNvPr id="421" name="Google Shape;421;p43"/>
          <p:cNvSpPr txBox="1">
            <a:spLocks noGrp="1"/>
          </p:cNvSpPr>
          <p:nvPr>
            <p:ph type="title" idx="2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/>
              <a:t>05</a:t>
            </a:r>
            <a:endParaRPr sz="7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/>
          <p:nvPr/>
        </p:nvSpPr>
        <p:spPr>
          <a:xfrm rot="5400000">
            <a:off x="2306250" y="-34412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"/>
          <p:cNvSpPr/>
          <p:nvPr/>
        </p:nvSpPr>
        <p:spPr>
          <a:xfrm rot="5400000">
            <a:off x="2212800" y="964425"/>
            <a:ext cx="6333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4"/>
          <p:cNvSpPr/>
          <p:nvPr/>
        </p:nvSpPr>
        <p:spPr>
          <a:xfrm rot="5400000">
            <a:off x="2306250" y="2078138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4"/>
          <p:cNvSpPr/>
          <p:nvPr/>
        </p:nvSpPr>
        <p:spPr>
          <a:xfrm rot="5400000">
            <a:off x="6391500" y="-3409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"/>
          <p:cNvSpPr/>
          <p:nvPr/>
        </p:nvSpPr>
        <p:spPr>
          <a:xfrm rot="5400000">
            <a:off x="6389675" y="870975"/>
            <a:ext cx="4464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"/>
          <p:cNvSpPr/>
          <p:nvPr/>
        </p:nvSpPr>
        <p:spPr>
          <a:xfrm rot="5400000">
            <a:off x="6306275" y="2146675"/>
            <a:ext cx="613200" cy="3618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title"/>
          </p:nvPr>
        </p:nvSpPr>
        <p:spPr>
          <a:xfrm>
            <a:off x="737075" y="1241975"/>
            <a:ext cx="29007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Movie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643950" y="1688375"/>
            <a:ext cx="3618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</a:t>
            </a:r>
            <a:r>
              <a:rPr lang="en" sz="1300" b="1"/>
              <a:t>ADMIN </a:t>
            </a:r>
            <a:r>
              <a:rPr lang="en" sz="1300"/>
              <a:t>Feature which allow viewer to see the current movie.</a:t>
            </a:r>
            <a:endParaRPr sz="1300"/>
          </a:p>
        </p:txBody>
      </p:sp>
      <p:sp>
        <p:nvSpPr>
          <p:cNvPr id="434" name="Google Shape;434;p44"/>
          <p:cNvSpPr txBox="1">
            <a:spLocks noGrp="1"/>
          </p:cNvSpPr>
          <p:nvPr>
            <p:ph type="title" idx="2"/>
          </p:nvPr>
        </p:nvSpPr>
        <p:spPr>
          <a:xfrm rot="1446">
            <a:off x="4746002" y="1271685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 idx="3"/>
          </p:nvPr>
        </p:nvSpPr>
        <p:spPr>
          <a:xfrm>
            <a:off x="3683077" y="2482099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" name="Google Shape;436;p44"/>
          <p:cNvSpPr txBox="1">
            <a:spLocks noGrp="1"/>
          </p:cNvSpPr>
          <p:nvPr>
            <p:ph type="title" idx="4"/>
          </p:nvPr>
        </p:nvSpPr>
        <p:spPr>
          <a:xfrm>
            <a:off x="3683077" y="3692400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 idx="5"/>
          </p:nvPr>
        </p:nvSpPr>
        <p:spPr>
          <a:xfrm>
            <a:off x="720150" y="2549625"/>
            <a:ext cx="31326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Transactions of Customers</a:t>
            </a:r>
            <a:endParaRPr/>
          </a:p>
        </p:txBody>
      </p:sp>
      <p:sp>
        <p:nvSpPr>
          <p:cNvPr id="438" name="Google Shape;438;p44"/>
          <p:cNvSpPr txBox="1">
            <a:spLocks noGrp="1"/>
          </p:cNvSpPr>
          <p:nvPr>
            <p:ph type="subTitle" idx="6"/>
          </p:nvPr>
        </p:nvSpPr>
        <p:spPr>
          <a:xfrm>
            <a:off x="643800" y="3065225"/>
            <a:ext cx="3819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Show All transaction of Customers.(</a:t>
            </a:r>
            <a:r>
              <a:rPr lang="en" sz="1300" b="1"/>
              <a:t>ADMIN</a:t>
            </a:r>
            <a:r>
              <a:rPr lang="en" sz="1300"/>
              <a:t> only)</a:t>
            </a:r>
            <a:endParaRPr sz="1300"/>
          </a:p>
        </p:txBody>
      </p:sp>
      <p:sp>
        <p:nvSpPr>
          <p:cNvPr id="439" name="Google Shape;439;p44"/>
          <p:cNvSpPr txBox="1">
            <a:spLocks noGrp="1"/>
          </p:cNvSpPr>
          <p:nvPr>
            <p:ph type="title" idx="7"/>
          </p:nvPr>
        </p:nvSpPr>
        <p:spPr>
          <a:xfrm>
            <a:off x="720156" y="3663340"/>
            <a:ext cx="28986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TIckets</a:t>
            </a:r>
            <a:endParaRPr/>
          </a:p>
        </p:txBody>
      </p:sp>
      <p:sp>
        <p:nvSpPr>
          <p:cNvPr id="440" name="Google Shape;440;p44"/>
          <p:cNvSpPr txBox="1">
            <a:spLocks noGrp="1"/>
          </p:cNvSpPr>
          <p:nvPr>
            <p:ph type="subTitle" idx="8"/>
          </p:nvPr>
        </p:nvSpPr>
        <p:spPr>
          <a:xfrm>
            <a:off x="643950" y="4035350"/>
            <a:ext cx="3618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USER </a:t>
            </a:r>
            <a:r>
              <a:rPr lang="en" sz="1300"/>
              <a:t>feature to allow user to book ticket. </a:t>
            </a:r>
            <a:endParaRPr sz="1300"/>
          </a:p>
        </p:txBody>
      </p:sp>
      <p:sp>
        <p:nvSpPr>
          <p:cNvPr id="441" name="Google Shape;441;p44"/>
          <p:cNvSpPr txBox="1">
            <a:spLocks noGrp="1"/>
          </p:cNvSpPr>
          <p:nvPr>
            <p:ph type="title" idx="9"/>
          </p:nvPr>
        </p:nvSpPr>
        <p:spPr>
          <a:xfrm>
            <a:off x="5171825" y="3731875"/>
            <a:ext cx="3250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now playing movie</a:t>
            </a:r>
            <a:endParaRPr/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13"/>
          </p:nvPr>
        </p:nvSpPr>
        <p:spPr>
          <a:xfrm>
            <a:off x="4803575" y="4225300"/>
            <a:ext cx="3618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USER</a:t>
            </a:r>
            <a:r>
              <a:rPr lang="en" sz="1300"/>
              <a:t> feature that shows user the current playing movie</a:t>
            </a:r>
            <a:endParaRPr sz="1300"/>
          </a:p>
        </p:txBody>
      </p:sp>
      <p:sp>
        <p:nvSpPr>
          <p:cNvPr id="443" name="Google Shape;443;p44"/>
          <p:cNvSpPr txBox="1">
            <a:spLocks noGrp="1"/>
          </p:cNvSpPr>
          <p:nvPr>
            <p:ph type="title" idx="14"/>
          </p:nvPr>
        </p:nvSpPr>
        <p:spPr>
          <a:xfrm>
            <a:off x="5527081" y="2456165"/>
            <a:ext cx="28986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Transactions</a:t>
            </a:r>
            <a:endParaRPr/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15"/>
          </p:nvPr>
        </p:nvSpPr>
        <p:spPr>
          <a:xfrm>
            <a:off x="4572000" y="2827275"/>
            <a:ext cx="39282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Delete the transaction of customer.(</a:t>
            </a:r>
            <a:r>
              <a:rPr lang="en" sz="1300" b="1"/>
              <a:t>ADMIN</a:t>
            </a:r>
            <a:r>
              <a:rPr lang="en" sz="1300"/>
              <a:t> only)</a:t>
            </a:r>
            <a:endParaRPr sz="1300"/>
          </a:p>
        </p:txBody>
      </p:sp>
      <p:sp>
        <p:nvSpPr>
          <p:cNvPr id="445" name="Google Shape;445;p44"/>
          <p:cNvSpPr txBox="1">
            <a:spLocks noGrp="1"/>
          </p:cNvSpPr>
          <p:nvPr>
            <p:ph type="title" idx="16"/>
          </p:nvPr>
        </p:nvSpPr>
        <p:spPr>
          <a:xfrm>
            <a:off x="5527081" y="1243315"/>
            <a:ext cx="28986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Movie</a:t>
            </a:r>
            <a:endParaRPr/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17"/>
          </p:nvPr>
        </p:nvSpPr>
        <p:spPr>
          <a:xfrm>
            <a:off x="4881600" y="1687025"/>
            <a:ext cx="3618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ADMIN </a:t>
            </a:r>
            <a:r>
              <a:rPr lang="en" sz="1300"/>
              <a:t>only Feature which helps Admin to delete the current movie and add next movie.</a:t>
            </a:r>
            <a:endParaRPr sz="1300"/>
          </a:p>
        </p:txBody>
      </p:sp>
      <p:sp>
        <p:nvSpPr>
          <p:cNvPr id="447" name="Google Shape;447;p44"/>
          <p:cNvSpPr txBox="1">
            <a:spLocks noGrp="1"/>
          </p:cNvSpPr>
          <p:nvPr>
            <p:ph type="title" idx="18"/>
          </p:nvPr>
        </p:nvSpPr>
        <p:spPr>
          <a:xfrm rot="1444">
            <a:off x="3682627" y="1270785"/>
            <a:ext cx="714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title" idx="19"/>
          </p:nvPr>
        </p:nvSpPr>
        <p:spPr>
          <a:xfrm rot="1446">
            <a:off x="4746002" y="2482099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title" idx="20"/>
          </p:nvPr>
        </p:nvSpPr>
        <p:spPr>
          <a:xfrm rot="1446">
            <a:off x="4746002" y="3692400"/>
            <a:ext cx="7131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 idx="21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451" name="Google Shape;451;p44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>
            <a:spLocks noGrp="1"/>
          </p:cNvSpPr>
          <p:nvPr>
            <p:ph type="title"/>
          </p:nvPr>
        </p:nvSpPr>
        <p:spPr>
          <a:xfrm>
            <a:off x="3439788" y="19428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features.</a:t>
            </a:r>
            <a:endParaRPr/>
          </a:p>
        </p:txBody>
      </p:sp>
      <p:sp>
        <p:nvSpPr>
          <p:cNvPr id="457" name="Google Shape;457;p45"/>
          <p:cNvSpPr txBox="1">
            <a:spLocks noGrp="1"/>
          </p:cNvSpPr>
          <p:nvPr>
            <p:ph type="title" idx="2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>
            <a:spLocks noGrp="1"/>
          </p:cNvSpPr>
          <p:nvPr>
            <p:ph type="title" idx="4294967295"/>
          </p:nvPr>
        </p:nvSpPr>
        <p:spPr>
          <a:xfrm>
            <a:off x="2429950" y="3084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features.</a:t>
            </a:r>
            <a:endParaRPr/>
          </a:p>
        </p:txBody>
      </p:sp>
      <p:cxnSp>
        <p:nvCxnSpPr>
          <p:cNvPr id="463" name="Google Shape;463;p46"/>
          <p:cNvCxnSpPr/>
          <p:nvPr/>
        </p:nvCxnSpPr>
        <p:spPr>
          <a:xfrm rot="10800000" flipH="1">
            <a:off x="3852900" y="765800"/>
            <a:ext cx="4881900" cy="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64" name="Google Shape;4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199025"/>
            <a:ext cx="5724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>
            <a:spLocks noGrp="1"/>
          </p:cNvSpPr>
          <p:nvPr>
            <p:ph type="title" idx="4294967295"/>
          </p:nvPr>
        </p:nvSpPr>
        <p:spPr>
          <a:xfrm>
            <a:off x="3394088" y="294913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Features</a:t>
            </a:r>
            <a:endParaRPr dirty="0"/>
          </a:p>
        </p:txBody>
      </p:sp>
      <p:cxnSp>
        <p:nvCxnSpPr>
          <p:cNvPr id="463" name="Google Shape;463;p46"/>
          <p:cNvCxnSpPr/>
          <p:nvPr/>
        </p:nvCxnSpPr>
        <p:spPr>
          <a:xfrm rot="10800000" flipH="1">
            <a:off x="3852900" y="765800"/>
            <a:ext cx="4881900" cy="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2338F6-BF35-4296-9B75-0C8CA463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" y="941140"/>
            <a:ext cx="2922905" cy="2265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C21B66-3020-CF49-C128-142020808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21" y="1138353"/>
            <a:ext cx="2929890" cy="144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79D80-E48F-BC7A-A953-716F93A67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3" y="941141"/>
            <a:ext cx="2322110" cy="254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323AB-B8AB-97A4-317E-0DEACC0D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06" y="2812399"/>
            <a:ext cx="2426936" cy="2038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54424-CDE4-E5FE-606C-751E64209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" y="3330498"/>
            <a:ext cx="1579242" cy="151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B6EC9-95F2-CA9F-7696-B6DC6E5CE2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17" y="3330499"/>
            <a:ext cx="1587971" cy="1504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BDAC1-40F6-5D19-619A-F29ADB3CF5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3" y="3653035"/>
            <a:ext cx="1426136" cy="12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>
            <a:spLocks noGrp="1"/>
          </p:cNvSpPr>
          <p:nvPr>
            <p:ph type="title"/>
          </p:nvPr>
        </p:nvSpPr>
        <p:spPr>
          <a:xfrm>
            <a:off x="297975" y="1909350"/>
            <a:ext cx="51738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Project Requirements</a:t>
            </a:r>
            <a:endParaRPr sz="5100"/>
          </a:p>
        </p:txBody>
      </p:sp>
      <p:sp>
        <p:nvSpPr>
          <p:cNvPr id="470" name="Google Shape;470;p47"/>
          <p:cNvSpPr txBox="1">
            <a:spLocks noGrp="1"/>
          </p:cNvSpPr>
          <p:nvPr>
            <p:ph type="title" idx="2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/>
              <a:t>07</a:t>
            </a:r>
            <a:endParaRPr sz="7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</a:t>
            </a:r>
            <a:endParaRPr/>
          </a:p>
        </p:txBody>
      </p:sp>
      <p:sp>
        <p:nvSpPr>
          <p:cNvPr id="476" name="Google Shape;476;p48"/>
          <p:cNvSpPr txBox="1">
            <a:spLocks noGrp="1"/>
          </p:cNvSpPr>
          <p:nvPr>
            <p:ph type="title" idx="2"/>
          </p:nvPr>
        </p:nvSpPr>
        <p:spPr>
          <a:xfrm>
            <a:off x="239849" y="1665375"/>
            <a:ext cx="38211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</a:t>
            </a:r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subTitle" idx="1"/>
          </p:nvPr>
        </p:nvSpPr>
        <p:spPr>
          <a:xfrm>
            <a:off x="934825" y="1905850"/>
            <a:ext cx="31260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Windows 10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Language : C language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3.Compiler :VS code Compiler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4.CodeBlocks</a:t>
            </a:r>
            <a:endParaRPr/>
          </a:p>
        </p:txBody>
      </p:sp>
      <p:sp>
        <p:nvSpPr>
          <p:cNvPr id="478" name="Google Shape;478;p48"/>
          <p:cNvSpPr txBox="1">
            <a:spLocks noGrp="1"/>
          </p:cNvSpPr>
          <p:nvPr>
            <p:ph type="title" idx="3"/>
          </p:nvPr>
        </p:nvSpPr>
        <p:spPr>
          <a:xfrm>
            <a:off x="5492380" y="3192050"/>
            <a:ext cx="243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Used :</a:t>
            </a:r>
            <a:endParaRPr/>
          </a:p>
        </p:txBody>
      </p:sp>
      <p:sp>
        <p:nvSpPr>
          <p:cNvPr id="479" name="Google Shape;479;p48"/>
          <p:cNvSpPr txBox="1">
            <a:spLocks noGrp="1"/>
          </p:cNvSpPr>
          <p:nvPr>
            <p:ph type="subTitle" idx="4"/>
          </p:nvPr>
        </p:nvSpPr>
        <p:spPr>
          <a:xfrm>
            <a:off x="5416200" y="3588200"/>
            <a:ext cx="32139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Handling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 Text colour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Switch case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</a:t>
            </a:r>
            <a:endParaRPr/>
          </a:p>
        </p:txBody>
      </p:sp>
      <p:sp>
        <p:nvSpPr>
          <p:cNvPr id="480" name="Google Shape;480;p48"/>
          <p:cNvSpPr/>
          <p:nvPr/>
        </p:nvSpPr>
        <p:spPr>
          <a:xfrm flipH="1">
            <a:off x="4417513" y="1529625"/>
            <a:ext cx="629400" cy="629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" name="Google Shape;481;p48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2" name="Google Shape;482;p48"/>
          <p:cNvCxnSpPr>
            <a:stCxn id="480" idx="6"/>
            <a:endCxn id="476" idx="3"/>
          </p:cNvCxnSpPr>
          <p:nvPr/>
        </p:nvCxnSpPr>
        <p:spPr>
          <a:xfrm rot="10800000">
            <a:off x="4060813" y="1844325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83" name="Google Shape;483;p48"/>
          <p:cNvSpPr/>
          <p:nvPr/>
        </p:nvSpPr>
        <p:spPr>
          <a:xfrm flipH="1">
            <a:off x="4533238" y="3067150"/>
            <a:ext cx="629400" cy="629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48"/>
          <p:cNvCxnSpPr>
            <a:stCxn id="483" idx="2"/>
            <a:endCxn id="478" idx="1"/>
          </p:cNvCxnSpPr>
          <p:nvPr/>
        </p:nvCxnSpPr>
        <p:spPr>
          <a:xfrm rot="10800000" flipH="1">
            <a:off x="5162638" y="3370450"/>
            <a:ext cx="329700" cy="11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3439788" y="19428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References. </a:t>
            </a:r>
            <a:endParaRPr/>
          </a:p>
        </p:txBody>
      </p:sp>
      <p:sp>
        <p:nvSpPr>
          <p:cNvPr id="490" name="Google Shape;490;p49"/>
          <p:cNvSpPr txBox="1">
            <a:spLocks noGrp="1"/>
          </p:cNvSpPr>
          <p:nvPr>
            <p:ph type="title" idx="2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>
            <a:spLocks noGrp="1"/>
          </p:cNvSpPr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96" name="Google Shape;496;p50"/>
          <p:cNvSpPr txBox="1">
            <a:spLocks noGrp="1"/>
          </p:cNvSpPr>
          <p:nvPr>
            <p:ph type="title" idx="2"/>
          </p:nvPr>
        </p:nvSpPr>
        <p:spPr>
          <a:xfrm>
            <a:off x="1073500" y="1917585"/>
            <a:ext cx="2059800" cy="10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Structures With C By Schaum Lipschutz</a:t>
            </a:r>
            <a:endParaRPr sz="1200"/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 idx="3"/>
          </p:nvPr>
        </p:nvSpPr>
        <p:spPr>
          <a:xfrm>
            <a:off x="3543033" y="2178413"/>
            <a:ext cx="20574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 Us C By Yashavant Kanetkar: Edition 13th</a:t>
            </a:r>
            <a:endParaRPr sz="1200"/>
          </a:p>
        </p:txBody>
      </p:sp>
      <p:sp>
        <p:nvSpPr>
          <p:cNvPr id="498" name="Google Shape;498;p50"/>
          <p:cNvSpPr txBox="1">
            <a:spLocks noGrp="1"/>
          </p:cNvSpPr>
          <p:nvPr>
            <p:ph type="title" idx="5"/>
          </p:nvPr>
        </p:nvSpPr>
        <p:spPr>
          <a:xfrm>
            <a:off x="880100" y="3787975"/>
            <a:ext cx="24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https://stackoverflow.com/</a:t>
            </a:r>
            <a:endParaRPr sz="1200"/>
          </a:p>
        </p:txBody>
      </p:sp>
      <p:sp>
        <p:nvSpPr>
          <p:cNvPr id="499" name="Google Shape;499;p50"/>
          <p:cNvSpPr txBox="1">
            <a:spLocks noGrp="1"/>
          </p:cNvSpPr>
          <p:nvPr>
            <p:ph type="title" idx="7"/>
          </p:nvPr>
        </p:nvSpPr>
        <p:spPr>
          <a:xfrm>
            <a:off x="2607225" y="4165100"/>
            <a:ext cx="4087800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https://www.w3schools.in/c-tutorial/</a:t>
            </a:r>
            <a:endParaRPr sz="1200"/>
          </a:p>
        </p:txBody>
      </p:sp>
      <p:sp>
        <p:nvSpPr>
          <p:cNvPr id="500" name="Google Shape;500;p50"/>
          <p:cNvSpPr txBox="1">
            <a:spLocks noGrp="1"/>
          </p:cNvSpPr>
          <p:nvPr>
            <p:ph type="title" idx="9"/>
          </p:nvPr>
        </p:nvSpPr>
        <p:spPr>
          <a:xfrm>
            <a:off x="6010149" y="2178413"/>
            <a:ext cx="20574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https://github.com/</a:t>
            </a:r>
            <a:endParaRPr sz="1200"/>
          </a:p>
        </p:txBody>
      </p:sp>
      <p:sp>
        <p:nvSpPr>
          <p:cNvPr id="501" name="Google Shape;501;p50"/>
          <p:cNvSpPr txBox="1">
            <a:spLocks noGrp="1"/>
          </p:cNvSpPr>
          <p:nvPr>
            <p:ph type="title" idx="14"/>
          </p:nvPr>
        </p:nvSpPr>
        <p:spPr>
          <a:xfrm>
            <a:off x="5630350" y="3787975"/>
            <a:ext cx="290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https://www.geeksforgeeks.org/</a:t>
            </a:r>
            <a:endParaRPr sz="1200"/>
          </a:p>
        </p:txBody>
      </p:sp>
      <p:cxnSp>
        <p:nvCxnSpPr>
          <p:cNvPr id="502" name="Google Shape;502;p50"/>
          <p:cNvCxnSpPr/>
          <p:nvPr/>
        </p:nvCxnSpPr>
        <p:spPr>
          <a:xfrm>
            <a:off x="2689050" y="10590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3" name="Google Shape;503;p50"/>
          <p:cNvSpPr/>
          <p:nvPr/>
        </p:nvSpPr>
        <p:spPr>
          <a:xfrm flipH="1">
            <a:off x="1873476" y="1350988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0"/>
          <p:cNvSpPr/>
          <p:nvPr/>
        </p:nvSpPr>
        <p:spPr>
          <a:xfrm flipH="1">
            <a:off x="4342963" y="1350988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0"/>
          <p:cNvSpPr/>
          <p:nvPr/>
        </p:nvSpPr>
        <p:spPr>
          <a:xfrm flipH="1">
            <a:off x="6810051" y="1350988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0"/>
          <p:cNvSpPr/>
          <p:nvPr/>
        </p:nvSpPr>
        <p:spPr>
          <a:xfrm flipH="1">
            <a:off x="1873476" y="3034076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0"/>
          <p:cNvSpPr/>
          <p:nvPr/>
        </p:nvSpPr>
        <p:spPr>
          <a:xfrm flipH="1">
            <a:off x="4422063" y="3124063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0"/>
          <p:cNvSpPr/>
          <p:nvPr/>
        </p:nvSpPr>
        <p:spPr>
          <a:xfrm flipH="1">
            <a:off x="6855101" y="2995326"/>
            <a:ext cx="458100" cy="4581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50"/>
          <p:cNvCxnSpPr>
            <a:stCxn id="503" idx="4"/>
          </p:cNvCxnSpPr>
          <p:nvPr/>
        </p:nvCxnSpPr>
        <p:spPr>
          <a:xfrm>
            <a:off x="2102526" y="1809088"/>
            <a:ext cx="16500" cy="341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50"/>
          <p:cNvCxnSpPr>
            <a:stCxn id="506" idx="4"/>
            <a:endCxn id="498" idx="0"/>
          </p:cNvCxnSpPr>
          <p:nvPr/>
        </p:nvCxnSpPr>
        <p:spPr>
          <a:xfrm flipH="1">
            <a:off x="2100126" y="3492176"/>
            <a:ext cx="2400" cy="295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50"/>
          <p:cNvCxnSpPr>
            <a:stCxn id="507" idx="4"/>
            <a:endCxn id="499" idx="0"/>
          </p:cNvCxnSpPr>
          <p:nvPr/>
        </p:nvCxnSpPr>
        <p:spPr>
          <a:xfrm>
            <a:off x="4651113" y="3582163"/>
            <a:ext cx="0" cy="58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2" name="Google Shape;512;p50"/>
          <p:cNvCxnSpPr>
            <a:stCxn id="508" idx="4"/>
            <a:endCxn id="501" idx="0"/>
          </p:cNvCxnSpPr>
          <p:nvPr/>
        </p:nvCxnSpPr>
        <p:spPr>
          <a:xfrm>
            <a:off x="7084151" y="3453426"/>
            <a:ext cx="0" cy="334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3" name="Google Shape;513;p50"/>
          <p:cNvCxnSpPr>
            <a:stCxn id="504" idx="4"/>
            <a:endCxn id="497" idx="0"/>
          </p:cNvCxnSpPr>
          <p:nvPr/>
        </p:nvCxnSpPr>
        <p:spPr>
          <a:xfrm flipH="1">
            <a:off x="4571713" y="1809088"/>
            <a:ext cx="300" cy="369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4" name="Google Shape;514;p50"/>
          <p:cNvCxnSpPr>
            <a:stCxn id="505" idx="4"/>
            <a:endCxn id="500" idx="0"/>
          </p:cNvCxnSpPr>
          <p:nvPr/>
        </p:nvCxnSpPr>
        <p:spPr>
          <a:xfrm flipH="1">
            <a:off x="7038801" y="1809088"/>
            <a:ext cx="300" cy="369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2807175" y="670300"/>
            <a:ext cx="6399300" cy="13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D.Y.Patil College of Engineering and Technology, Kolhapur.</a:t>
            </a: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1"/>
          </p:nvPr>
        </p:nvSpPr>
        <p:spPr>
          <a:xfrm rot="-288">
            <a:off x="2807175" y="1972700"/>
            <a:ext cx="3579600" cy="28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Presented by :-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Atharva Kale (56)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Amar Pawar (51)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Atharav Jadhav (58)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Omkar Kamalakar (63)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Pranav Mane (60)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l="-19427" t="-19930" r="-19441" b="-19930"/>
          <a:stretch/>
        </p:blipFill>
        <p:spPr>
          <a:xfrm>
            <a:off x="95775" y="540000"/>
            <a:ext cx="2937900" cy="295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"/>
          <p:cNvSpPr txBox="1">
            <a:spLocks noGrp="1"/>
          </p:cNvSpPr>
          <p:nvPr>
            <p:ph type="subTitle" idx="1"/>
          </p:nvPr>
        </p:nvSpPr>
        <p:spPr>
          <a:xfrm rot="308">
            <a:off x="1324700" y="2652900"/>
            <a:ext cx="67032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allows user a convenient means of booking of a Movie Ticket. Also it gives the Admin complete control over the administration of the system and his business. The modules are designed such a way that admin and user can only access their own operations which provides security. By this project we learn much more of file handling and concepts about c.</a:t>
            </a:r>
            <a:endParaRPr/>
          </a:p>
        </p:txBody>
      </p:sp>
      <p:sp>
        <p:nvSpPr>
          <p:cNvPr id="520" name="Google Shape;520;p51"/>
          <p:cNvSpPr txBox="1">
            <a:spLocks noGrp="1"/>
          </p:cNvSpPr>
          <p:nvPr>
            <p:ph type="title"/>
          </p:nvPr>
        </p:nvSpPr>
        <p:spPr>
          <a:xfrm>
            <a:off x="720000" y="1419000"/>
            <a:ext cx="77040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Conclusion.</a:t>
            </a:r>
            <a:endParaRPr/>
          </a:p>
        </p:txBody>
      </p:sp>
      <p:cxnSp>
        <p:nvCxnSpPr>
          <p:cNvPr id="521" name="Google Shape;521;p51"/>
          <p:cNvCxnSpPr/>
          <p:nvPr/>
        </p:nvCxnSpPr>
        <p:spPr>
          <a:xfrm>
            <a:off x="1166650" y="2652450"/>
            <a:ext cx="68106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 txBox="1">
            <a:spLocks noGrp="1"/>
          </p:cNvSpPr>
          <p:nvPr>
            <p:ph type="title"/>
          </p:nvPr>
        </p:nvSpPr>
        <p:spPr>
          <a:xfrm>
            <a:off x="-56175" y="1504900"/>
            <a:ext cx="92481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/>
              <a:t>Thank</a:t>
            </a:r>
            <a:r>
              <a:rPr lang="en" sz="11100">
                <a:solidFill>
                  <a:schemeClr val="accent5"/>
                </a:solidFill>
              </a:rPr>
              <a:t>You</a:t>
            </a:r>
            <a:r>
              <a:rPr lang="en" sz="11100"/>
              <a:t>!</a:t>
            </a:r>
            <a:endParaRPr sz="11100"/>
          </a:p>
        </p:txBody>
      </p:sp>
      <p:cxnSp>
        <p:nvCxnSpPr>
          <p:cNvPr id="527" name="Google Shape;527;p52"/>
          <p:cNvCxnSpPr/>
          <p:nvPr/>
        </p:nvCxnSpPr>
        <p:spPr>
          <a:xfrm>
            <a:off x="1617000" y="3028963"/>
            <a:ext cx="5910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3439788" y="19428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To the Project.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title" idx="2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720000" y="14012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As the name suggests this system is used for Booking tickets. 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It provides convenient means for booking seats for users. 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It is implemented for single screen with different rates according to seat type. 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A user can book a ticket , view now playing movies. 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Admin of system can add movies , delete movies , view transactions of customers. </a:t>
            </a:r>
            <a:endParaRPr sz="12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It also contains validation for the inputted user information.</a:t>
            </a:r>
            <a:endParaRPr sz="1250">
              <a:solidFill>
                <a:schemeClr val="lt1"/>
              </a:solidFill>
            </a:endParaRPr>
          </a:p>
        </p:txBody>
      </p:sp>
      <p:cxnSp>
        <p:nvCxnSpPr>
          <p:cNvPr id="365" name="Google Shape;365;p38"/>
          <p:cNvCxnSpPr/>
          <p:nvPr/>
        </p:nvCxnSpPr>
        <p:spPr>
          <a:xfrm>
            <a:off x="1590600" y="1195850"/>
            <a:ext cx="5962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06125" y="1909350"/>
            <a:ext cx="49656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Aim and Objective of the system.</a:t>
            </a:r>
            <a:endParaRPr sz="4000"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2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02</a:t>
            </a:r>
            <a:endParaRPr sz="7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subTitle" idx="1"/>
          </p:nvPr>
        </p:nvSpPr>
        <p:spPr>
          <a:xfrm>
            <a:off x="1721600" y="2005975"/>
            <a:ext cx="9675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377" name="Google Shape;377;p40"/>
          <p:cNvSpPr txBox="1">
            <a:spLocks noGrp="1"/>
          </p:cNvSpPr>
          <p:nvPr>
            <p:ph type="subTitle" idx="2"/>
          </p:nvPr>
        </p:nvSpPr>
        <p:spPr>
          <a:xfrm>
            <a:off x="6753300" y="3595375"/>
            <a:ext cx="167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subTitle" idx="3"/>
          </p:nvPr>
        </p:nvSpPr>
        <p:spPr>
          <a:xfrm>
            <a:off x="3118200" y="1563776"/>
            <a:ext cx="29076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another way for the customers to Buy Movie ticket , get information about the Movies.</a:t>
            </a: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4"/>
          </p:nvPr>
        </p:nvSpPr>
        <p:spPr>
          <a:xfrm>
            <a:off x="3101250" y="2981575"/>
            <a:ext cx="3164100" cy="18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provide the customer the complete information of the movie.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can view all the Movies,book the tickets hence providing developed portability and excel flexibility..</a:t>
            </a: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</a:t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>
            <a:off x="2689050" y="122320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40"/>
          <p:cNvSpPr/>
          <p:nvPr/>
        </p:nvSpPr>
        <p:spPr>
          <a:xfrm rot="-3677180" flipH="1">
            <a:off x="-88264" y="2701762"/>
            <a:ext cx="186082" cy="18608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3" name="Google Shape;383;p40"/>
          <p:cNvCxnSpPr>
            <a:stCxn id="376" idx="3"/>
            <a:endCxn id="378" idx="1"/>
          </p:cNvCxnSpPr>
          <p:nvPr/>
        </p:nvCxnSpPr>
        <p:spPr>
          <a:xfrm>
            <a:off x="2689100" y="2188525"/>
            <a:ext cx="429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84" name="Google Shape;384;p40"/>
          <p:cNvCxnSpPr>
            <a:stCxn id="379" idx="3"/>
            <a:endCxn id="377" idx="1"/>
          </p:cNvCxnSpPr>
          <p:nvPr/>
        </p:nvCxnSpPr>
        <p:spPr>
          <a:xfrm rot="10800000" flipH="1">
            <a:off x="6265350" y="3778225"/>
            <a:ext cx="488100" cy="1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85" name="Google Shape;385;p40"/>
          <p:cNvSpPr/>
          <p:nvPr/>
        </p:nvSpPr>
        <p:spPr>
          <a:xfrm flipH="1">
            <a:off x="6454888" y="1873825"/>
            <a:ext cx="629400" cy="629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 flipH="1">
            <a:off x="2059638" y="3463525"/>
            <a:ext cx="629400" cy="6294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6612862" y="1998358"/>
            <a:ext cx="313482" cy="380344"/>
            <a:chOff x="3194650" y="2173496"/>
            <a:chExt cx="313482" cy="380344"/>
          </a:xfrm>
        </p:grpSpPr>
        <p:sp>
          <p:nvSpPr>
            <p:cNvPr id="388" name="Google Shape;388;p40"/>
            <p:cNvSpPr/>
            <p:nvPr/>
          </p:nvSpPr>
          <p:spPr>
            <a:xfrm>
              <a:off x="3306074" y="2218058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3374407" y="2218058"/>
              <a:ext cx="22300" cy="22300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3306074" y="2262620"/>
              <a:ext cx="90633" cy="22338"/>
            </a:xfrm>
            <a:custGeom>
              <a:avLst/>
              <a:gdLst/>
              <a:ahLst/>
              <a:cxnLst/>
              <a:rect l="l" t="t" r="r" b="b"/>
              <a:pathLst>
                <a:path w="2402" h="592" extrusionOk="0">
                  <a:moveTo>
                    <a:pt x="0" y="1"/>
                  </a:moveTo>
                  <a:lnTo>
                    <a:pt x="0" y="591"/>
                  </a:lnTo>
                  <a:lnTo>
                    <a:pt x="2402" y="591"/>
                  </a:lnTo>
                  <a:lnTo>
                    <a:pt x="240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3283774" y="2353254"/>
              <a:ext cx="135233" cy="66900"/>
            </a:xfrm>
            <a:custGeom>
              <a:avLst/>
              <a:gdLst/>
              <a:ahLst/>
              <a:cxnLst/>
              <a:rect l="l" t="t" r="r" b="b"/>
              <a:pathLst>
                <a:path w="3584" h="1773" extrusionOk="0">
                  <a:moveTo>
                    <a:pt x="2993" y="591"/>
                  </a:moveTo>
                  <a:lnTo>
                    <a:pt x="2993" y="1182"/>
                  </a:lnTo>
                  <a:lnTo>
                    <a:pt x="591" y="1182"/>
                  </a:lnTo>
                  <a:lnTo>
                    <a:pt x="591" y="591"/>
                  </a:lnTo>
                  <a:close/>
                  <a:moveTo>
                    <a:pt x="0" y="0"/>
                  </a:moveTo>
                  <a:lnTo>
                    <a:pt x="0" y="1772"/>
                  </a:lnTo>
                  <a:lnTo>
                    <a:pt x="3584" y="1772"/>
                  </a:lnTo>
                  <a:lnTo>
                    <a:pt x="358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3194650" y="2173496"/>
              <a:ext cx="313482" cy="380344"/>
            </a:xfrm>
            <a:custGeom>
              <a:avLst/>
              <a:gdLst/>
              <a:ahLst/>
              <a:cxnLst/>
              <a:rect l="l" t="t" r="r" b="b"/>
              <a:pathLst>
                <a:path w="8308" h="10080" extrusionOk="0">
                  <a:moveTo>
                    <a:pt x="5946" y="590"/>
                  </a:moveTo>
                  <a:lnTo>
                    <a:pt x="5946" y="3583"/>
                  </a:lnTo>
                  <a:lnTo>
                    <a:pt x="2362" y="3583"/>
                  </a:lnTo>
                  <a:lnTo>
                    <a:pt x="2362" y="590"/>
                  </a:lnTo>
                  <a:close/>
                  <a:moveTo>
                    <a:pt x="6536" y="4174"/>
                  </a:moveTo>
                  <a:lnTo>
                    <a:pt x="6536" y="7127"/>
                  </a:lnTo>
                  <a:lnTo>
                    <a:pt x="1772" y="7127"/>
                  </a:lnTo>
                  <a:lnTo>
                    <a:pt x="1772" y="4174"/>
                  </a:lnTo>
                  <a:close/>
                  <a:moveTo>
                    <a:pt x="5650" y="7718"/>
                  </a:moveTo>
                  <a:lnTo>
                    <a:pt x="5650" y="8309"/>
                  </a:lnTo>
                  <a:lnTo>
                    <a:pt x="2658" y="8309"/>
                  </a:lnTo>
                  <a:lnTo>
                    <a:pt x="2658" y="7718"/>
                  </a:lnTo>
                  <a:close/>
                  <a:moveTo>
                    <a:pt x="2067" y="7718"/>
                  </a:moveTo>
                  <a:lnTo>
                    <a:pt x="2067" y="9489"/>
                  </a:lnTo>
                  <a:lnTo>
                    <a:pt x="1181" y="9489"/>
                  </a:lnTo>
                  <a:lnTo>
                    <a:pt x="1181" y="7718"/>
                  </a:lnTo>
                  <a:close/>
                  <a:moveTo>
                    <a:pt x="7127" y="7718"/>
                  </a:moveTo>
                  <a:lnTo>
                    <a:pt x="7127" y="9489"/>
                  </a:lnTo>
                  <a:lnTo>
                    <a:pt x="6241" y="9489"/>
                  </a:lnTo>
                  <a:lnTo>
                    <a:pt x="6241" y="7718"/>
                  </a:lnTo>
                  <a:close/>
                  <a:moveTo>
                    <a:pt x="1772" y="1"/>
                  </a:moveTo>
                  <a:lnTo>
                    <a:pt x="1772" y="1792"/>
                  </a:lnTo>
                  <a:lnTo>
                    <a:pt x="1181" y="1792"/>
                  </a:lnTo>
                  <a:lnTo>
                    <a:pt x="1181" y="1201"/>
                  </a:lnTo>
                  <a:lnTo>
                    <a:pt x="590" y="1201"/>
                  </a:lnTo>
                  <a:lnTo>
                    <a:pt x="590" y="2973"/>
                  </a:lnTo>
                  <a:lnTo>
                    <a:pt x="1181" y="2973"/>
                  </a:lnTo>
                  <a:lnTo>
                    <a:pt x="1181" y="2383"/>
                  </a:lnTo>
                  <a:lnTo>
                    <a:pt x="1772" y="2383"/>
                  </a:lnTo>
                  <a:lnTo>
                    <a:pt x="1772" y="3583"/>
                  </a:lnTo>
                  <a:lnTo>
                    <a:pt x="1181" y="3583"/>
                  </a:lnTo>
                  <a:lnTo>
                    <a:pt x="1181" y="4174"/>
                  </a:lnTo>
                  <a:lnTo>
                    <a:pt x="1" y="4174"/>
                  </a:lnTo>
                  <a:lnTo>
                    <a:pt x="1" y="6536"/>
                  </a:lnTo>
                  <a:lnTo>
                    <a:pt x="590" y="6536"/>
                  </a:lnTo>
                  <a:lnTo>
                    <a:pt x="590" y="4764"/>
                  </a:lnTo>
                  <a:lnTo>
                    <a:pt x="1181" y="4764"/>
                  </a:lnTo>
                  <a:lnTo>
                    <a:pt x="1181" y="7127"/>
                  </a:lnTo>
                  <a:lnTo>
                    <a:pt x="590" y="7127"/>
                  </a:lnTo>
                  <a:lnTo>
                    <a:pt x="590" y="10080"/>
                  </a:lnTo>
                  <a:lnTo>
                    <a:pt x="2658" y="10080"/>
                  </a:lnTo>
                  <a:lnTo>
                    <a:pt x="2658" y="8899"/>
                  </a:lnTo>
                  <a:lnTo>
                    <a:pt x="5650" y="8899"/>
                  </a:lnTo>
                  <a:lnTo>
                    <a:pt x="5650" y="10080"/>
                  </a:lnTo>
                  <a:lnTo>
                    <a:pt x="7718" y="10080"/>
                  </a:lnTo>
                  <a:lnTo>
                    <a:pt x="7718" y="7127"/>
                  </a:lnTo>
                  <a:lnTo>
                    <a:pt x="7127" y="7127"/>
                  </a:lnTo>
                  <a:lnTo>
                    <a:pt x="7127" y="4764"/>
                  </a:lnTo>
                  <a:lnTo>
                    <a:pt x="7718" y="4764"/>
                  </a:lnTo>
                  <a:lnTo>
                    <a:pt x="7718" y="6536"/>
                  </a:lnTo>
                  <a:lnTo>
                    <a:pt x="8307" y="6536"/>
                  </a:lnTo>
                  <a:lnTo>
                    <a:pt x="8307" y="4174"/>
                  </a:lnTo>
                  <a:lnTo>
                    <a:pt x="7127" y="4174"/>
                  </a:lnTo>
                  <a:lnTo>
                    <a:pt x="7127" y="3583"/>
                  </a:lnTo>
                  <a:lnTo>
                    <a:pt x="6536" y="3583"/>
                  </a:lnTo>
                  <a:lnTo>
                    <a:pt x="6536" y="2383"/>
                  </a:lnTo>
                  <a:lnTo>
                    <a:pt x="7127" y="2383"/>
                  </a:lnTo>
                  <a:lnTo>
                    <a:pt x="7127" y="2973"/>
                  </a:lnTo>
                  <a:lnTo>
                    <a:pt x="7718" y="2973"/>
                  </a:lnTo>
                  <a:lnTo>
                    <a:pt x="7718" y="1201"/>
                  </a:lnTo>
                  <a:lnTo>
                    <a:pt x="7127" y="1201"/>
                  </a:lnTo>
                  <a:lnTo>
                    <a:pt x="7127" y="1792"/>
                  </a:lnTo>
                  <a:lnTo>
                    <a:pt x="6536" y="1792"/>
                  </a:lnTo>
                  <a:lnTo>
                    <a:pt x="653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0"/>
          <p:cNvGrpSpPr/>
          <p:nvPr/>
        </p:nvGrpSpPr>
        <p:grpSpPr>
          <a:xfrm>
            <a:off x="2228741" y="3588058"/>
            <a:ext cx="291219" cy="380344"/>
            <a:chOff x="2392041" y="2173496"/>
            <a:chExt cx="291219" cy="380344"/>
          </a:xfrm>
        </p:grpSpPr>
        <p:sp>
          <p:nvSpPr>
            <p:cNvPr id="394" name="Google Shape;394;p40"/>
            <p:cNvSpPr/>
            <p:nvPr/>
          </p:nvSpPr>
          <p:spPr>
            <a:xfrm>
              <a:off x="2492334" y="2262620"/>
              <a:ext cx="22300" cy="22338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0" y="1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2481920" y="2351782"/>
              <a:ext cx="22300" cy="22338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1" y="0"/>
                  </a:moveTo>
                  <a:lnTo>
                    <a:pt x="1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2526482" y="2351782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0" y="0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481920" y="2396344"/>
              <a:ext cx="111462" cy="22300"/>
            </a:xfrm>
            <a:custGeom>
              <a:avLst/>
              <a:gdLst/>
              <a:ahLst/>
              <a:cxnLst/>
              <a:rect l="l" t="t" r="r" b="b"/>
              <a:pathLst>
                <a:path w="2954" h="591" extrusionOk="0">
                  <a:moveTo>
                    <a:pt x="1" y="1"/>
                  </a:moveTo>
                  <a:lnTo>
                    <a:pt x="1" y="590"/>
                  </a:lnTo>
                  <a:lnTo>
                    <a:pt x="2953" y="590"/>
                  </a:lnTo>
                  <a:lnTo>
                    <a:pt x="295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2571044" y="2351782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1" y="0"/>
                  </a:moveTo>
                  <a:lnTo>
                    <a:pt x="1" y="591"/>
                  </a:lnTo>
                  <a:lnTo>
                    <a:pt x="591" y="591"/>
                  </a:lnTo>
                  <a:lnTo>
                    <a:pt x="59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560668" y="2262620"/>
              <a:ext cx="22338" cy="2233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0" y="1"/>
                  </a:moveTo>
                  <a:lnTo>
                    <a:pt x="0" y="591"/>
                  </a:lnTo>
                  <a:lnTo>
                    <a:pt x="591" y="591"/>
                  </a:lnTo>
                  <a:lnTo>
                    <a:pt x="5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2392041" y="2173496"/>
              <a:ext cx="291219" cy="380344"/>
            </a:xfrm>
            <a:custGeom>
              <a:avLst/>
              <a:gdLst/>
              <a:ahLst/>
              <a:cxnLst/>
              <a:rect l="l" t="t" r="r" b="b"/>
              <a:pathLst>
                <a:path w="7718" h="10080" extrusionOk="0">
                  <a:moveTo>
                    <a:pt x="3859" y="590"/>
                  </a:moveTo>
                  <a:cubicBezTo>
                    <a:pt x="5009" y="590"/>
                    <a:pt x="5946" y="1527"/>
                    <a:pt x="5946" y="2678"/>
                  </a:cubicBezTo>
                  <a:lnTo>
                    <a:pt x="5946" y="3544"/>
                  </a:lnTo>
                  <a:lnTo>
                    <a:pt x="1772" y="3544"/>
                  </a:lnTo>
                  <a:lnTo>
                    <a:pt x="1772" y="2678"/>
                  </a:lnTo>
                  <a:cubicBezTo>
                    <a:pt x="1772" y="1527"/>
                    <a:pt x="2708" y="590"/>
                    <a:pt x="3859" y="590"/>
                  </a:cubicBezTo>
                  <a:close/>
                  <a:moveTo>
                    <a:pt x="1182" y="4725"/>
                  </a:moveTo>
                  <a:lnTo>
                    <a:pt x="1182" y="5316"/>
                  </a:lnTo>
                  <a:lnTo>
                    <a:pt x="591" y="5316"/>
                  </a:lnTo>
                  <a:lnTo>
                    <a:pt x="591" y="4725"/>
                  </a:lnTo>
                  <a:close/>
                  <a:moveTo>
                    <a:pt x="7126" y="4725"/>
                  </a:moveTo>
                  <a:lnTo>
                    <a:pt x="7126" y="5316"/>
                  </a:lnTo>
                  <a:lnTo>
                    <a:pt x="6537" y="5316"/>
                  </a:lnTo>
                  <a:lnTo>
                    <a:pt x="6537" y="4725"/>
                  </a:lnTo>
                  <a:close/>
                  <a:moveTo>
                    <a:pt x="5946" y="4135"/>
                  </a:moveTo>
                  <a:lnTo>
                    <a:pt x="5946" y="7718"/>
                  </a:lnTo>
                  <a:lnTo>
                    <a:pt x="1772" y="7718"/>
                  </a:lnTo>
                  <a:lnTo>
                    <a:pt x="1772" y="4135"/>
                  </a:lnTo>
                  <a:close/>
                  <a:moveTo>
                    <a:pt x="4449" y="8309"/>
                  </a:moveTo>
                  <a:lnTo>
                    <a:pt x="4449" y="8898"/>
                  </a:lnTo>
                  <a:cubicBezTo>
                    <a:pt x="4449" y="9224"/>
                    <a:pt x="4185" y="9489"/>
                    <a:pt x="3859" y="9489"/>
                  </a:cubicBezTo>
                  <a:cubicBezTo>
                    <a:pt x="3534" y="9489"/>
                    <a:pt x="3268" y="9224"/>
                    <a:pt x="3268" y="8898"/>
                  </a:cubicBezTo>
                  <a:lnTo>
                    <a:pt x="3268" y="8309"/>
                  </a:lnTo>
                  <a:close/>
                  <a:moveTo>
                    <a:pt x="3859" y="1"/>
                  </a:moveTo>
                  <a:cubicBezTo>
                    <a:pt x="2383" y="1"/>
                    <a:pt x="1182" y="1201"/>
                    <a:pt x="1182" y="2678"/>
                  </a:cubicBezTo>
                  <a:lnTo>
                    <a:pt x="1182" y="4135"/>
                  </a:lnTo>
                  <a:lnTo>
                    <a:pt x="0" y="4135"/>
                  </a:lnTo>
                  <a:lnTo>
                    <a:pt x="0" y="7087"/>
                  </a:lnTo>
                  <a:lnTo>
                    <a:pt x="591" y="7087"/>
                  </a:lnTo>
                  <a:lnTo>
                    <a:pt x="591" y="5907"/>
                  </a:lnTo>
                  <a:lnTo>
                    <a:pt x="1182" y="5907"/>
                  </a:lnTo>
                  <a:lnTo>
                    <a:pt x="1182" y="8309"/>
                  </a:lnTo>
                  <a:lnTo>
                    <a:pt x="2677" y="8309"/>
                  </a:lnTo>
                  <a:lnTo>
                    <a:pt x="2677" y="8899"/>
                  </a:lnTo>
                  <a:cubicBezTo>
                    <a:pt x="2677" y="9550"/>
                    <a:pt x="3208" y="10080"/>
                    <a:pt x="3859" y="10080"/>
                  </a:cubicBezTo>
                  <a:cubicBezTo>
                    <a:pt x="4511" y="10080"/>
                    <a:pt x="5040" y="9550"/>
                    <a:pt x="5040" y="8899"/>
                  </a:cubicBezTo>
                  <a:lnTo>
                    <a:pt x="5040" y="8309"/>
                  </a:lnTo>
                  <a:lnTo>
                    <a:pt x="6536" y="8309"/>
                  </a:lnTo>
                  <a:lnTo>
                    <a:pt x="6536" y="5907"/>
                  </a:lnTo>
                  <a:lnTo>
                    <a:pt x="7126" y="5907"/>
                  </a:lnTo>
                  <a:lnTo>
                    <a:pt x="7126" y="7087"/>
                  </a:lnTo>
                  <a:lnTo>
                    <a:pt x="7717" y="7087"/>
                  </a:lnTo>
                  <a:lnTo>
                    <a:pt x="7717" y="4135"/>
                  </a:lnTo>
                  <a:lnTo>
                    <a:pt x="6537" y="4135"/>
                  </a:lnTo>
                  <a:lnTo>
                    <a:pt x="6537" y="2678"/>
                  </a:lnTo>
                  <a:cubicBezTo>
                    <a:pt x="6537" y="1201"/>
                    <a:pt x="5335" y="1"/>
                    <a:pt x="385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1" name="Google Shape;401;p40"/>
          <p:cNvCxnSpPr>
            <a:stCxn id="386" idx="2"/>
            <a:endCxn id="379" idx="1"/>
          </p:cNvCxnSpPr>
          <p:nvPr/>
        </p:nvCxnSpPr>
        <p:spPr>
          <a:xfrm>
            <a:off x="2689038" y="3778225"/>
            <a:ext cx="412200" cy="1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2" name="Google Shape;402;p40"/>
          <p:cNvCxnSpPr>
            <a:stCxn id="378" idx="3"/>
            <a:endCxn id="385" idx="6"/>
          </p:cNvCxnSpPr>
          <p:nvPr/>
        </p:nvCxnSpPr>
        <p:spPr>
          <a:xfrm>
            <a:off x="6025800" y="2188526"/>
            <a:ext cx="429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3439788" y="19428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Diagram.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2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title" idx="4294967295"/>
          </p:nvPr>
        </p:nvSpPr>
        <p:spPr>
          <a:xfrm>
            <a:off x="1058350" y="308450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Diagram</a:t>
            </a:r>
            <a:endParaRPr/>
          </a:p>
        </p:txBody>
      </p:sp>
      <p:cxnSp>
        <p:nvCxnSpPr>
          <p:cNvPr id="414" name="Google Shape;414;p42"/>
          <p:cNvCxnSpPr/>
          <p:nvPr/>
        </p:nvCxnSpPr>
        <p:spPr>
          <a:xfrm>
            <a:off x="3027400" y="771550"/>
            <a:ext cx="3765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15" name="Google Shape;4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175" y="906450"/>
            <a:ext cx="3176808" cy="4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3439788" y="1942800"/>
            <a:ext cx="44148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 Diagram.</a:t>
            </a:r>
            <a:endParaRPr dirty="0"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2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4123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ligent Process Automation (IPA) for Business by Slidesgo">
  <a:themeElements>
    <a:clrScheme name="Simple Light">
      <a:dk1>
        <a:srgbClr val="141414"/>
      </a:dk1>
      <a:lt1>
        <a:srgbClr val="FBFBFB"/>
      </a:lt1>
      <a:dk2>
        <a:srgbClr val="EEF0EB"/>
      </a:dk2>
      <a:lt2>
        <a:srgbClr val="BCB2B0"/>
      </a:lt2>
      <a:accent1>
        <a:srgbClr val="C4B9C8"/>
      </a:accent1>
      <a:accent2>
        <a:srgbClr val="5B3B5A"/>
      </a:accent2>
      <a:accent3>
        <a:srgbClr val="153243"/>
      </a:accent3>
      <a:accent4>
        <a:srgbClr val="284B63"/>
      </a:accent4>
      <a:accent5>
        <a:srgbClr val="AADDE0"/>
      </a:accent5>
      <a:accent6>
        <a:srgbClr val="535353"/>
      </a:accent6>
      <a:hlink>
        <a:srgbClr val="FBFB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(16:9)</PresentationFormat>
  <Paragraphs>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Montserrat ExtraBold</vt:lpstr>
      <vt:lpstr>Oxygen</vt:lpstr>
      <vt:lpstr>Arial</vt:lpstr>
      <vt:lpstr>Intelligent Process Automation (IPA) for Business by Slidesgo</vt:lpstr>
      <vt:lpstr>Movie Ticket  Booking System</vt:lpstr>
      <vt:lpstr>D.Y.Patil College of Engineering and Technology, Kolhapur.</vt:lpstr>
      <vt:lpstr>Overview To the Project.</vt:lpstr>
      <vt:lpstr>Overview</vt:lpstr>
      <vt:lpstr>Aim and Objective of the system.</vt:lpstr>
      <vt:lpstr>Aim and Objective</vt:lpstr>
      <vt:lpstr>Control Flow Diagram.</vt:lpstr>
      <vt:lpstr>Control Flow Diagram</vt:lpstr>
      <vt:lpstr>Data Flow Diagram.</vt:lpstr>
      <vt:lpstr>Data Flow Diagram</vt:lpstr>
      <vt:lpstr>Features</vt:lpstr>
      <vt:lpstr>Add a Movie</vt:lpstr>
      <vt:lpstr>Overview of the features.</vt:lpstr>
      <vt:lpstr>Overview of the features.</vt:lpstr>
      <vt:lpstr>Added Features</vt:lpstr>
      <vt:lpstr>Project Requirements</vt:lpstr>
      <vt:lpstr>Project Requirements </vt:lpstr>
      <vt:lpstr>References. </vt:lpstr>
      <vt:lpstr>References</vt:lpstr>
      <vt:lpstr>Conclusion.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 Booking System</dc:title>
  <dc:creator>Amar</dc:creator>
  <cp:lastModifiedBy>amarjeetpawar606@gmail.com</cp:lastModifiedBy>
  <cp:revision>1</cp:revision>
  <dcterms:modified xsi:type="dcterms:W3CDTF">2023-05-15T08:50:21Z</dcterms:modified>
</cp:coreProperties>
</file>