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70" r:id="rId9"/>
  </p:sldIdLst>
  <p:sldSz cx="9144000" cy="5143500" type="screen16x9"/>
  <p:notesSz cx="6858000" cy="9144000"/>
  <p:embeddedFontLst>
    <p:embeddedFont>
      <p:font typeface="Merriweather Black" panose="00000A00000000000000" pitchFamily="2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4a3f236191224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4a3f236191224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f46162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f46162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ce0a0b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ce0a0b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f46162f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f46162f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9f46162f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9f46162f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43300"/>
            <a:ext cx="6582900" cy="431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34F5C"/>
                </a:solidFill>
              </a:rPr>
              <a:t>Machine Learning based approach for Diabetes Prediction</a:t>
            </a:r>
            <a:endParaRPr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82900" y="4743300"/>
            <a:ext cx="2561100" cy="431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  <a:endParaRPr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03925" y="4614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923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6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INSTITUTE OF TECHNOLOGY KOKRAJHAR</a:t>
            </a:r>
            <a:endParaRPr sz="2600" b="1"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2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Computer Science &amp; Engineering Department-2023</a:t>
            </a:r>
            <a:endParaRPr sz="2200" b="1"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76750" y="152400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-255722" y="2279725"/>
            <a:ext cx="9426122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 b="1" dirty="0">
                <a:solidFill>
                  <a:srgbClr val="134F5C"/>
                </a:solidFill>
              </a:rPr>
              <a:t>    </a:t>
            </a:r>
            <a:r>
              <a:rPr lang="en-GB" sz="2000" b="1" dirty="0">
                <a:solidFill>
                  <a:srgbClr val="134F5C"/>
                </a:solidFill>
              </a:rPr>
              <a:t>Application of Machine Learning based approach for Diabetes Prediction</a:t>
            </a:r>
            <a:endParaRPr sz="2000" b="1"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</a:t>
            </a:r>
            <a:endParaRPr sz="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		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erriweather Black"/>
                <a:ea typeface="Merriweather Black"/>
                <a:cs typeface="Merriweather Black"/>
                <a:sym typeface="Merriweather Black"/>
              </a:rPr>
              <a:t>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0" y="1100675"/>
            <a:ext cx="1820325" cy="137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55675"/>
              </p:ext>
            </p:extLst>
          </p:nvPr>
        </p:nvGraphicFramePr>
        <p:xfrm>
          <a:off x="1108128" y="2925763"/>
          <a:ext cx="7353948" cy="1835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065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Project Members: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Amarjeet Kumar Singh (202002021073)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Bhagyashree Nath (202002022099)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Nerswn Baglary (202002022089)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473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Project Supervisor: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Dr. Pankaj Pratap Singh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Assistant Professor</a:t>
                      </a:r>
                      <a:br>
                        <a:rPr lang="en-US" b="1" dirty="0"/>
                      </a:br>
                      <a:r>
                        <a:rPr lang="en-US" b="1" dirty="0"/>
                        <a:t>Dept. of Computer Science and Engineering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28153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   OVERVIEW</a:t>
            </a:r>
            <a:endParaRPr sz="2400" b="1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9826" y="1391008"/>
            <a:ext cx="60960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chemeClr val="dk1"/>
                </a:solidFill>
              </a:rPr>
              <a:t>Introduction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chemeClr val="dk1"/>
                </a:solidFill>
              </a:rPr>
              <a:t>Problem Statement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chemeClr val="dk1"/>
                </a:solidFill>
              </a:rPr>
              <a:t>Motivation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chemeClr val="dk1"/>
                </a:solidFill>
              </a:rPr>
              <a:t>Related Works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800" dirty="0">
                <a:solidFill>
                  <a:schemeClr val="dk1"/>
                </a:solidFill>
              </a:rPr>
              <a:t>Proposed Mechanism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0" y="4743300"/>
            <a:ext cx="6667400" cy="430857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446175" y="230717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667400" y="4743300"/>
            <a:ext cx="2485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5250" y="4743300"/>
            <a:ext cx="9133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58150" y="1164175"/>
            <a:ext cx="58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0700" y="13123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5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09825" y="4743300"/>
            <a:ext cx="24240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2550" y="554100"/>
            <a:ext cx="9138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INTRODUCTION</a:t>
            </a:r>
            <a:endParaRPr sz="2400" b="1"/>
          </a:p>
        </p:txBody>
      </p:sp>
      <p:sp>
        <p:nvSpPr>
          <p:cNvPr id="82" name="Google Shape;82;p15"/>
          <p:cNvSpPr txBox="1"/>
          <p:nvPr/>
        </p:nvSpPr>
        <p:spPr>
          <a:xfrm>
            <a:off x="1220125" y="15146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848544"/>
            <a:ext cx="8880529" cy="214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900" dirty="0">
                <a:solidFill>
                  <a:schemeClr val="dk1"/>
                </a:solidFill>
              </a:rPr>
              <a:t>Diabetes : </a:t>
            </a:r>
            <a:r>
              <a:rPr lang="en-US" sz="1800" dirty="0">
                <a:solidFill>
                  <a:srgbClr val="374151"/>
                </a:solidFill>
                <a:latin typeface="+mj-lt"/>
              </a:rPr>
              <a:t>A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1800" i="0" dirty="0">
                <a:solidFill>
                  <a:srgbClr val="374151"/>
                </a:solidFill>
                <a:effectLst/>
                <a:latin typeface="+mj-lt"/>
              </a:rPr>
              <a:t>chronic disease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j-lt"/>
              </a:rPr>
              <a:t>that affects millions of people worldwide</a:t>
            </a:r>
            <a:endParaRPr lang="en-GB" sz="1800"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conomic burden of Type 2 Diabetes (T2D) on society has increased over time</a:t>
            </a:r>
            <a:endParaRPr lang="en-GB"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 prediction of diabetes and prediabetes can reduce treatment costs and improve intervention</a:t>
            </a:r>
            <a:endParaRPr lang="en-GB"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900" dirty="0">
                <a:solidFill>
                  <a:schemeClr val="dk1"/>
                </a:solidFill>
              </a:rPr>
              <a:t>Life Insurance policy can be suggested with the help of this work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900" dirty="0">
                <a:solidFill>
                  <a:schemeClr val="dk1"/>
                </a:solidFill>
              </a:rPr>
              <a:t>Health check up data taken as subject under test</a:t>
            </a: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PROBLEM STATEMENT</a:t>
            </a:r>
            <a:endParaRPr sz="2400" b="1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74296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31100" y="4743300"/>
            <a:ext cx="24024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116" name="Google Shape;116;p18"/>
          <p:cNvSpPr txBox="1"/>
          <p:nvPr/>
        </p:nvSpPr>
        <p:spPr>
          <a:xfrm>
            <a:off x="433923" y="624425"/>
            <a:ext cx="7109877" cy="18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Aim to reduce the death rate due to diabetes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Implementing latest technological advancements such as Machine learning &amp; AI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Specific Life Insurance policy can be suggested to patient based on predicted result.</a:t>
            </a: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165" y="4447307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[Source: ouhealth.com ]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448" y="4412673"/>
            <a:ext cx="363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[Source: Stanford diabetes research center]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F54A7-56DE-2DE3-50BA-E7B2EF24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4" y="2455655"/>
            <a:ext cx="3928821" cy="1957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28364-A02E-E845-B6DF-F6703707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222" y="2193010"/>
            <a:ext cx="3669877" cy="2219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 rot="10800000" flipH="1">
            <a:off x="0" y="554100"/>
            <a:ext cx="92394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  MOTIVATION</a:t>
            </a:r>
            <a:endParaRPr sz="2400" b="1" dirty="0"/>
          </a:p>
        </p:txBody>
      </p:sp>
      <p:cxnSp>
        <p:nvCxnSpPr>
          <p:cNvPr id="126" name="Google Shape;126;p19"/>
          <p:cNvCxnSpPr/>
          <p:nvPr/>
        </p:nvCxnSpPr>
        <p:spPr>
          <a:xfrm>
            <a:off x="37050" y="4743300"/>
            <a:ext cx="91653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359825" y="508000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9"/>
          <p:cNvSpPr txBox="1"/>
          <p:nvPr/>
        </p:nvSpPr>
        <p:spPr>
          <a:xfrm>
            <a:off x="-7381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130" name="Google Shape;130;p19"/>
          <p:cNvSpPr txBox="1"/>
          <p:nvPr/>
        </p:nvSpPr>
        <p:spPr>
          <a:xfrm>
            <a:off x="359825" y="656175"/>
            <a:ext cx="82338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600" b="1" dirty="0">
                <a:solidFill>
                  <a:schemeClr val="dk1"/>
                </a:solidFill>
              </a:rPr>
              <a:t>“ Trying to manage diabetes is hard because if you don’t, there are consequences you’ll have to deal with later in life ”</a:t>
            </a:r>
            <a:r>
              <a:rPr lang="en-GB" sz="1900" dirty="0">
                <a:solidFill>
                  <a:schemeClr val="dk1"/>
                </a:solidFill>
              </a:rPr>
              <a:t> - </a:t>
            </a:r>
            <a:r>
              <a:rPr lang="en-GB" sz="1600" dirty="0">
                <a:solidFill>
                  <a:schemeClr val="dk1"/>
                </a:solidFill>
              </a:rPr>
              <a:t>Bryan Adams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900" dirty="0">
                <a:solidFill>
                  <a:schemeClr val="dk1"/>
                </a:solidFill>
              </a:rPr>
              <a:t>Sugar consumption: Too much sweetness is injurious to health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62000" y="25929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24691" y="4260271"/>
            <a:ext cx="46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[Source: @Wikipedia]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48676" y="4274130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[Source: rghospitals.com]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63873-966E-C4C0-4DCC-6498B883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7" y="1833699"/>
            <a:ext cx="3952068" cy="2437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59A88-9497-4C87-BBB0-44982C11E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717" y="1845606"/>
            <a:ext cx="3979908" cy="24146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EXISTING WORK</a:t>
            </a:r>
            <a:endParaRPr sz="2400" b="1"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2494"/>
              </p:ext>
            </p:extLst>
          </p:nvPr>
        </p:nvGraphicFramePr>
        <p:xfrm>
          <a:off x="154983" y="1108129"/>
          <a:ext cx="8711926" cy="2735452"/>
        </p:xfrm>
        <a:graphic>
          <a:graphicData uri="http://schemas.openxmlformats.org/drawingml/2006/table">
            <a:tbl>
              <a:tblPr/>
              <a:tblGrid>
                <a:gridCol w="2855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562"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50"/>
                        </a:spcAft>
                      </a:pPr>
                      <a:r>
                        <a:rPr lang="en-IN" sz="1000" dirty="0"/>
                        <a:t>Md. Maniruzzaman, Md. Jahanur Rahman, Benojir Ahammed and Md. Menhazul Abedin</a:t>
                      </a:r>
                      <a:endParaRPr lang="en-US" sz="1000" u="none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60"/>
                        </a:spcAft>
                      </a:pPr>
                      <a:r>
                        <a:rPr lang="en-US" sz="1100" dirty="0"/>
                        <a:t>Classifcation and prediction of diabetes disease using machine learning paradigm</a:t>
                      </a:r>
                      <a:endParaRPr lang="en-US" sz="1100" u="none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60"/>
                        </a:spcAft>
                      </a:pPr>
                      <a:r>
                        <a:rPr lang="en-US" sz="1200" u="none" dirty="0"/>
                        <a:t>2020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207"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IN" sz="1000" dirty="0"/>
                        <a:t>Umair Muneer Butt, Sukumar Letchmunan, Mubashir Ali, Fadratul Hafinaz Hassan,  Anees Baqir, and Hafiz Husnain Raza Sherazi</a:t>
                      </a:r>
                      <a:endParaRPr lang="en-US" sz="1000" dirty="0">
                        <a:latin typeface="LM Roman 12"/>
                        <a:ea typeface="LM Roman 12"/>
                        <a:cs typeface="LM Roman 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endParaRPr lang="en-US" sz="1100" dirty="0"/>
                    </a:p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US" sz="1100" dirty="0"/>
                        <a:t>Machine Learning Based Diabetes Classification and Prediction for Healthcare Applications</a:t>
                      </a:r>
                    </a:p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LM Roman 12"/>
                        <a:ea typeface="LM Roman 12"/>
                        <a:cs typeface="LM Roman 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US" sz="1100" dirty="0">
                          <a:latin typeface="LM Roman 12"/>
                          <a:ea typeface="LM Roman 12"/>
                          <a:cs typeface="LM Roman 12"/>
                        </a:rPr>
                        <a:t>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683"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IN" sz="1000" dirty="0"/>
                        <a:t>Aishwarya Mujumdara , Dr. Vaidehi V</a:t>
                      </a: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LM Roman 12"/>
                        <a:cs typeface="LM Roman 12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75"/>
                        </a:spcAft>
                      </a:pPr>
                      <a:r>
                        <a:rPr lang="en-US" sz="1100" dirty="0"/>
                        <a:t>Diabetes Prediction using Machine Learning Algorithms</a:t>
                      </a:r>
                      <a:endParaRPr lang="en-US" sz="1100" dirty="0">
                        <a:solidFill>
                          <a:schemeClr val="tx1"/>
                        </a:solidFill>
                        <a:latin typeface="LM Roman 12"/>
                        <a:ea typeface="LM Roman 12"/>
                        <a:cs typeface="LM Roman 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75"/>
                        </a:spcAft>
                      </a:pPr>
                      <a:r>
                        <a:rPr lang="en-US" sz="1100" dirty="0">
                          <a:latin typeface="LM Roman 12"/>
                          <a:ea typeface="LM Roman 12"/>
                          <a:cs typeface="LM Roman 12"/>
                        </a:rPr>
                        <a:t>2019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PROPOSED MECHANISM</a:t>
            </a:r>
            <a:endParaRPr sz="2400" b="1"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7582" y="1143000"/>
            <a:ext cx="7125669" cy="174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Data collection from different sources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Pre processing of data before going through the model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Training model based on concept like SVM, random forest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Making application of prediction using result from model used 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Health policy suggestion to patient based on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  </a:t>
            </a:r>
            <a:endParaRPr sz="2400" b="1"/>
          </a:p>
        </p:txBody>
      </p:sp>
      <p:sp>
        <p:nvSpPr>
          <p:cNvPr id="198" name="Google Shape;198;p27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200" name="Google Shape;200;p27"/>
          <p:cNvSpPr txBox="1"/>
          <p:nvPr/>
        </p:nvSpPr>
        <p:spPr>
          <a:xfrm>
            <a:off x="1651025" y="1777975"/>
            <a:ext cx="6096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100">
                <a:latin typeface="Merriweather Black"/>
                <a:ea typeface="Merriweather Black"/>
                <a:cs typeface="Merriweather Black"/>
                <a:sym typeface="Merriweather Black"/>
              </a:rPr>
              <a:t>Thank You</a:t>
            </a:r>
            <a:endParaRPr sz="8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453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LM Roman 12</vt:lpstr>
      <vt:lpstr>Arial</vt:lpstr>
      <vt:lpstr>Times New Roman</vt:lpstr>
      <vt:lpstr>Wingdings</vt:lpstr>
      <vt:lpstr>Merriweather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Amarjeet Kumar Singh</cp:lastModifiedBy>
  <cp:revision>34</cp:revision>
  <dcterms:modified xsi:type="dcterms:W3CDTF">2023-04-24T16:35:36Z</dcterms:modified>
</cp:coreProperties>
</file>