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61" r:id="rId6"/>
    <p:sldId id="272" r:id="rId7"/>
    <p:sldId id="263" r:id="rId8"/>
    <p:sldId id="273" r:id="rId9"/>
    <p:sldId id="265" r:id="rId10"/>
    <p:sldId id="274" r:id="rId11"/>
    <p:sldId id="270" r:id="rId12"/>
  </p:sldIdLst>
  <p:sldSz cx="9144000" cy="5143500" type="screen16x9"/>
  <p:notesSz cx="6858000" cy="9144000"/>
  <p:embeddedFontLst>
    <p:embeddedFont>
      <p:font typeface="Merriweather Black" panose="00000A00000000000000" pitchFamily="2" charset="0"/>
      <p:bold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41" autoAdjust="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4a3f236191224b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4a3f236191224b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9f46162fd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9f46162fd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786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9f46162fd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9f46162fd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9f46162f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9f46162f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4ce0a0b2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4ce0a0b2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9f46162fd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9f46162fd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9f46162fd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9f46162fd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745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9f46162fd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9f46162fd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9f46162fd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9f46162fd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005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9f46162fd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9f46162fd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FEF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4743300"/>
            <a:ext cx="6582900" cy="4311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134F5C"/>
                </a:solidFill>
              </a:rPr>
              <a:t>Machine Learning based approach for Diabetes Prediction</a:t>
            </a:r>
            <a:endParaRPr sz="1600" dirty="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582900" y="4743300"/>
            <a:ext cx="2561100" cy="431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Merriweather Black"/>
                <a:ea typeface="Merriweather Black"/>
                <a:cs typeface="Merriweather Black"/>
                <a:sym typeface="Merriweather Black"/>
              </a:rPr>
              <a:t>April 24, 2023</a:t>
            </a:r>
            <a:endParaRPr sz="1600" dirty="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703925" y="461425"/>
            <a:ext cx="609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0" y="0"/>
            <a:ext cx="9144000" cy="9234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2600" b="1" dirty="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 INSTITUTE OF TECHNOLOGY KOKRAJHAR</a:t>
            </a:r>
            <a:endParaRPr sz="2600" b="1" dirty="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2200" b="1" dirty="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Computer Science &amp; Engineering Department-2023</a:t>
            </a:r>
            <a:endParaRPr sz="2200" b="1" dirty="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476750" y="1524000"/>
            <a:ext cx="609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-255722" y="2279725"/>
            <a:ext cx="9426122" cy="163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000" dirty="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 b="1" dirty="0">
                <a:solidFill>
                  <a:srgbClr val="134F5C"/>
                </a:solidFill>
              </a:rPr>
              <a:t>    </a:t>
            </a:r>
            <a:r>
              <a:rPr lang="en-GB" sz="2000" b="1" dirty="0">
                <a:solidFill>
                  <a:srgbClr val="134F5C"/>
                </a:solidFill>
              </a:rPr>
              <a:t>Application of Machine Learning based approach for Diabetes Prediction</a:t>
            </a:r>
            <a:endParaRPr sz="2000" b="1" dirty="0">
              <a:solidFill>
                <a:srgbClr val="134F5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</a:t>
            </a:r>
            <a:endParaRPr sz="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		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Merriweather Black"/>
                <a:ea typeface="Merriweather Black"/>
                <a:cs typeface="Merriweather Black"/>
                <a:sym typeface="Merriweather Black"/>
              </a:rPr>
              <a:t> 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0750" y="1100675"/>
            <a:ext cx="1820325" cy="1375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417450"/>
              </p:ext>
            </p:extLst>
          </p:nvPr>
        </p:nvGraphicFramePr>
        <p:xfrm>
          <a:off x="1009083" y="2925762"/>
          <a:ext cx="7485684" cy="1817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42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2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1065">
                <a:tc>
                  <a:txBody>
                    <a:bodyPr/>
                    <a:lstStyle/>
                    <a:p>
                      <a:pPr algn="l"/>
                      <a:r>
                        <a:rPr lang="en-GB" b="1" dirty="0"/>
                        <a:t>Project Members: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Amarjeet Kumar Singh (202002021073)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Bhagyashree Nath (202002022099)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Nerswn Baglary (202002022089)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6473">
                <a:tc>
                  <a:txBody>
                    <a:bodyPr/>
                    <a:lstStyle/>
                    <a:p>
                      <a:pPr algn="l"/>
                      <a:r>
                        <a:rPr lang="en-GB" b="1" dirty="0"/>
                        <a:t>Project Supervisor: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Dr. Pankaj Pratap Singh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Assistant Professor </a:t>
                      </a:r>
                      <a:r>
                        <a:rPr lang="en-US" b="0" dirty="0"/>
                        <a:t>(</a:t>
                      </a:r>
                      <a:r>
                        <a:rPr lang="en-IN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Senior Scale</a:t>
                      </a: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br>
                        <a:rPr lang="en-US" b="1" dirty="0"/>
                      </a:br>
                      <a:r>
                        <a:rPr lang="en-US" b="1" dirty="0"/>
                        <a:t>Dept. of Computer Science &amp; Engineering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/>
        </p:nvSpPr>
        <p:spPr>
          <a:xfrm>
            <a:off x="0" y="0"/>
            <a:ext cx="91440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                             PROPOSED MECHANISM</a:t>
            </a:r>
            <a:endParaRPr sz="2400" b="1"/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0" y="4743300"/>
            <a:ext cx="6709800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400" b="1" dirty="0">
                <a:solidFill>
                  <a:srgbClr val="134F5C"/>
                </a:solidFill>
              </a:rPr>
              <a:t>Machine Learning based approach for Diabetes Prediction</a:t>
            </a:r>
            <a:endParaRPr lang="en-US" sz="1400" dirty="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6709825" y="4743300"/>
            <a:ext cx="24342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GB" sz="1400" dirty="0">
                <a:latin typeface="Merriweather Black"/>
                <a:ea typeface="Merriweather Black"/>
                <a:cs typeface="Merriweather Black"/>
                <a:sym typeface="Merriweather Black"/>
              </a:rPr>
              <a:t>April 24, 2023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9675" y="1143000"/>
            <a:ext cx="8121112" cy="2613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</a:rPr>
              <a:t>Various machine learning algorithms will be compared based on AUC &amp; ROC, Till date we have trained model based on SVM and Logistic regression </a:t>
            </a: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</a:rPr>
              <a:t>Making application of prediction using result from model used</a:t>
            </a: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</a:rPr>
              <a:t>Evaluating the model whether it is right or not </a:t>
            </a: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</a:rPr>
              <a:t>Health policy suggestion to patient based on result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3C5B06-88CA-1440-ACA8-C20F19915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Logistic Regression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27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/>
        </p:nvSpPr>
        <p:spPr>
          <a:xfrm>
            <a:off x="0" y="0"/>
            <a:ext cx="91440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                                        </a:t>
            </a:r>
            <a:endParaRPr sz="2400" b="1"/>
          </a:p>
        </p:txBody>
      </p:sp>
      <p:sp>
        <p:nvSpPr>
          <p:cNvPr id="198" name="Google Shape;198;p27"/>
          <p:cNvSpPr txBox="1"/>
          <p:nvPr/>
        </p:nvSpPr>
        <p:spPr>
          <a:xfrm>
            <a:off x="0" y="4743300"/>
            <a:ext cx="6709800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400" b="1" dirty="0">
                <a:solidFill>
                  <a:srgbClr val="134F5C"/>
                </a:solidFill>
              </a:rPr>
              <a:t>Machine Learning based approach for Diabetes Prediction</a:t>
            </a:r>
            <a:endParaRPr lang="en-US" sz="1400" dirty="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6709825" y="4743300"/>
            <a:ext cx="24342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GB" sz="1400" dirty="0">
                <a:latin typeface="Merriweather Black"/>
                <a:ea typeface="Merriweather Black"/>
                <a:cs typeface="Merriweather Black"/>
                <a:sym typeface="Merriweather Black"/>
              </a:rPr>
              <a:t>April 24, 2023</a:t>
            </a:r>
          </a:p>
        </p:txBody>
      </p:sp>
      <p:sp>
        <p:nvSpPr>
          <p:cNvPr id="200" name="Google Shape;200;p27"/>
          <p:cNvSpPr txBox="1"/>
          <p:nvPr/>
        </p:nvSpPr>
        <p:spPr>
          <a:xfrm>
            <a:off x="1651025" y="1777975"/>
            <a:ext cx="60960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100">
                <a:latin typeface="Merriweather Black"/>
                <a:ea typeface="Merriweather Black"/>
                <a:cs typeface="Merriweather Black"/>
                <a:sym typeface="Merriweather Black"/>
              </a:rPr>
              <a:t>Thank You</a:t>
            </a:r>
            <a:endParaRPr sz="81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pic>
        <p:nvPicPr>
          <p:cNvPr id="201" name="Google Shape;20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0" y="28153"/>
            <a:ext cx="91335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                                         OVERVIEW</a:t>
            </a:r>
            <a:endParaRPr sz="2400" b="1"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28153"/>
            <a:ext cx="6879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649826" y="1391008"/>
            <a:ext cx="6096000" cy="273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2400" dirty="0">
                <a:solidFill>
                  <a:schemeClr val="dk1"/>
                </a:solidFill>
              </a:rPr>
              <a:t>Introduction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2400" dirty="0">
                <a:solidFill>
                  <a:schemeClr val="dk1"/>
                </a:solidFill>
              </a:rPr>
              <a:t>Motivation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2400" dirty="0">
                <a:solidFill>
                  <a:schemeClr val="dk1"/>
                </a:solidFill>
              </a:rPr>
              <a:t>Problem Statement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2400" dirty="0">
                <a:solidFill>
                  <a:schemeClr val="dk1"/>
                </a:solidFill>
              </a:rPr>
              <a:t>Objectives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2400" dirty="0">
                <a:solidFill>
                  <a:schemeClr val="dk1"/>
                </a:solidFill>
              </a:rPr>
              <a:t>Related Works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2400" dirty="0">
                <a:solidFill>
                  <a:schemeClr val="dk1"/>
                </a:solidFill>
              </a:rPr>
              <a:t>Proposed Mechanism</a:t>
            </a:r>
          </a:p>
        </p:txBody>
      </p:sp>
      <p:sp>
        <p:nvSpPr>
          <p:cNvPr id="68" name="Google Shape;68;p14"/>
          <p:cNvSpPr txBox="1"/>
          <p:nvPr/>
        </p:nvSpPr>
        <p:spPr>
          <a:xfrm>
            <a:off x="0" y="4743300"/>
            <a:ext cx="6667400" cy="430857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dirty="0">
                <a:solidFill>
                  <a:srgbClr val="134F5C"/>
                </a:solidFill>
              </a:rPr>
              <a:t>Machine Learning based approach for Diabetes Prediction</a:t>
            </a:r>
            <a:endParaRPr lang="en-US" sz="1600" dirty="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446175" y="2307175"/>
            <a:ext cx="278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6667400" y="4743300"/>
            <a:ext cx="24852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GB" sz="1400" dirty="0">
                <a:latin typeface="Merriweather Black"/>
                <a:ea typeface="Merriweather Black"/>
                <a:cs typeface="Merriweather Black"/>
                <a:sym typeface="Merriweather Black"/>
              </a:rPr>
              <a:t>April 24, 2023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B1A0EB-80F6-211C-9AD9-9BB9DC043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630" y="582253"/>
            <a:ext cx="3487969" cy="41610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5"/>
          <p:cNvCxnSpPr/>
          <p:nvPr/>
        </p:nvCxnSpPr>
        <p:spPr>
          <a:xfrm>
            <a:off x="5250" y="4743300"/>
            <a:ext cx="9133500" cy="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58150" y="1164175"/>
            <a:ext cx="58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550700" y="1312325"/>
            <a:ext cx="609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5250" y="4743300"/>
            <a:ext cx="6709800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400" b="1" dirty="0">
                <a:solidFill>
                  <a:srgbClr val="134F5C"/>
                </a:solidFill>
              </a:rPr>
              <a:t>Machine Learning based approach for Diabetes Prediction</a:t>
            </a:r>
            <a:endParaRPr lang="en-US" sz="1400" dirty="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709825" y="4743300"/>
            <a:ext cx="24240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GB" sz="1400" dirty="0">
                <a:latin typeface="Merriweather Black"/>
                <a:ea typeface="Merriweather Black"/>
                <a:cs typeface="Merriweather Black"/>
                <a:sym typeface="Merriweather Black"/>
              </a:rPr>
              <a:t>April 24, 2023</a:t>
            </a:r>
          </a:p>
        </p:txBody>
      </p:sp>
      <p:cxnSp>
        <p:nvCxnSpPr>
          <p:cNvPr id="80" name="Google Shape;80;p15"/>
          <p:cNvCxnSpPr/>
          <p:nvPr/>
        </p:nvCxnSpPr>
        <p:spPr>
          <a:xfrm rot="10800000" flipH="1">
            <a:off x="2550" y="554100"/>
            <a:ext cx="9138900" cy="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5"/>
          <p:cNvSpPr txBox="1"/>
          <p:nvPr/>
        </p:nvSpPr>
        <p:spPr>
          <a:xfrm>
            <a:off x="0" y="0"/>
            <a:ext cx="91335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                                      INTRODUCTION</a:t>
            </a:r>
            <a:endParaRPr sz="2400" b="1"/>
          </a:p>
        </p:txBody>
      </p:sp>
      <p:sp>
        <p:nvSpPr>
          <p:cNvPr id="82" name="Google Shape;82;p15"/>
          <p:cNvSpPr txBox="1"/>
          <p:nvPr/>
        </p:nvSpPr>
        <p:spPr>
          <a:xfrm>
            <a:off x="1220125" y="1514650"/>
            <a:ext cx="605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0" y="848544"/>
            <a:ext cx="8880529" cy="418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1600" dirty="0">
                <a:solidFill>
                  <a:schemeClr val="dk1"/>
                </a:solidFill>
              </a:rPr>
              <a:t>Diabetes :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1600" i="0" dirty="0">
                <a:solidFill>
                  <a:schemeClr val="tx1"/>
                </a:solidFill>
                <a:effectLst/>
                <a:latin typeface="+mj-lt"/>
              </a:rPr>
              <a:t>chronic disease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+mj-lt"/>
              </a:rPr>
              <a:t>that affects millions of people worldwide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GB" dirty="0">
              <a:solidFill>
                <a:schemeClr val="tx1"/>
              </a:solidFill>
              <a:latin typeface="+mj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</a:rPr>
              <a:t>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conomic burden of Type 2 Diabetes (T2D) on society has increased over time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number of people with diabetes rose from 108 million in 1980 to 422 million in 2014. Prevalence has been rising more rapidly in low- and middle-income countries than in high-income countries</a:t>
            </a:r>
            <a:r>
              <a:rPr lang="en-US" dirty="0">
                <a:solidFill>
                  <a:srgbClr val="3C4245"/>
                </a:solidFill>
                <a:latin typeface="Arial" panose="020B0604020202020204" pitchFamily="34" charset="0"/>
              </a:rPr>
              <a:t> (source: WHO)</a:t>
            </a:r>
            <a:endParaRPr lang="en-US" i="0" dirty="0">
              <a:solidFill>
                <a:srgbClr val="3C4245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GB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Early prediction of diabetes and prediabetes can reduce treatment costs and improve intervention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GB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dirty="0">
                <a:solidFill>
                  <a:schemeClr val="dk1"/>
                </a:solidFill>
              </a:rPr>
              <a:t>Life Insurance policy can be suggested with the help of this work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GB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dirty="0">
                <a:solidFill>
                  <a:schemeClr val="dk1"/>
                </a:solidFill>
              </a:rPr>
              <a:t>Health check up data taken as subject under test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GB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en-US" i="0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A healthy diet, regular physical activity, maintaining a normal body weight and avoiding tobacco use are ways to prevent or delay the onset of type 2 diabetes.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GB" dirty="0">
              <a:solidFill>
                <a:schemeClr val="dk1"/>
              </a:solidFill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19"/>
          <p:cNvCxnSpPr/>
          <p:nvPr/>
        </p:nvCxnSpPr>
        <p:spPr>
          <a:xfrm rot="10800000" flipH="1">
            <a:off x="0" y="554100"/>
            <a:ext cx="9239400" cy="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9"/>
          <p:cNvSpPr txBox="1"/>
          <p:nvPr/>
        </p:nvSpPr>
        <p:spPr>
          <a:xfrm>
            <a:off x="0" y="0"/>
            <a:ext cx="91440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                                        MOTIVATION</a:t>
            </a:r>
            <a:endParaRPr sz="2400" b="1" dirty="0"/>
          </a:p>
        </p:txBody>
      </p:sp>
      <p:cxnSp>
        <p:nvCxnSpPr>
          <p:cNvPr id="126" name="Google Shape;126;p19"/>
          <p:cNvCxnSpPr/>
          <p:nvPr/>
        </p:nvCxnSpPr>
        <p:spPr>
          <a:xfrm>
            <a:off x="37050" y="4743300"/>
            <a:ext cx="9165300" cy="4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9"/>
          <p:cNvSpPr txBox="1"/>
          <p:nvPr/>
        </p:nvSpPr>
        <p:spPr>
          <a:xfrm>
            <a:off x="359825" y="5080000"/>
            <a:ext cx="609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19"/>
          <p:cNvSpPr txBox="1"/>
          <p:nvPr/>
        </p:nvSpPr>
        <p:spPr>
          <a:xfrm>
            <a:off x="-7381" y="4743300"/>
            <a:ext cx="6709800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400" b="1" dirty="0">
                <a:solidFill>
                  <a:srgbClr val="134F5C"/>
                </a:solidFill>
              </a:rPr>
              <a:t>Machine Learning based approach for Diabetes Prediction</a:t>
            </a:r>
            <a:endParaRPr lang="en-US" sz="1400" dirty="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6709825" y="4743300"/>
            <a:ext cx="24342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GB" sz="1400" dirty="0">
                <a:latin typeface="Merriweather Black"/>
                <a:ea typeface="Merriweather Black"/>
                <a:cs typeface="Merriweather Black"/>
                <a:sym typeface="Merriweather Black"/>
              </a:rPr>
              <a:t>April 24, 2023</a:t>
            </a:r>
          </a:p>
        </p:txBody>
      </p:sp>
      <p:sp>
        <p:nvSpPr>
          <p:cNvPr id="130" name="Google Shape;130;p19"/>
          <p:cNvSpPr txBox="1"/>
          <p:nvPr/>
        </p:nvSpPr>
        <p:spPr>
          <a:xfrm>
            <a:off x="359825" y="656175"/>
            <a:ext cx="8233800" cy="147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1600" b="1" dirty="0">
                <a:solidFill>
                  <a:schemeClr val="dk1"/>
                </a:solidFill>
              </a:rPr>
              <a:t>“ Trying to manage diabetes is hard because if you don’t, there are consequences you’ll have to deal with later in life ”</a:t>
            </a:r>
            <a:r>
              <a:rPr lang="en-GB" sz="1900" dirty="0">
                <a:solidFill>
                  <a:schemeClr val="dk1"/>
                </a:solidFill>
              </a:rPr>
              <a:t> - </a:t>
            </a:r>
            <a:r>
              <a:rPr lang="en-GB" sz="1600" dirty="0">
                <a:solidFill>
                  <a:schemeClr val="dk1"/>
                </a:solidFill>
              </a:rPr>
              <a:t>Bryan Adams</a:t>
            </a:r>
            <a:endParaRPr lang="en-US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1900" dirty="0">
                <a:solidFill>
                  <a:schemeClr val="dk1"/>
                </a:solidFill>
              </a:rPr>
              <a:t>Sugar consumption: Too much sweetness is injurious to health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sz="1900" dirty="0">
              <a:solidFill>
                <a:schemeClr val="dk1"/>
              </a:solidFill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762000" y="2592925"/>
            <a:ext cx="609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124691" y="4260271"/>
            <a:ext cx="462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[Source: @Wikipedia]</a:t>
            </a:r>
          </a:p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48676" y="4274130"/>
            <a:ext cx="2353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[Source: rghospitals.com]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A63873-966E-C4C0-4DCC-6498B883A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47" y="1833699"/>
            <a:ext cx="3952068" cy="2437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D59A88-9497-4C87-BBB0-44982C11E6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3717" y="1845606"/>
            <a:ext cx="3979908" cy="24146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/>
        </p:nvSpPr>
        <p:spPr>
          <a:xfrm>
            <a:off x="0" y="0"/>
            <a:ext cx="91335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                                 PROBLEM STATEMENT</a:t>
            </a:r>
            <a:endParaRPr sz="2400" b="1"/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0" y="4755084"/>
            <a:ext cx="6731100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400" b="1" dirty="0">
                <a:solidFill>
                  <a:srgbClr val="134F5C"/>
                </a:solidFill>
              </a:rPr>
              <a:t>Machine Learning based approach for Diabetes Prediction</a:t>
            </a:r>
            <a:endParaRPr lang="en-US" sz="1400" dirty="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6731100" y="4743300"/>
            <a:ext cx="24024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GB" sz="1400" dirty="0">
                <a:latin typeface="Merriweather Black"/>
                <a:ea typeface="Merriweather Black"/>
                <a:cs typeface="Merriweather Black"/>
                <a:sym typeface="Merriweather Black"/>
              </a:rPr>
              <a:t>April 24, 2023</a:t>
            </a:r>
          </a:p>
        </p:txBody>
      </p:sp>
      <p:sp>
        <p:nvSpPr>
          <p:cNvPr id="116" name="Google Shape;116;p18"/>
          <p:cNvSpPr txBox="1"/>
          <p:nvPr/>
        </p:nvSpPr>
        <p:spPr>
          <a:xfrm>
            <a:off x="433923" y="624425"/>
            <a:ext cx="7109877" cy="1865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900" dirty="0">
                <a:solidFill>
                  <a:schemeClr val="dk1"/>
                </a:solidFill>
              </a:rPr>
              <a:t>Aim to reduce the death rate due to diabetes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900" dirty="0">
                <a:solidFill>
                  <a:schemeClr val="dk1"/>
                </a:solidFill>
              </a:rPr>
              <a:t>Implementing latest technological advancements such as Machine learning &amp; AI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900" dirty="0">
                <a:solidFill>
                  <a:schemeClr val="dk1"/>
                </a:solidFill>
              </a:rPr>
              <a:t>Specific Life Insurance policy can be suggested to patient based on predicted result.</a:t>
            </a:r>
            <a:endParaRPr sz="1900" dirty="0">
              <a:solidFill>
                <a:schemeClr val="dk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42165" y="4447307"/>
            <a:ext cx="29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       [Source: ouhealth.com ]</a:t>
            </a:r>
          </a:p>
          <a:p>
            <a:r>
              <a:rPr lang="en-US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9448" y="4412673"/>
            <a:ext cx="3634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[Source: Stanford diabetes research center]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5F54A7-56DE-2DE3-50BA-E7B2EF245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94" y="2455655"/>
            <a:ext cx="3928821" cy="19570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228364-A02E-E845-B6DF-F6703707C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222" y="2193010"/>
            <a:ext cx="3669877" cy="22196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/>
        </p:nvSpPr>
        <p:spPr>
          <a:xfrm>
            <a:off x="0" y="0"/>
            <a:ext cx="91335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                                           OBJECTIVES</a:t>
            </a:r>
            <a:endParaRPr sz="2400" b="1" dirty="0"/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0" y="4774296"/>
            <a:ext cx="6731100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400" b="1" dirty="0">
                <a:solidFill>
                  <a:srgbClr val="134F5C"/>
                </a:solidFill>
              </a:rPr>
              <a:t>Machine Learning based approach for Diabetes Prediction</a:t>
            </a:r>
            <a:endParaRPr lang="en-US" sz="1400" dirty="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6731100" y="4743300"/>
            <a:ext cx="24024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GB" sz="1400" dirty="0">
                <a:latin typeface="Merriweather Black"/>
                <a:ea typeface="Merriweather Black"/>
                <a:cs typeface="Merriweather Black"/>
                <a:sym typeface="Merriweather Black"/>
              </a:rPr>
              <a:t>April 24, 2023</a:t>
            </a:r>
          </a:p>
        </p:txBody>
      </p:sp>
      <p:sp>
        <p:nvSpPr>
          <p:cNvPr id="116" name="Google Shape;116;p18"/>
          <p:cNvSpPr txBox="1"/>
          <p:nvPr/>
        </p:nvSpPr>
        <p:spPr>
          <a:xfrm>
            <a:off x="488167" y="1277563"/>
            <a:ext cx="7109877" cy="241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The goal of this project is to develop a machine learning model that can       accurately predict the likelihood of a person having diabetes based on various clinical features and give suggestion of relevant Insurance policy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The main objective of this project is to provide accurate predictions to assist doctors in diagnosing diabetes and provide early interventions for patients</a:t>
            </a:r>
            <a:endParaRPr lang="en-US" sz="1800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0179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/>
        </p:nvSpPr>
        <p:spPr>
          <a:xfrm>
            <a:off x="0" y="0"/>
            <a:ext cx="91440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                                    EXISTING WORK</a:t>
            </a:r>
            <a:endParaRPr sz="2400" b="1"/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0" y="4743300"/>
            <a:ext cx="6709800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400" b="1" dirty="0">
                <a:solidFill>
                  <a:srgbClr val="134F5C"/>
                </a:solidFill>
              </a:rPr>
              <a:t>Machine Learning based approach for Diabetes Prediction</a:t>
            </a:r>
            <a:endParaRPr lang="en-US" sz="1400" dirty="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6709825" y="4743300"/>
            <a:ext cx="24342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GB" sz="1400" dirty="0">
                <a:latin typeface="Merriweather Black"/>
                <a:ea typeface="Merriweather Black"/>
                <a:cs typeface="Merriweather Black"/>
                <a:sym typeface="Merriweather Black"/>
              </a:rPr>
              <a:t>April 24, 2023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796213"/>
              </p:ext>
            </p:extLst>
          </p:nvPr>
        </p:nvGraphicFramePr>
        <p:xfrm>
          <a:off x="154983" y="1108129"/>
          <a:ext cx="8711926" cy="3140542"/>
        </p:xfrm>
        <a:graphic>
          <a:graphicData uri="http://schemas.openxmlformats.org/drawingml/2006/table">
            <a:tbl>
              <a:tblPr/>
              <a:tblGrid>
                <a:gridCol w="2855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3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2562">
                <a:tc>
                  <a:txBody>
                    <a:bodyPr/>
                    <a:lstStyle/>
                    <a:p>
                      <a:pPr algn="l">
                        <a:lnSpc>
                          <a:spcPct val="111000"/>
                        </a:lnSpc>
                        <a:spcAft>
                          <a:spcPts val="50"/>
                        </a:spcAft>
                      </a:pPr>
                      <a:r>
                        <a:rPr lang="en-IN" sz="1000" dirty="0"/>
                        <a:t>Md. Maniruzzaman et  al (3)</a:t>
                      </a:r>
                      <a:endParaRPr lang="en-US" sz="1000" u="none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1000"/>
                        </a:lnSpc>
                        <a:spcAft>
                          <a:spcPts val="160"/>
                        </a:spcAft>
                      </a:pPr>
                      <a:r>
                        <a:rPr lang="en-US" sz="1100" dirty="0"/>
                        <a:t>Classifcation and prediction of diabetes disease using machine learning paradigm (</a:t>
                      </a: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Three sets of ML-based classifiers as Naïve Bayes(NB), Decision Tree(DT) &amp; Adaboost( AB) is used</a:t>
                      </a:r>
                      <a:r>
                        <a:rPr lang="en-US" sz="1100" dirty="0"/>
                        <a:t>)</a:t>
                      </a:r>
                      <a:endParaRPr lang="en-US" sz="1100" u="none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1000"/>
                        </a:lnSpc>
                        <a:spcAft>
                          <a:spcPts val="160"/>
                        </a:spcAft>
                      </a:pPr>
                      <a:r>
                        <a:rPr lang="en-US" sz="1200" u="none" dirty="0"/>
                        <a:t>2020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2207">
                <a:tc>
                  <a:txBody>
                    <a:bodyPr/>
                    <a:lstStyle/>
                    <a:p>
                      <a:pPr algn="l">
                        <a:lnSpc>
                          <a:spcPct val="111000"/>
                        </a:lnSpc>
                        <a:spcAft>
                          <a:spcPts val="60"/>
                        </a:spcAft>
                      </a:pPr>
                      <a:r>
                        <a:rPr lang="en-IN" sz="1000" dirty="0"/>
                        <a:t>Umair Muneer Butt et  al (3)</a:t>
                      </a:r>
                      <a:endParaRPr lang="en-US" sz="1000" dirty="0">
                        <a:latin typeface="LM Roman 12"/>
                        <a:ea typeface="LM Roman 12"/>
                        <a:cs typeface="LM Roman 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1000"/>
                        </a:lnSpc>
                        <a:spcAft>
                          <a:spcPts val="60"/>
                        </a:spcAft>
                      </a:pPr>
                      <a:endParaRPr lang="en-US" sz="1100" dirty="0"/>
                    </a:p>
                    <a:p>
                      <a:pPr algn="l">
                        <a:lnSpc>
                          <a:spcPct val="111000"/>
                        </a:lnSpc>
                        <a:spcAft>
                          <a:spcPts val="60"/>
                        </a:spcAft>
                      </a:pPr>
                      <a:r>
                        <a:rPr lang="en-US" sz="1100" dirty="0"/>
                        <a:t>Machine Learning Based Diabetes Classification and Prediction for Healthcare Applications (</a:t>
                      </a: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for the predictive analysis of diabetes, long short-term memory (LSTM), moving averages (MA), and linear regression (LR) is used</a:t>
                      </a:r>
                      <a:r>
                        <a:rPr lang="en-US" sz="1100" dirty="0"/>
                        <a:t>)</a:t>
                      </a:r>
                    </a:p>
                    <a:p>
                      <a:pPr algn="l">
                        <a:lnSpc>
                          <a:spcPct val="111000"/>
                        </a:lnSpc>
                        <a:spcAft>
                          <a:spcPts val="6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latin typeface="LM Roman 12"/>
                        <a:ea typeface="LM Roman 12"/>
                        <a:cs typeface="LM Roman 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1000"/>
                        </a:lnSpc>
                        <a:spcAft>
                          <a:spcPts val="60"/>
                        </a:spcAft>
                      </a:pPr>
                      <a:r>
                        <a:rPr lang="en-US" sz="1100" dirty="0">
                          <a:latin typeface="LM Roman 12"/>
                          <a:ea typeface="LM Roman 12"/>
                          <a:cs typeface="LM Roman 12"/>
                        </a:rPr>
                        <a:t>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683">
                <a:tc>
                  <a:txBody>
                    <a:bodyPr/>
                    <a:lstStyle/>
                    <a:p>
                      <a:pPr algn="l">
                        <a:lnSpc>
                          <a:spcPct val="111000"/>
                        </a:lnSpc>
                        <a:spcAft>
                          <a:spcPts val="60"/>
                        </a:spcAft>
                      </a:pPr>
                      <a:r>
                        <a:rPr lang="en-IN" sz="1000" dirty="0"/>
                        <a:t>Aishwarya Mujumdara et  al (1)</a:t>
                      </a:r>
                      <a:endParaRPr lang="en-US" sz="1000" b="0" i="0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LM Roman 12"/>
                        <a:cs typeface="LM Roman 12"/>
                        <a:sym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1000"/>
                        </a:lnSpc>
                        <a:spcAft>
                          <a:spcPts val="175"/>
                        </a:spcAft>
                      </a:pPr>
                      <a:r>
                        <a:rPr lang="en-US" sz="1100" dirty="0"/>
                        <a:t>Diabetes Prediction using Machine Learning Algorithms</a:t>
                      </a:r>
                      <a:endParaRPr lang="en-US" sz="1100" dirty="0">
                        <a:solidFill>
                          <a:schemeClr val="tx1"/>
                        </a:solidFill>
                        <a:latin typeface="LM Roman 12"/>
                        <a:ea typeface="LM Roman 12"/>
                        <a:cs typeface="LM Roman 1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1000"/>
                        </a:lnSpc>
                        <a:spcAft>
                          <a:spcPts val="175"/>
                        </a:spcAft>
                      </a:pPr>
                      <a:r>
                        <a:rPr lang="en-US" sz="1100" dirty="0">
                          <a:latin typeface="LM Roman 12"/>
                          <a:ea typeface="LM Roman 12"/>
                          <a:cs typeface="LM Roman 12"/>
                        </a:rPr>
                        <a:t>2019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/>
        </p:nvSpPr>
        <p:spPr>
          <a:xfrm>
            <a:off x="0" y="0"/>
            <a:ext cx="91440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                                    BLOCK DIAGRAM</a:t>
            </a:r>
            <a:endParaRPr sz="2400" b="1" dirty="0"/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0" y="4743300"/>
            <a:ext cx="6709800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400" b="1" dirty="0">
                <a:solidFill>
                  <a:srgbClr val="134F5C"/>
                </a:solidFill>
              </a:rPr>
              <a:t>Machine Learning based approach for Diabetes Prediction</a:t>
            </a:r>
            <a:endParaRPr lang="en-US" sz="1400" dirty="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6709825" y="4743300"/>
            <a:ext cx="24342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GB" sz="1400" dirty="0">
                <a:latin typeface="Merriweather Black"/>
                <a:ea typeface="Merriweather Black"/>
                <a:cs typeface="Merriweather Black"/>
                <a:sym typeface="Merriweather Black"/>
              </a:rPr>
              <a:t>April 24, 2023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C2D667-E734-3DBB-EA11-90F7B1E6F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064" y="554100"/>
            <a:ext cx="5897105" cy="41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9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/>
        </p:nvSpPr>
        <p:spPr>
          <a:xfrm>
            <a:off x="0" y="0"/>
            <a:ext cx="91440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                             PROPOSED MECHANISM</a:t>
            </a:r>
            <a:endParaRPr sz="2400" b="1" dirty="0"/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0" y="4743300"/>
            <a:ext cx="6709800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400" b="1" dirty="0">
                <a:solidFill>
                  <a:srgbClr val="134F5C"/>
                </a:solidFill>
              </a:rPr>
              <a:t>Machine Learning based approach for Diabetes Prediction</a:t>
            </a:r>
            <a:endParaRPr lang="en-US" sz="1400" dirty="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6709825" y="4743300"/>
            <a:ext cx="24342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GB" sz="1400" dirty="0">
                <a:latin typeface="Merriweather Black"/>
                <a:ea typeface="Merriweather Black"/>
                <a:cs typeface="Merriweather Black"/>
                <a:sym typeface="Merriweather Black"/>
              </a:rPr>
              <a:t>April 24, 2023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9675" y="1143000"/>
            <a:ext cx="8121112" cy="2613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</a:rPr>
              <a:t>Dataset has been taken from Kaggle containing the values like Glucose level, Pregnancies, Blood Pressure etc.</a:t>
            </a: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</a:rPr>
              <a:t>Pre processing of data before going through the model has been done</a:t>
            </a: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</a:rPr>
              <a:t>80% data taken for training and 20% data taken for testing</a:t>
            </a: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</a:rPr>
              <a:t>Training model based on concept like SVM, random forest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3C5B06-88CA-1440-ACA8-C20F19915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723</Words>
  <Application>Microsoft Office PowerPoint</Application>
  <PresentationFormat>On-screen Show (16:9)</PresentationFormat>
  <Paragraphs>107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Wingdings</vt:lpstr>
      <vt:lpstr>Arial Unicode MS</vt:lpstr>
      <vt:lpstr>Arial</vt:lpstr>
      <vt:lpstr>Merriweather Black</vt:lpstr>
      <vt:lpstr>Times New Roman</vt:lpstr>
      <vt:lpstr>Söhne</vt:lpstr>
      <vt:lpstr>LM Roman 12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Amarjeet Kumar Singh</cp:lastModifiedBy>
  <cp:revision>58</cp:revision>
  <dcterms:modified xsi:type="dcterms:W3CDTF">2023-05-04T09:15:01Z</dcterms:modified>
</cp:coreProperties>
</file>