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Playfair Display" panose="020B06040202020202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a8f7c24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a8f7c24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a8f7c24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3a8f7c24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a8f7c24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a8f7c24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3a8f7c24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3a8f7c24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a8f7c24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3a8f7c24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3a8f7c24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3a8f7c24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3a8f7c24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3a8f7c24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a8f7c245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3a8f7c245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2f72602b5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2f72602b5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a8f7c245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3a8f7c245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3a8f7c24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3a8f7c24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a8f7c24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3a8f7c24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22450" y="0"/>
            <a:ext cx="85971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PROGRESS PRESENTATION ON</a:t>
            </a:r>
            <a:endParaRPr sz="30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RESTAURANT MANAGEMENT SYSTEM</a:t>
            </a:r>
            <a:endParaRPr sz="308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0" y="3058800"/>
            <a:ext cx="4077600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26">
                <a:solidFill>
                  <a:schemeClr val="dk1"/>
                </a:solidFill>
              </a:rPr>
              <a:t>  </a:t>
            </a:r>
            <a:r>
              <a:rPr lang="en" sz="7526" u="sng">
                <a:solidFill>
                  <a:schemeClr val="dk1"/>
                </a:solidFill>
              </a:rPr>
              <a:t>Team Members:</a:t>
            </a:r>
            <a:endParaRPr sz="7526" u="sng">
              <a:solidFill>
                <a:schemeClr val="dk1"/>
              </a:solidFill>
            </a:endParaRPr>
          </a:p>
          <a:p>
            <a:pPr marL="457200" lvl="0" indent="-327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23">
                <a:solidFill>
                  <a:schemeClr val="dk1"/>
                </a:solidFill>
              </a:rPr>
              <a:t>Amarjeet Kumar Singh</a:t>
            </a:r>
            <a:endParaRPr sz="6223">
              <a:solidFill>
                <a:schemeClr val="dk1"/>
              </a:solidFill>
            </a:endParaRPr>
          </a:p>
          <a:p>
            <a:pPr marL="457200" lvl="0" indent="-327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23">
                <a:solidFill>
                  <a:schemeClr val="dk1"/>
                </a:solidFill>
              </a:rPr>
              <a:t>Phungkha Basumatary</a:t>
            </a:r>
            <a:endParaRPr sz="6223">
              <a:solidFill>
                <a:schemeClr val="dk1"/>
              </a:solidFill>
            </a:endParaRPr>
          </a:p>
          <a:p>
            <a:pPr marL="457200" lvl="0" indent="-327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23">
                <a:solidFill>
                  <a:schemeClr val="dk1"/>
                </a:solidFill>
              </a:rPr>
              <a:t>Rwikhamuti Basumatary</a:t>
            </a:r>
            <a:endParaRPr sz="6223">
              <a:solidFill>
                <a:schemeClr val="dk1"/>
              </a:solidFill>
            </a:endParaRPr>
          </a:p>
          <a:p>
            <a:pPr marL="457200" lvl="0" indent="-327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23">
                <a:solidFill>
                  <a:schemeClr val="dk1"/>
                </a:solidFill>
              </a:rPr>
              <a:t>Bhagyashree Nath</a:t>
            </a:r>
            <a:endParaRPr sz="6223">
              <a:solidFill>
                <a:schemeClr val="dk1"/>
              </a:solidFill>
            </a:endParaRPr>
          </a:p>
          <a:p>
            <a:pPr marL="457200" lvl="0" indent="-327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223">
                <a:solidFill>
                  <a:schemeClr val="dk1"/>
                </a:solidFill>
              </a:rPr>
              <a:t>Jyoshna Rani Roy</a:t>
            </a:r>
            <a:endParaRPr sz="622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00" y="1346100"/>
            <a:ext cx="1518550" cy="16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159825" y="1635700"/>
            <a:ext cx="345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Software Engineering Project</a:t>
            </a:r>
            <a:endParaRPr sz="1500" b="1">
              <a:solidFill>
                <a:srgbClr val="FFFF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302050" y="3631875"/>
            <a:ext cx="423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1500" b="1" dirty="0">
                <a:latin typeface="Playfair Display"/>
                <a:ea typeface="Playfair Display"/>
                <a:cs typeface="Playfair Display"/>
                <a:sym typeface="Playfair Display"/>
              </a:rPr>
              <a:t>nstructor:  Prasanta Baruah</a:t>
            </a:r>
            <a:endParaRPr sz="1500"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Assistant Professor, Dept. of CSE</a:t>
            </a:r>
            <a:endParaRPr sz="15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0" y="98050"/>
            <a:ext cx="8520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Food Menu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5" y="714250"/>
            <a:ext cx="8643048" cy="4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168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highlight>
                  <a:srgbClr val="F8FAFC"/>
                </a:highlight>
              </a:rPr>
              <a:t>WORK DONE</a:t>
            </a:r>
            <a:endParaRPr sz="2620" b="1">
              <a:highlight>
                <a:srgbClr val="F8FAFC"/>
              </a:highlight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Till date, Following functionalities have been implemented:</a:t>
            </a:r>
            <a:endParaRPr b="1" u="sng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b="1" u="sng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Registration, Login and User authentication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Food categories section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Menu section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Header &amp; Footer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Order making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/>
              <a:t>WORK TO BE DONE</a:t>
            </a:r>
            <a:endParaRPr sz="2520" b="1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000000"/>
                </a:solidFill>
              </a:rPr>
              <a:t>Following Things has to be done:</a:t>
            </a:r>
            <a:endParaRPr sz="2200" b="1" u="sng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b="1" u="sng">
                <a:solidFill>
                  <a:srgbClr val="000000"/>
                </a:solidFill>
              </a:rPr>
              <a:t>Order Processing</a:t>
            </a:r>
            <a:endParaRPr sz="2200" b="1" u="sng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b="1" u="sng">
                <a:solidFill>
                  <a:srgbClr val="000000"/>
                </a:solidFill>
              </a:rPr>
              <a:t>Admin User Interface</a:t>
            </a:r>
            <a:endParaRPr sz="2200" b="1" u="sng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b="1" u="sng">
                <a:solidFill>
                  <a:srgbClr val="000000"/>
                </a:solidFill>
              </a:rPr>
              <a:t>New Food Category Creation</a:t>
            </a:r>
            <a:endParaRPr sz="2200" b="1" u="sng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b="1" u="sng">
                <a:solidFill>
                  <a:srgbClr val="000000"/>
                </a:solidFill>
              </a:rPr>
              <a:t>New Menu Creation</a:t>
            </a:r>
            <a:endParaRPr sz="2200" b="1" u="sng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b="1" u="sng">
                <a:solidFill>
                  <a:srgbClr val="000000"/>
                </a:solidFill>
              </a:rPr>
              <a:t>Deletion of existing menu</a:t>
            </a:r>
            <a:endParaRPr sz="2200"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16475" y="1691400"/>
            <a:ext cx="8520600" cy="17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/>
              <a:t>Thank You…</a:t>
            </a:r>
            <a:endParaRPr sz="10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48750" y="26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 b="1"/>
              <a:t>OVERVIEW</a:t>
            </a:r>
            <a:endParaRPr sz="3120" b="1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7760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9386">
                <a:solidFill>
                  <a:srgbClr val="000000"/>
                </a:solidFill>
              </a:rPr>
              <a:t>Introduction</a:t>
            </a:r>
            <a:endParaRPr sz="9386">
              <a:solidFill>
                <a:srgbClr val="000000"/>
              </a:solidFill>
            </a:endParaRPr>
          </a:p>
          <a:p>
            <a:pPr marL="457200" lvl="0" indent="-37760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9386">
                <a:solidFill>
                  <a:srgbClr val="000000"/>
                </a:solidFill>
              </a:rPr>
              <a:t>Objective</a:t>
            </a:r>
            <a:endParaRPr sz="9386">
              <a:solidFill>
                <a:srgbClr val="000000"/>
              </a:solidFill>
            </a:endParaRPr>
          </a:p>
          <a:p>
            <a:pPr marL="457200" lvl="0" indent="-37760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9386">
                <a:solidFill>
                  <a:srgbClr val="000000"/>
                </a:solidFill>
              </a:rPr>
              <a:t>How The System Works</a:t>
            </a:r>
            <a:endParaRPr sz="9386">
              <a:solidFill>
                <a:srgbClr val="000000"/>
              </a:solidFill>
            </a:endParaRPr>
          </a:p>
          <a:p>
            <a:pPr marL="457200" lvl="0" indent="-37760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9386">
                <a:solidFill>
                  <a:srgbClr val="000000"/>
                </a:solidFill>
              </a:rPr>
              <a:t>Interface</a:t>
            </a:r>
            <a:endParaRPr sz="9386">
              <a:solidFill>
                <a:srgbClr val="000000"/>
              </a:solidFill>
            </a:endParaRPr>
          </a:p>
          <a:p>
            <a:pPr marL="457200" lvl="0" indent="-37760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9386">
                <a:solidFill>
                  <a:srgbClr val="000000"/>
                </a:solidFill>
              </a:rPr>
              <a:t>Work done</a:t>
            </a:r>
            <a:endParaRPr sz="9386">
              <a:solidFill>
                <a:srgbClr val="000000"/>
              </a:solidFill>
            </a:endParaRPr>
          </a:p>
          <a:p>
            <a:pPr marL="457200" lvl="0" indent="-37760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9386">
                <a:solidFill>
                  <a:srgbClr val="000000"/>
                </a:solidFill>
              </a:rPr>
              <a:t>Future work</a:t>
            </a:r>
            <a:endParaRPr sz="9386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200" y="0"/>
            <a:ext cx="3591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34525" y="8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INTRODUCTION</a:t>
            </a:r>
            <a:endParaRPr sz="2720" b="1"/>
          </a:p>
        </p:txBody>
      </p:sp>
      <p:sp>
        <p:nvSpPr>
          <p:cNvPr id="75" name="Google Shape;75;p15"/>
          <p:cNvSpPr/>
          <p:nvPr/>
        </p:nvSpPr>
        <p:spPr>
          <a:xfrm>
            <a:off x="3528750" y="2194550"/>
            <a:ext cx="2086500" cy="1498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What is smart restaurant system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225850" y="3827650"/>
            <a:ext cx="1735800" cy="9132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Food and drink sent by waiter shortly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305050" y="895750"/>
            <a:ext cx="1645800" cy="1144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order menu at the table by itself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381350" y="960025"/>
            <a:ext cx="1645800" cy="1144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increase service quality of a restaurant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356525" y="3712000"/>
            <a:ext cx="1774500" cy="11445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shown on the UI will send to kitchen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046250" y="1298925"/>
            <a:ext cx="3239700" cy="36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012300" y="2065975"/>
            <a:ext cx="360000" cy="1626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000238" y="4100800"/>
            <a:ext cx="3317700" cy="366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804525" y="2104525"/>
            <a:ext cx="430200" cy="1710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6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/>
              <a:t>OBJECTIVES</a:t>
            </a:r>
            <a:endParaRPr sz="2620" b="1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244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100">
                <a:solidFill>
                  <a:srgbClr val="000000"/>
                </a:solidFill>
              </a:rPr>
              <a:t>ncrease Customer Comfortability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Customer Can take their time when order the menu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Reduce labour into a minimum needed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Encourage of restaurateur to use modern technology System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Reduce mistake made by waiters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47425" y="23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67" b="1"/>
              <a:t>How The System Works</a:t>
            </a:r>
            <a:endParaRPr sz="2067" b="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035625"/>
            <a:ext cx="8520600" cy="4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Initially user have to register into the application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User is registered they can login into the application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After login they can order food items showing different details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Food availability is showing in UI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order ID will be generated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details like login credentials, ordered food etc will be stored in MySQL Database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order reached to the kicken, Restaurant can move forward with next steps.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B9C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Technology Used</a:t>
            </a:r>
            <a:endParaRPr b="1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46675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MySQL is used as Database to store all the Information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SQL is used as Query language to retrieve and store data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PHP is used as a Backend Language to process data from frontend to backend and vice versa.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CSS is used to design the User Interface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HTML is used to show content in User Interface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XAMPP Platform is used for running Apache Server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-326450" y="10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USER INTERFACE</a:t>
            </a:r>
            <a:endParaRPr sz="2720" b="1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5" y="802925"/>
            <a:ext cx="8520600" cy="42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48525" y="90000"/>
            <a:ext cx="79011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Categories of Foods</a:t>
            </a:r>
            <a:endParaRPr sz="2200" b="1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51" y="634800"/>
            <a:ext cx="7843051" cy="43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0" y="79050"/>
            <a:ext cx="85206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b="1">
                <a:solidFill>
                  <a:schemeClr val="dk1"/>
                </a:solidFill>
              </a:rPr>
              <a:t>Customer Login System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25" y="588100"/>
            <a:ext cx="8143877" cy="45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Playfair Display</vt:lpstr>
      <vt:lpstr>Arial</vt:lpstr>
      <vt:lpstr>Oswald</vt:lpstr>
      <vt:lpstr>Montserrat</vt:lpstr>
      <vt:lpstr>Pop</vt:lpstr>
      <vt:lpstr>PROGRESS PRESENTATION ON RESTAURANT MANAGEMENT SYSTEM</vt:lpstr>
      <vt:lpstr>OVERVIEW</vt:lpstr>
      <vt:lpstr>INTRODUCTION</vt:lpstr>
      <vt:lpstr>OBJECTIVES</vt:lpstr>
      <vt:lpstr>How The System Works</vt:lpstr>
      <vt:lpstr>Technology Used</vt:lpstr>
      <vt:lpstr>USER INTERFACE</vt:lpstr>
      <vt:lpstr>PowerPoint Presentation</vt:lpstr>
      <vt:lpstr>PowerPoint Presentation</vt:lpstr>
      <vt:lpstr>PowerPoint Presentation</vt:lpstr>
      <vt:lpstr>WORK DONE</vt:lpstr>
      <vt:lpstr>WORK TO BE DONE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 ON RESTAURANT MANAGEMENT SYSTEM</dc:title>
  <cp:lastModifiedBy>Amarjeet Kumar Singh</cp:lastModifiedBy>
  <cp:revision>1</cp:revision>
  <dcterms:modified xsi:type="dcterms:W3CDTF">2023-05-11T20:27:27Z</dcterms:modified>
</cp:coreProperties>
</file>