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04FE-8D65-4068-B80C-F02F34274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88916"/>
            <a:ext cx="8825658" cy="2677648"/>
          </a:xfrm>
        </p:spPr>
        <p:txBody>
          <a:bodyPr/>
          <a:lstStyle/>
          <a:p>
            <a:r>
              <a:rPr lang="en-IN" u="sng" dirty="0">
                <a:latin typeface="Cooper Black" panose="0208090404030B020404" pitchFamily="18" charset="0"/>
                <a:cs typeface="Aharoni" panose="020B0604020202020204" pitchFamily="2" charset="-79"/>
              </a:rPr>
              <a:t>EASY PAY </a:t>
            </a:r>
            <a:br>
              <a:rPr lang="en-IN" u="sng" dirty="0">
                <a:latin typeface="Cooper Black" panose="0208090404030B020404" pitchFamily="18" charset="0"/>
                <a:cs typeface="Aharoni" panose="020B0604020202020204" pitchFamily="2" charset="-79"/>
              </a:rPr>
            </a:br>
            <a:r>
              <a:rPr lang="en-IN" u="sng" dirty="0">
                <a:latin typeface="Cooper Black" panose="0208090404030B020404" pitchFamily="18" charset="0"/>
                <a:cs typeface="Aharoni" panose="020B0604020202020204" pitchFamily="2" charset="-79"/>
              </a:rPr>
              <a:t>WALLET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C19B9-B4FA-4DEE-8CA7-5CBF7AF6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70145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Name: Amarjeet Soni</a:t>
            </a:r>
          </a:p>
          <a:p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Emp. ID: </a:t>
            </a:r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46022395</a:t>
            </a:r>
            <a:endParaRPr lang="en-IN" sz="2000" b="1" dirty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01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02EDB-A545-4B9B-9F9F-D7A09287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oper Black" panose="0208090404030B020404" pitchFamily="18" charset="0"/>
              </a:rPr>
              <a:t>OBJECTIVE</a:t>
            </a:r>
          </a:p>
        </p:txBody>
      </p:sp>
      <p:pic>
        <p:nvPicPr>
          <p:cNvPr id="1026" name="Picture 2" descr="Bill Wallet App icon | Mobile app, App icon, App">
            <a:extLst>
              <a:ext uri="{FF2B5EF4-FFF2-40B4-BE49-F238E27FC236}">
                <a16:creationId xmlns:a16="http://schemas.microsoft.com/office/drawing/2014/main" id="{F10A4D31-BBAD-45AA-A40B-DE6765093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r="8902" b="2"/>
          <a:stretch/>
        </p:blipFill>
        <p:spPr bwMode="auto"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8FA4B-A133-485B-B93A-A7F8ECB62DAB}"/>
              </a:ext>
            </a:extLst>
          </p:cNvPr>
          <p:cNvSpPr txBox="1"/>
          <p:nvPr/>
        </p:nvSpPr>
        <p:spPr>
          <a:xfrm>
            <a:off x="639098" y="2418735"/>
            <a:ext cx="607277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 Easy pay is created to meet the needs of online transaction services with some features: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Easy to Use.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Easy to create account only very basic information is required to create new account.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Fast, safe and secure.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Features are like Show balance, deposit, withdraw, fund transfer, show statement and forgot password.</a:t>
            </a:r>
          </a:p>
        </p:txBody>
      </p:sp>
    </p:spTree>
    <p:extLst>
      <p:ext uri="{BB962C8B-B14F-4D97-AF65-F5344CB8AC3E}">
        <p14:creationId xmlns:p14="http://schemas.microsoft.com/office/powerpoint/2010/main" val="141365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EDDB-52FF-4C08-9CF8-0A2EEA78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TECHNOLOGY STACK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688F-86E0-4D1A-97CF-E0BDDBD2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192837" cy="391657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en-US" b="1" dirty="0"/>
              <a:t>   </a:t>
            </a:r>
            <a:r>
              <a:rPr lang="en-US" b="1" dirty="0">
                <a:solidFill>
                  <a:schemeClr val="tx1"/>
                </a:solidFill>
              </a:rPr>
              <a:t>Presentation Layer: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          </a:t>
            </a:r>
            <a:r>
              <a:rPr lang="en-US" sz="1600" dirty="0"/>
              <a:t>Angular 6(framework to develop web apps)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   VSCode 1.39(to develop front end)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en-US" b="1" dirty="0"/>
              <a:t>   </a:t>
            </a:r>
            <a:r>
              <a:rPr lang="en-US" b="1" dirty="0">
                <a:solidFill>
                  <a:schemeClr val="tx1"/>
                </a:solidFill>
              </a:rPr>
              <a:t>Business Layer: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          </a:t>
            </a:r>
            <a:r>
              <a:rPr lang="en-US" sz="1600" dirty="0"/>
              <a:t>Java 8 (basic programming language)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   Postman 7.9.0 (for running RESTfull services)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   Spring framework (for creating webservices)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/>
              <a:t>                   Sping Boot 2.1.9 (auto configuring)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3.   </a:t>
            </a:r>
            <a:r>
              <a:rPr lang="en-US" b="1" dirty="0">
                <a:solidFill>
                  <a:schemeClr val="tx1"/>
                </a:solidFill>
              </a:rPr>
              <a:t>Persistence Layer: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         </a:t>
            </a:r>
            <a:r>
              <a:rPr lang="en-US" sz="1600" dirty="0">
                <a:solidFill>
                  <a:schemeClr val="tx1"/>
                </a:solidFill>
              </a:rPr>
              <a:t>Hibernate 2.1 (JPA implementation)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chemeClr val="tx1"/>
                </a:solidFill>
              </a:rPr>
              <a:t>           </a:t>
            </a:r>
            <a:r>
              <a:rPr lang="en-US" sz="1600" dirty="0">
                <a:solidFill>
                  <a:schemeClr val="tx1"/>
                </a:solidFill>
              </a:rPr>
              <a:t>MySQL 5.5.1 7(database storage)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393BB-1355-4F0C-BEAC-BACD61197622}"/>
              </a:ext>
            </a:extLst>
          </p:cNvPr>
          <p:cNvSpPr txBox="1"/>
          <p:nvPr/>
        </p:nvSpPr>
        <p:spPr>
          <a:xfrm>
            <a:off x="6877878" y="2603500"/>
            <a:ext cx="4810539" cy="2331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4.    </a:t>
            </a:r>
            <a:r>
              <a:rPr lang="en-US" b="1" dirty="0"/>
              <a:t>Cross Cutting Concern: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       </a:t>
            </a:r>
            <a:r>
              <a:rPr lang="en-US" sz="1600" dirty="0"/>
              <a:t>Spring security (access restriction)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              </a:t>
            </a:r>
            <a:r>
              <a:rPr lang="en-US" sz="1600" dirty="0"/>
              <a:t>AuthGuard services(Session storage)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5.</a:t>
            </a:r>
            <a:r>
              <a:rPr lang="en-IN" b="1" dirty="0"/>
              <a:t>    Hardware and Software </a:t>
            </a:r>
            <a:r>
              <a:rPr lang="en-US" b="1" dirty="0"/>
              <a:t>Requirement: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           </a:t>
            </a:r>
            <a:r>
              <a:rPr lang="en-US" sz="1600" dirty="0"/>
              <a:t>windows 10 RAM 2GB, Google</a:t>
            </a:r>
          </a:p>
          <a:p>
            <a:r>
              <a:rPr lang="en-US" sz="1600" dirty="0"/>
              <a:t>               Chrome, Memory Space: 500 MB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67A2-3E1A-4C7E-B1E0-433B479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SERVICES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1064-364E-49E4-B1B4-AF82D53E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00942" cy="41153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Service:</a:t>
            </a:r>
            <a:r>
              <a:rPr lang="en-US" dirty="0"/>
              <a:t>  Register a new account and login as a client and access all the properties.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Show Balance:</a:t>
            </a:r>
            <a:r>
              <a:rPr lang="en-IN" dirty="0"/>
              <a:t> Show the current account 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Forgot-</a:t>
            </a:r>
            <a:r>
              <a:rPr lang="en-US" b="1" dirty="0"/>
              <a:t>Password Services: </a:t>
            </a:r>
            <a:r>
              <a:rPr lang="en-US" dirty="0"/>
              <a:t>change the password by verifying your mobile number and email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Deposit amount: </a:t>
            </a:r>
            <a:r>
              <a:rPr lang="en-US" dirty="0"/>
              <a:t>Deposit amount in your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Withdraw amount: </a:t>
            </a:r>
            <a:r>
              <a:rPr lang="en-US" dirty="0"/>
              <a:t>withdraw amount from your account with no daily limit.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Fund Transfer: </a:t>
            </a:r>
            <a:r>
              <a:rPr lang="en-US" dirty="0"/>
              <a:t>Transfer amount from your account to any other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Print Transaction: </a:t>
            </a:r>
            <a:r>
              <a:rPr lang="en-US" dirty="0"/>
              <a:t>Print or get all details of transaction of your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 user service: </a:t>
            </a:r>
            <a:r>
              <a:rPr lang="en-US" dirty="0"/>
              <a:t>Any one can create Account who uses any mobile number and email Id.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05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E102-509F-46B4-8A98-E63F40E5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SCOPE OF THE PROJECT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AB10-C5F0-40DC-85AA-BBC0DC65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and Implementation of online wallet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customer can easily deposit, withdraw or transfer money from their account to another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user can update password of wallet account at any point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Interface is simple and interactive by which user easily understand and use the application without any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can easily check their transaction due to very much effective User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22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AEBB-8958-4D24-96AD-7D071476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FUTRUE WORK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8065-092D-4D64-B7FC-ACD52F16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JWT integration for better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 Services with 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Microservices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09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ECF41-3467-4886-8D81-BDCC562CA8F1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You…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B2F90B-35DD-4198-9EF6-4D8C202E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354826"/>
            <a:ext cx="6443180" cy="41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8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Century Gothic</vt:lpstr>
      <vt:lpstr>Cooper Black</vt:lpstr>
      <vt:lpstr>Wingdings 3</vt:lpstr>
      <vt:lpstr>Ion Boardroom</vt:lpstr>
      <vt:lpstr>EASY PAY  WALLET APPLICATION</vt:lpstr>
      <vt:lpstr>OBJECTIVE</vt:lpstr>
      <vt:lpstr>TECHNOLOGY STACK</vt:lpstr>
      <vt:lpstr>SERVICES</vt:lpstr>
      <vt:lpstr>SCOPE OF THE PROJECT</vt:lpstr>
      <vt:lpstr>FUTRUE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PAY  WALLET APPLICATION</dc:title>
  <dc:creator>Amar Jeet Soni</dc:creator>
  <cp:lastModifiedBy>Amar Jeet Soni</cp:lastModifiedBy>
  <cp:revision>3</cp:revision>
  <dcterms:created xsi:type="dcterms:W3CDTF">2020-05-02T18:54:56Z</dcterms:created>
  <dcterms:modified xsi:type="dcterms:W3CDTF">2020-05-03T12:35:57Z</dcterms:modified>
</cp:coreProperties>
</file>