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E0F3B-AF23-F040-AC8F-C945060863D3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8894" y="1890886"/>
            <a:ext cx="7210776" cy="395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Frontend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13000" y="2652888"/>
            <a:ext cx="1284112" cy="11571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Set </a:t>
            </a:r>
            <a:br>
              <a:rPr lang="en-US" dirty="0" smtClean="0"/>
            </a:br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72440" y="2779890"/>
            <a:ext cx="1312333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1334" y="2794003"/>
            <a:ext cx="162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Data Set</a:t>
            </a:r>
            <a:br>
              <a:rPr lang="en-US" dirty="0" smtClean="0"/>
            </a:br>
            <a:r>
              <a:rPr lang="en-US" dirty="0" smtClean="0"/>
              <a:t>2. Data Parser</a:t>
            </a:r>
            <a:br>
              <a:rPr lang="en-US" dirty="0" smtClean="0"/>
            </a:br>
            <a:r>
              <a:rPr lang="en-US" dirty="0" smtClean="0"/>
              <a:t>3. Privacy </a:t>
            </a:r>
            <a:r>
              <a:rPr lang="en-US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↵</a:t>
            </a:r>
            <a:r>
              <a:rPr lang="en-US" dirty="0" smtClean="0"/>
              <a:t>Budget (</a:t>
            </a:r>
            <a:r>
              <a:rPr lang="en-US" dirty="0" err="1" smtClean="0"/>
              <a:t>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5337" y="4459111"/>
            <a:ext cx="2271889" cy="148166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7294" y="5080000"/>
            <a:ext cx="1185334" cy="86077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Isolated Execution Chambers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9627" y="5080000"/>
            <a:ext cx="1185334" cy="86077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Isolated Execution Chambers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8893" y="5080000"/>
            <a:ext cx="1185334" cy="86077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Isolated Execution Chambers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12" y="2652888"/>
            <a:ext cx="1975555" cy="11571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 Manager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439338" y="5235222"/>
            <a:ext cx="1848556" cy="635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Untrusted Computation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27672" y="4586111"/>
            <a:ext cx="2173110" cy="3386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Comp </a:t>
            </a:r>
            <a:r>
              <a:rPr lang="en-US" sz="1400" b="1" dirty="0" err="1" smtClean="0">
                <a:solidFill>
                  <a:srgbClr val="000000"/>
                </a:solidFill>
              </a:rPr>
              <a:t>Mgr</a:t>
            </a:r>
            <a:r>
              <a:rPr lang="en-US" sz="1400" b="1" dirty="0" smtClean="0">
                <a:solidFill>
                  <a:srgbClr val="000000"/>
                </a:solidFill>
              </a:rPr>
              <a:t> XML RPC Layer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80" y="103013"/>
            <a:ext cx="946187" cy="89887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007559" y="1001891"/>
            <a:ext cx="0" cy="88899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56293" y="1001891"/>
            <a:ext cx="0" cy="88899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75281" y="1171222"/>
            <a:ext cx="150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56293" y="1097846"/>
            <a:ext cx="166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Differentially Private Answer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4000508" y="2293049"/>
            <a:ext cx="578556" cy="564455"/>
          </a:xfrm>
          <a:prstGeom prst="bentConnector3">
            <a:avLst>
              <a:gd name="adj1" fmla="val 98781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3" idx="1"/>
          </p:cNvCxnSpPr>
          <p:nvPr/>
        </p:nvCxnSpPr>
        <p:spPr>
          <a:xfrm>
            <a:off x="3697112" y="3231444"/>
            <a:ext cx="874900" cy="12700"/>
          </a:xfrm>
          <a:prstGeom prst="curvedConnector3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57226" y="3889065"/>
            <a:ext cx="1735668" cy="80993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 flipH="1">
            <a:off x="4159961" y="3889065"/>
            <a:ext cx="1312333" cy="119093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0"/>
          </p:cNvCxnSpPr>
          <p:nvPr/>
        </p:nvCxnSpPr>
        <p:spPr>
          <a:xfrm flipH="1">
            <a:off x="5472294" y="3889065"/>
            <a:ext cx="98778" cy="119093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0"/>
          </p:cNvCxnSpPr>
          <p:nvPr/>
        </p:nvCxnSpPr>
        <p:spPr>
          <a:xfrm>
            <a:off x="5700894" y="3889065"/>
            <a:ext cx="1100666" cy="119093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055558" y="2439811"/>
            <a:ext cx="1284112" cy="5503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 Generator</a:t>
            </a:r>
            <a:endParaRPr lang="en-US" dirty="0"/>
          </a:p>
        </p:txBody>
      </p:sp>
      <p:cxnSp>
        <p:nvCxnSpPr>
          <p:cNvPr id="62" name="Straight Arrow Connector 24"/>
          <p:cNvCxnSpPr/>
          <p:nvPr/>
        </p:nvCxnSpPr>
        <p:spPr>
          <a:xfrm>
            <a:off x="6547567" y="2864555"/>
            <a:ext cx="507991" cy="12700"/>
          </a:xfrm>
          <a:prstGeom prst="curvedConnector3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568730" y="3678785"/>
            <a:ext cx="1770940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19338" y="3707007"/>
            <a:ext cx="232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Computation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i="1" dirty="0" smtClean="0"/>
              <a:t>[Bounds Estimator]</a:t>
            </a:r>
            <a:endParaRPr lang="en-US" i="1" dirty="0"/>
          </a:p>
        </p:txBody>
      </p:sp>
      <p:sp>
        <p:nvSpPr>
          <p:cNvPr id="71" name="Rounded Rectangle 70"/>
          <p:cNvSpPr/>
          <p:nvPr/>
        </p:nvSpPr>
        <p:spPr>
          <a:xfrm>
            <a:off x="7055555" y="3148185"/>
            <a:ext cx="1284112" cy="3556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Auditing</a:t>
            </a:r>
            <a:endParaRPr lang="en-US" dirty="0"/>
          </a:p>
        </p:txBody>
      </p:sp>
      <p:cxnSp>
        <p:nvCxnSpPr>
          <p:cNvPr id="72" name="Straight Arrow Connector 24"/>
          <p:cNvCxnSpPr/>
          <p:nvPr/>
        </p:nvCxnSpPr>
        <p:spPr>
          <a:xfrm>
            <a:off x="6547564" y="3313286"/>
            <a:ext cx="507991" cy="12700"/>
          </a:xfrm>
          <a:prstGeom prst="curvedConnector3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5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Mohan</dc:creator>
  <cp:lastModifiedBy>Prashanth Mohan</cp:lastModifiedBy>
  <cp:revision>6</cp:revision>
  <dcterms:created xsi:type="dcterms:W3CDTF">2011-07-19T08:09:51Z</dcterms:created>
  <dcterms:modified xsi:type="dcterms:W3CDTF">2011-07-19T08:35:50Z</dcterms:modified>
</cp:coreProperties>
</file>