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20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0F3B-AF23-F040-AC8F-C945060863D3}" type="datetimeFigureOut">
              <a:rPr lang="en-US" smtClean="0"/>
              <a:t>8/8/11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F8A-20CF-5342-AE17-516FE779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1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0F3B-AF23-F040-AC8F-C945060863D3}" type="datetimeFigureOut">
              <a:rPr lang="en-US" smtClean="0"/>
              <a:t>8/8/11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F8A-20CF-5342-AE17-516FE779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7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0F3B-AF23-F040-AC8F-C945060863D3}" type="datetimeFigureOut">
              <a:rPr lang="en-US" smtClean="0"/>
              <a:t>8/8/11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F8A-20CF-5342-AE17-516FE779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4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0F3B-AF23-F040-AC8F-C945060863D3}" type="datetimeFigureOut">
              <a:rPr lang="en-US" smtClean="0"/>
              <a:t>8/8/11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F8A-20CF-5342-AE17-516FE779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6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0F3B-AF23-F040-AC8F-C945060863D3}" type="datetimeFigureOut">
              <a:rPr lang="en-US" smtClean="0"/>
              <a:t>8/8/11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F8A-20CF-5342-AE17-516FE779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6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0F3B-AF23-F040-AC8F-C945060863D3}" type="datetimeFigureOut">
              <a:rPr lang="en-US" smtClean="0"/>
              <a:t>8/8/11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F8A-20CF-5342-AE17-516FE779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7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0F3B-AF23-F040-AC8F-C945060863D3}" type="datetimeFigureOut">
              <a:rPr lang="en-US" smtClean="0"/>
              <a:t>8/8/11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F8A-20CF-5342-AE17-516FE779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7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0F3B-AF23-F040-AC8F-C945060863D3}" type="datetimeFigureOut">
              <a:rPr lang="en-US" smtClean="0"/>
              <a:t>8/8/11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F8A-20CF-5342-AE17-516FE779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0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0F3B-AF23-F040-AC8F-C945060863D3}" type="datetimeFigureOut">
              <a:rPr lang="en-US" smtClean="0"/>
              <a:t>8/8/11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F8A-20CF-5342-AE17-516FE779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4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0F3B-AF23-F040-AC8F-C945060863D3}" type="datetimeFigureOut">
              <a:rPr lang="en-US" smtClean="0"/>
              <a:t>8/8/11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F8A-20CF-5342-AE17-516FE779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2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0F3B-AF23-F040-AC8F-C945060863D3}" type="datetimeFigureOut">
              <a:rPr lang="en-US" smtClean="0"/>
              <a:t>8/8/11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F8A-20CF-5342-AE17-516FE779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1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E0F3B-AF23-F040-AC8F-C945060863D3}" type="datetimeFigureOut">
              <a:rPr lang="en-US" smtClean="0"/>
              <a:t>8/8/11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D4F8A-20CF-5342-AE17-516FE779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2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31334" y="103013"/>
            <a:ext cx="7916335" cy="5837765"/>
            <a:chOff x="931334" y="103013"/>
            <a:chExt cx="7916335" cy="5837765"/>
          </a:xfrm>
        </p:grpSpPr>
        <p:sp>
          <p:nvSpPr>
            <p:cNvPr id="4" name="Rounded Rectangle 3"/>
            <p:cNvSpPr/>
            <p:nvPr/>
          </p:nvSpPr>
          <p:spPr>
            <a:xfrm>
              <a:off x="1128894" y="1890886"/>
              <a:ext cx="7210776" cy="395112"/>
            </a:xfrm>
            <a:prstGeom prst="roundRect">
              <a:avLst/>
            </a:prstGeom>
            <a:solidFill>
              <a:srgbClr val="4F81B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Web Frontend</a:t>
              </a:r>
              <a:endParaRPr lang="en-US" b="1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413000" y="2652888"/>
              <a:ext cx="1284112" cy="1157111"/>
            </a:xfrm>
            <a:prstGeom prst="roundRect">
              <a:avLst/>
            </a:prstGeom>
            <a:solidFill>
              <a:srgbClr val="4F81B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Data Set </a:t>
              </a:r>
              <a:br>
                <a:rPr lang="en-US" b="1" dirty="0" smtClean="0"/>
              </a:br>
              <a:r>
                <a:rPr lang="en-US" b="1" dirty="0" smtClean="0"/>
                <a:t>Manager</a:t>
              </a:r>
              <a:endParaRPr lang="en-US" b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072440" y="2779890"/>
              <a:ext cx="1312333" cy="0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31334" y="2794003"/>
              <a:ext cx="16227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Data Set</a:t>
              </a:r>
              <a:br>
                <a:rPr lang="en-US" dirty="0" smtClean="0"/>
              </a:br>
              <a:r>
                <a:rPr lang="en-US" dirty="0" smtClean="0"/>
                <a:t>2. Data Parser</a:t>
              </a:r>
              <a:br>
                <a:rPr lang="en-US" dirty="0" smtClean="0"/>
              </a:br>
              <a:r>
                <a:rPr lang="en-US" dirty="0" smtClean="0"/>
                <a:t>3. Privacy </a:t>
              </a:r>
              <a:r>
                <a:rPr lang="en-US" dirty="0" smtClean="0">
                  <a:solidFill>
                    <a:schemeClr val="bg1"/>
                  </a:solidFill>
                  <a:latin typeface="Lucida Grande"/>
                  <a:ea typeface="Lucida Grande"/>
                  <a:cs typeface="Lucida Grande"/>
                </a:rPr>
                <a:t>↵</a:t>
              </a:r>
              <a:r>
                <a:rPr lang="en-US" dirty="0" smtClean="0"/>
                <a:t>Budget (</a:t>
              </a:r>
              <a:r>
                <a:rPr lang="en-US" dirty="0" err="1" smtClean="0"/>
                <a:t>ε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85337" y="4459111"/>
              <a:ext cx="2271889" cy="14816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67294" y="5080000"/>
              <a:ext cx="1185334" cy="8607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Isolated Execution Chambers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79627" y="5080000"/>
              <a:ext cx="1185334" cy="8607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Isolated Execution Chambers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08893" y="5080000"/>
              <a:ext cx="1185334" cy="8607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Isolated Execution Chambers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572012" y="2652888"/>
              <a:ext cx="1975555" cy="1157111"/>
            </a:xfrm>
            <a:prstGeom prst="roundRect">
              <a:avLst/>
            </a:prstGeom>
            <a:solidFill>
              <a:srgbClr val="4F81B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Computation Manager</a:t>
              </a:r>
              <a:endParaRPr lang="en-US" b="1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439338" y="5235222"/>
              <a:ext cx="1848556" cy="635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Untrusted Computation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227672" y="4586111"/>
              <a:ext cx="2173110" cy="3386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Comp </a:t>
              </a:r>
              <a:r>
                <a:rPr lang="en-US" sz="1400" b="1" dirty="0" err="1" smtClean="0">
                  <a:solidFill>
                    <a:srgbClr val="000000"/>
                  </a:solidFill>
                </a:rPr>
                <a:t>Mgr</a:t>
              </a:r>
              <a:r>
                <a:rPr lang="en-US" sz="1400" b="1" dirty="0" smtClean="0">
                  <a:solidFill>
                    <a:srgbClr val="000000"/>
                  </a:solidFill>
                </a:rPr>
                <a:t> XML RPC Layer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7180" y="103013"/>
              <a:ext cx="946187" cy="898878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/>
            <p:nvPr/>
          </p:nvCxnSpPr>
          <p:spPr>
            <a:xfrm>
              <a:off x="4007559" y="1001891"/>
              <a:ext cx="0" cy="888995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456293" y="1001891"/>
              <a:ext cx="0" cy="888995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529596" y="1171222"/>
              <a:ext cx="1509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Computation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56293" y="1052166"/>
              <a:ext cx="1967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Differentially Private Answer</a:t>
              </a:r>
              <a:endParaRPr lang="en-US" dirty="0"/>
            </a:p>
          </p:txBody>
        </p:sp>
        <p:cxnSp>
          <p:nvCxnSpPr>
            <p:cNvPr id="23" name="Elbow Connector 22"/>
            <p:cNvCxnSpPr/>
            <p:nvPr/>
          </p:nvCxnSpPr>
          <p:spPr>
            <a:xfrm rot="16200000" flipH="1">
              <a:off x="4000508" y="2293049"/>
              <a:ext cx="578556" cy="564455"/>
            </a:xfrm>
            <a:prstGeom prst="bentConnector3">
              <a:avLst>
                <a:gd name="adj1" fmla="val 98781"/>
              </a:avLst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5" idx="3"/>
              <a:endCxn id="13" idx="1"/>
            </p:cNvCxnSpPr>
            <p:nvPr/>
          </p:nvCxnSpPr>
          <p:spPr>
            <a:xfrm>
              <a:off x="3697112" y="3231444"/>
              <a:ext cx="874900" cy="12700"/>
            </a:xfrm>
            <a:prstGeom prst="curvedConnector3">
              <a:avLst/>
            </a:prstGeom>
            <a:ln w="38100" cmpd="sng"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3457226" y="3889065"/>
              <a:ext cx="1735668" cy="80993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prstDash val="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10" idx="0"/>
            </p:cNvCxnSpPr>
            <p:nvPr/>
          </p:nvCxnSpPr>
          <p:spPr>
            <a:xfrm flipH="1">
              <a:off x="4159961" y="3889065"/>
              <a:ext cx="1312333" cy="119093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prstDash val="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11" idx="0"/>
            </p:cNvCxnSpPr>
            <p:nvPr/>
          </p:nvCxnSpPr>
          <p:spPr>
            <a:xfrm flipH="1">
              <a:off x="5472294" y="3889065"/>
              <a:ext cx="98778" cy="119093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prstDash val="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12" idx="0"/>
            </p:cNvCxnSpPr>
            <p:nvPr/>
          </p:nvCxnSpPr>
          <p:spPr>
            <a:xfrm>
              <a:off x="5700894" y="3889065"/>
              <a:ext cx="1100666" cy="119093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prstDash val="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ounded Rectangle 56"/>
            <p:cNvSpPr/>
            <p:nvPr/>
          </p:nvSpPr>
          <p:spPr>
            <a:xfrm>
              <a:off x="7055558" y="2439811"/>
              <a:ext cx="1284112" cy="550335"/>
            </a:xfrm>
            <a:prstGeom prst="roundRect">
              <a:avLst/>
            </a:prstGeom>
            <a:solidFill>
              <a:srgbClr val="4F81B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Noise Generator</a:t>
              </a:r>
              <a:endParaRPr lang="en-US" b="1" dirty="0"/>
            </a:p>
          </p:txBody>
        </p:sp>
        <p:cxnSp>
          <p:nvCxnSpPr>
            <p:cNvPr id="62" name="Straight Arrow Connector 24"/>
            <p:cNvCxnSpPr/>
            <p:nvPr/>
          </p:nvCxnSpPr>
          <p:spPr>
            <a:xfrm>
              <a:off x="6547567" y="2864555"/>
              <a:ext cx="507991" cy="12700"/>
            </a:xfrm>
            <a:prstGeom prst="curvedConnector3">
              <a:avLst/>
            </a:prstGeom>
            <a:ln w="38100" cmpd="sng"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6568730" y="3678785"/>
              <a:ext cx="1770940" cy="0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6519338" y="3707007"/>
              <a:ext cx="23283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Computation</a:t>
              </a:r>
              <a:br>
                <a:rPr lang="en-US" dirty="0" smtClean="0"/>
              </a:br>
              <a:r>
                <a:rPr lang="en-US" dirty="0" smtClean="0"/>
                <a:t>2. </a:t>
              </a:r>
              <a:r>
                <a:rPr lang="en-US" i="1" dirty="0" smtClean="0"/>
                <a:t>[Bounds Estimator]</a:t>
              </a:r>
              <a:endParaRPr lang="en-US" i="1" dirty="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7055555" y="3148185"/>
              <a:ext cx="1284112" cy="355602"/>
            </a:xfrm>
            <a:prstGeom prst="roundRect">
              <a:avLst/>
            </a:prstGeom>
            <a:solidFill>
              <a:srgbClr val="4F81B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Auditing</a:t>
              </a:r>
              <a:endParaRPr lang="en-US" b="1" dirty="0"/>
            </a:p>
          </p:txBody>
        </p:sp>
        <p:cxnSp>
          <p:nvCxnSpPr>
            <p:cNvPr id="72" name="Straight Arrow Connector 24"/>
            <p:cNvCxnSpPr/>
            <p:nvPr/>
          </p:nvCxnSpPr>
          <p:spPr>
            <a:xfrm>
              <a:off x="6547564" y="3313286"/>
              <a:ext cx="507991" cy="12700"/>
            </a:xfrm>
            <a:prstGeom prst="curvedConnector3">
              <a:avLst/>
            </a:prstGeom>
            <a:ln w="38100" cmpd="sng"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085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086556" y="475097"/>
            <a:ext cx="5775441" cy="6028120"/>
            <a:chOff x="1086556" y="475097"/>
            <a:chExt cx="5775441" cy="6028120"/>
          </a:xfrm>
        </p:grpSpPr>
        <p:sp>
          <p:nvSpPr>
            <p:cNvPr id="4" name="Rectangle 3"/>
            <p:cNvSpPr/>
            <p:nvPr/>
          </p:nvSpPr>
          <p:spPr>
            <a:xfrm>
              <a:off x="1086556" y="1848557"/>
              <a:ext cx="3911463" cy="4654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33533" y="1982595"/>
              <a:ext cx="1836568" cy="40017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96965" y="1982977"/>
              <a:ext cx="1626413" cy="40017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13327" y="2156569"/>
              <a:ext cx="1236446" cy="3246334"/>
            </a:xfrm>
            <a:prstGeom prst="rect">
              <a:avLst/>
            </a:prstGeom>
            <a:solidFill>
              <a:schemeClr val="accent1"/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Isolation and Access Control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73864" y="2156569"/>
              <a:ext cx="1522629" cy="958939"/>
            </a:xfrm>
            <a:prstGeom prst="rect">
              <a:avLst/>
            </a:prstGeom>
            <a:solidFill>
              <a:schemeClr val="accent1"/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Range Estimator and Enforcer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73864" y="3297920"/>
              <a:ext cx="1522629" cy="958939"/>
            </a:xfrm>
            <a:prstGeom prst="rect">
              <a:avLst/>
            </a:prstGeom>
            <a:solidFill>
              <a:schemeClr val="accent1"/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Sample and Aggregate Framework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73864" y="4443964"/>
              <a:ext cx="1522629" cy="958939"/>
            </a:xfrm>
            <a:prstGeom prst="rect">
              <a:avLst/>
            </a:prstGeom>
            <a:solidFill>
              <a:schemeClr val="accent1"/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Privacy Budget Manager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97475" y="5353931"/>
              <a:ext cx="14345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Execution Layer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33533" y="5366359"/>
              <a:ext cx="18365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Data Access Layer</a:t>
              </a:r>
              <a:endParaRPr lang="en-US" b="1" dirty="0"/>
            </a:p>
          </p:txBody>
        </p:sp>
        <p:sp>
          <p:nvSpPr>
            <p:cNvPr id="13" name="Snip Diagonal Corner Rectangle 12"/>
            <p:cNvSpPr/>
            <p:nvPr/>
          </p:nvSpPr>
          <p:spPr>
            <a:xfrm>
              <a:off x="3173864" y="475097"/>
              <a:ext cx="1522629" cy="886229"/>
            </a:xfrm>
            <a:prstGeom prst="snip2DiagRect">
              <a:avLst/>
            </a:prstGeom>
            <a:solidFill>
              <a:srgbClr val="4F81B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Range Translation Function</a:t>
              </a:r>
              <a:endParaRPr lang="en-US" b="1" dirty="0"/>
            </a:p>
          </p:txBody>
        </p:sp>
        <p:sp>
          <p:nvSpPr>
            <p:cNvPr id="14" name="Snip Diagonal Corner Rectangle 13"/>
            <p:cNvSpPr/>
            <p:nvPr/>
          </p:nvSpPr>
          <p:spPr>
            <a:xfrm>
              <a:off x="1297475" y="475097"/>
              <a:ext cx="1525903" cy="886229"/>
            </a:xfrm>
            <a:prstGeom prst="snip2DiagRect">
              <a:avLst/>
            </a:prstGeom>
            <a:solidFill>
              <a:srgbClr val="4F81B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Data Analytics Program</a:t>
              </a:r>
              <a:endParaRPr lang="en-US" b="1" dirty="0"/>
            </a:p>
          </p:txBody>
        </p:sp>
        <p:sp>
          <p:nvSpPr>
            <p:cNvPr id="15" name="Can 14"/>
            <p:cNvSpPr/>
            <p:nvPr/>
          </p:nvSpPr>
          <p:spPr>
            <a:xfrm>
              <a:off x="5719854" y="3115508"/>
              <a:ext cx="1142143" cy="1589731"/>
            </a:xfrm>
            <a:prstGeom prst="can">
              <a:avLst/>
            </a:prstGeom>
            <a:solidFill>
              <a:srgbClr val="4F81B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Data Set Manager</a:t>
              </a:r>
              <a:endParaRPr 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97475" y="6030018"/>
              <a:ext cx="3572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GUPT Computation Manager</a:t>
              </a:r>
              <a:endParaRPr lang="en-US" b="1" dirty="0"/>
            </a:p>
          </p:txBody>
        </p:sp>
        <p:sp>
          <p:nvSpPr>
            <p:cNvPr id="17" name="Left-Right Arrow 16"/>
            <p:cNvSpPr/>
            <p:nvPr/>
          </p:nvSpPr>
          <p:spPr>
            <a:xfrm>
              <a:off x="5039966" y="3901237"/>
              <a:ext cx="656214" cy="237546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-Right Arrow 17"/>
            <p:cNvSpPr/>
            <p:nvPr/>
          </p:nvSpPr>
          <p:spPr>
            <a:xfrm rot="16200000">
              <a:off x="3761331" y="1486312"/>
              <a:ext cx="448203" cy="237546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-Right Arrow 18"/>
            <p:cNvSpPr/>
            <p:nvPr/>
          </p:nvSpPr>
          <p:spPr>
            <a:xfrm rot="16200000">
              <a:off x="1821325" y="1486312"/>
              <a:ext cx="448203" cy="237546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3409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68</Words>
  <Application>Microsoft Macintosh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Prashanth Mohan</dc:creator>
  <cp:lastModifiedBy>Prashanth Mohan</cp:lastModifiedBy>
  <cp:revision>12</cp:revision>
  <dcterms:created xsi:type="dcterms:W3CDTF">2011-07-19T08:09:51Z</dcterms:created>
  <dcterms:modified xsi:type="dcterms:W3CDTF">2011-08-08T20:02:14Z</dcterms:modified>
</cp:coreProperties>
</file>