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fy/JedAIToolkit" TargetMode="External"/><Relationship Id="rId2" Type="http://schemas.openxmlformats.org/officeDocument/2006/relationships/hyperlink" Target="http://jedai.scif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ify/jedai-u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JedAI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Force behind Entity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495" y="2895600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</a:t>
            </a:r>
            <a:r>
              <a:rPr lang="en-US" sz="2000" b="1" dirty="0" err="1" smtClean="0"/>
              <a:t>Papadakis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253445"/>
            <a:ext cx="2181225" cy="8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Leonidas </a:t>
            </a:r>
            <a:r>
              <a:rPr lang="en-US" sz="2000" b="1" dirty="0" err="1" smtClean="0"/>
              <a:t>Tsekouras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250707" y="3295710"/>
            <a:ext cx="2895600" cy="68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Emmanouil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Thanos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3295710"/>
            <a:ext cx="2008479" cy="671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641" y="460081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Giannakopoulos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0441" y="4600814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Themis </a:t>
            </a:r>
            <a:r>
              <a:rPr lang="en-US" sz="2000" b="1" dirty="0" err="1" smtClean="0"/>
              <a:t>Palpanas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3512972" y="5000924"/>
            <a:ext cx="2008069" cy="752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0655" y="4600814"/>
            <a:ext cx="24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Manolis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Koubarakis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38" y="4958659"/>
            <a:ext cx="2181225" cy="837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909663"/>
            <a:ext cx="1028699" cy="98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29005"/>
            <a:ext cx="1010951" cy="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JedAI</a:t>
            </a:r>
            <a:r>
              <a:rPr lang="en-US" dirty="0" smtClean="0"/>
              <a:t> can be used in 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an </a:t>
            </a:r>
            <a:r>
              <a:rPr lang="en-US" dirty="0">
                <a:solidFill>
                  <a:srgbClr val="C00000"/>
                </a:solidFill>
              </a:rPr>
              <a:t>open source library </a:t>
            </a:r>
            <a:r>
              <a:rPr lang="en-US" dirty="0"/>
              <a:t>that implements numerous </a:t>
            </a:r>
            <a:r>
              <a:rPr lang="en-US" dirty="0" smtClean="0"/>
              <a:t>state-of-the-art </a:t>
            </a:r>
            <a:r>
              <a:rPr lang="en-US" dirty="0"/>
              <a:t>methods for all steps of </a:t>
            </a:r>
            <a:r>
              <a:rPr lang="en-US" dirty="0" smtClean="0"/>
              <a:t>an established </a:t>
            </a:r>
            <a:r>
              <a:rPr lang="en-US" dirty="0"/>
              <a:t>end-to-end ER </a:t>
            </a:r>
            <a:r>
              <a:rPr lang="en-US" dirty="0" smtClean="0"/>
              <a:t>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desktop </a:t>
            </a: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 smtClean="0"/>
              <a:t>for ER with </a:t>
            </a:r>
            <a:r>
              <a:rPr lang="en-US" dirty="0"/>
              <a:t>an intuitive Graphical </a:t>
            </a:r>
            <a:r>
              <a:rPr lang="en-US" dirty="0" smtClean="0"/>
              <a:t>User Interface </a:t>
            </a:r>
            <a:r>
              <a:rPr lang="en-US" dirty="0"/>
              <a:t>that </a:t>
            </a:r>
            <a:r>
              <a:rPr lang="en-US" dirty="0" smtClean="0"/>
              <a:t>is suitable for both expert and lay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workbench</a:t>
            </a:r>
            <a:r>
              <a:rPr lang="en-US" dirty="0" smtClean="0"/>
              <a:t> for comparing all performance aspects of various (configurations of) end-to-end ER workflows.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JedAI</a:t>
            </a:r>
            <a:r>
              <a:rPr lang="en-US" dirty="0"/>
              <a:t> Toolkit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implements the following </a:t>
            </a:r>
            <a:r>
              <a:rPr lang="en-US" sz="2800" dirty="0" smtClean="0">
                <a:solidFill>
                  <a:srgbClr val="C00000"/>
                </a:solidFill>
              </a:rPr>
              <a:t>schema-agnostic, end-to-end workflow </a:t>
            </a:r>
            <a:r>
              <a:rPr lang="en-US" sz="2800" dirty="0" smtClean="0"/>
              <a:t>for both Clean-Clean and Dirty ER: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Reads files containing the entity profiles and the golden standard.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92" y="3672056"/>
            <a:ext cx="120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Creates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overlapping</a:t>
            </a:r>
            <a:r>
              <a:rPr lang="en-US" sz="1600" dirty="0"/>
              <a:t> </a:t>
            </a:r>
            <a:r>
              <a:rPr lang="en-US" sz="1600" dirty="0" smtClean="0"/>
              <a:t>blocks.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cleans blocks from useless comparisons (</a:t>
            </a:r>
            <a:r>
              <a:rPr lang="en-US" sz="1600" dirty="0" smtClean="0">
                <a:solidFill>
                  <a:srgbClr val="C00000"/>
                </a:solidFill>
              </a:rPr>
              <a:t>repeated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superfluous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5" y="3669266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operates on the level of individual comparisons to remove the useless ones.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Executes all retained comparisons.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Partitions the similarity graph into equivalence clusters.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Stores and presents performance results</a:t>
            </a:r>
            <a:br>
              <a:rPr lang="en-US" sz="1600" dirty="0" smtClean="0"/>
            </a:br>
            <a:r>
              <a:rPr lang="en-US" sz="1600" dirty="0" smtClean="0"/>
              <a:t>w.r.t. numerous measures.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84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JedAI</a:t>
            </a:r>
            <a:r>
              <a:rPr lang="en-US" dirty="0" smtClean="0"/>
              <a:t> Toolkit built?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Modular</a:t>
            </a:r>
            <a:r>
              <a:rPr lang="en-US" dirty="0" smtClean="0"/>
              <a:t> architecture: one module per workflow step.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Extensible</a:t>
            </a:r>
            <a:r>
              <a:rPr lang="en-US" dirty="0" smtClean="0"/>
              <a:t> architecture (e.g</a:t>
            </a:r>
            <a:r>
              <a:rPr lang="en-US" smtClean="0"/>
              <a:t>., ontology matching)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2600"/>
            <a:ext cx="4136895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5730" y="5181600"/>
            <a:ext cx="1371600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???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can I build an ER workflow?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supports several </a:t>
            </a:r>
            <a:r>
              <a:rPr lang="en-US" sz="2800" dirty="0" smtClean="0">
                <a:solidFill>
                  <a:srgbClr val="C00000"/>
                </a:solidFill>
              </a:rPr>
              <a:t>established</a:t>
            </a:r>
            <a:r>
              <a:rPr lang="en-US" sz="2800" dirty="0" smtClean="0"/>
              <a:t> methods for each workflow step: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Possible to read </a:t>
            </a:r>
            <a:r>
              <a:rPr lang="en-US" sz="1600" dirty="0" smtClean="0">
                <a:solidFill>
                  <a:srgbClr val="C00000"/>
                </a:solidFill>
              </a:rPr>
              <a:t>CSV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RDF/XML files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C00000"/>
                </a:solidFill>
              </a:rPr>
              <a:t>relational DBs </a:t>
            </a:r>
            <a:r>
              <a:rPr lang="en-US" sz="1600" dirty="0" smtClean="0"/>
              <a:t>in any </a:t>
            </a:r>
            <a:r>
              <a:rPr lang="en-US" sz="1600" b="1" dirty="0" smtClean="0">
                <a:solidFill>
                  <a:srgbClr val="C00000"/>
                </a:solidFill>
              </a:rPr>
              <a:t>combination!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236" y="3672056"/>
            <a:ext cx="115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8 </a:t>
            </a:r>
            <a:r>
              <a:rPr lang="en-US" sz="1600" dirty="0" smtClean="0"/>
              <a:t>methods.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Specify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any combination of </a:t>
            </a:r>
            <a:r>
              <a:rPr lang="en-US" sz="1600" dirty="0" smtClean="0">
                <a:solidFill>
                  <a:srgbClr val="C00000"/>
                </a:solidFill>
              </a:rPr>
              <a:t>3 (4) </a:t>
            </a:r>
            <a:r>
              <a:rPr lang="en-US" sz="1600" b="1" dirty="0" smtClean="0">
                <a:solidFill>
                  <a:srgbClr val="C00000"/>
                </a:solidFill>
              </a:rPr>
              <a:t>complementary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for Dirty (Clean-Clean) ER.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2158" y="3669266"/>
            <a:ext cx="157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(including </a:t>
            </a:r>
            <a:br>
              <a:rPr lang="en-US" sz="1600" dirty="0" smtClean="0"/>
            </a:br>
            <a:r>
              <a:rPr lang="en-US" sz="1600" dirty="0" smtClean="0"/>
              <a:t>Meta-blocking).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Combine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2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/>
              <a:t>methods with </a:t>
            </a:r>
            <a:r>
              <a:rPr lang="en-US" sz="1600" dirty="0" smtClean="0">
                <a:solidFill>
                  <a:srgbClr val="C00000"/>
                </a:solidFill>
              </a:rPr>
              <a:t>12</a:t>
            </a:r>
            <a:r>
              <a:rPr lang="en-US" sz="1600" dirty="0" smtClean="0"/>
              <a:t> textual representation models and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dirty="0" smtClean="0"/>
              <a:t> similarity measures.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6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methods for Dirty ER. For Clean-Clean ER,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method is available.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 results as a </a:t>
            </a:r>
            <a:r>
              <a:rPr lang="en-US" sz="1600" dirty="0" smtClean="0">
                <a:solidFill>
                  <a:srgbClr val="C00000"/>
                </a:solidFill>
              </a:rPr>
              <a:t>CSV </a:t>
            </a:r>
            <a:r>
              <a:rPr lang="en-US" sz="1600" dirty="0" smtClean="0"/>
              <a:t>file.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4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Project website: </a:t>
            </a:r>
            <a:r>
              <a:rPr lang="en-US" sz="2800" dirty="0" smtClean="0">
                <a:hlinkClick r:id="rId2"/>
              </a:rPr>
              <a:t>http://jedai.scify.org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Library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https://github.com/scify/JedAIToolkit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Desktop Application and Workbench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github.com/scify/jedai-ui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All code is implemented using </a:t>
            </a:r>
            <a:r>
              <a:rPr lang="en-US" sz="2800" dirty="0" smtClean="0">
                <a:solidFill>
                  <a:srgbClr val="C00000"/>
                </a:solidFill>
              </a:rPr>
              <a:t>Java 8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available under </a:t>
            </a:r>
            <a:r>
              <a:rPr lang="en-US" sz="2800" dirty="0" smtClean="0">
                <a:solidFill>
                  <a:srgbClr val="C00000"/>
                </a:solidFill>
              </a:rPr>
              <a:t>Apache License V2.0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well documented.</a:t>
            </a:r>
          </a:p>
          <a:p>
            <a:r>
              <a:rPr lang="en-US" sz="2800" dirty="0" smtClean="0"/>
              <a:t>Several datasets are available for testing at </a:t>
            </a:r>
            <a:r>
              <a:rPr lang="en-US" sz="2800" dirty="0">
                <a:hlinkClick r:id="rId3"/>
              </a:rPr>
              <a:t>https://github.com/scify/JedAIToolkit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2.0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Includes support for SPARQL endpoints, multicore functionality and configuration optimization.</a:t>
            </a:r>
          </a:p>
          <a:p>
            <a:pPr lvl="1"/>
            <a:r>
              <a:rPr lang="en-US" dirty="0" smtClean="0"/>
              <a:t>Available at the end of September,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3.0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Includes support for ontology matching, progressive ER as well as a workflow builder.</a:t>
            </a:r>
          </a:p>
          <a:p>
            <a:pPr lvl="1"/>
            <a:r>
              <a:rPr lang="en-US" dirty="0" smtClean="0"/>
              <a:t>Available at the end of December,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4.0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functionality is implemented in Apache Spark.</a:t>
            </a:r>
          </a:p>
          <a:p>
            <a:pPr lvl="1"/>
            <a:r>
              <a:rPr lang="en-US" dirty="0" smtClean="0"/>
              <a:t>Available at the end of December,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460</Words>
  <Application>Microsoft Office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JedAI:  The Force behind Entity Resolution</vt:lpstr>
      <vt:lpstr>What is JedAI Toolkit?</vt:lpstr>
      <vt:lpstr>How does JedAI Toolkit work?</vt:lpstr>
      <vt:lpstr>How is JedAI Toolkit built?</vt:lpstr>
      <vt:lpstr>How can I build an ER workflow?</vt:lpstr>
      <vt:lpstr>Where can I find JedAI Toolkit?</vt:lpstr>
      <vt:lpstr>What are the next steps?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JedAI:  The Force behind Entity Resolution</dc:title>
  <dc:creator>G.A.P. II</dc:creator>
  <cp:lastModifiedBy>G.A.P. II</cp:lastModifiedBy>
  <cp:revision>14</cp:revision>
  <dcterms:created xsi:type="dcterms:W3CDTF">2017-05-07T05:33:11Z</dcterms:created>
  <dcterms:modified xsi:type="dcterms:W3CDTF">2017-05-08T13:07:11Z</dcterms:modified>
</cp:coreProperties>
</file>