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7E03-E811-47DC-B266-CE5C3FE5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00B36-96E7-4ADC-9919-D27595A11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08C-F3D4-4135-8A27-6F82BDF6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61AAA-A000-4F36-9E3C-776220F1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2297-F017-4989-B89A-70960F15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447F-2928-43BB-9ED8-C7E2E87C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EE45-15D8-4087-8F1A-ABF904CE6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E7D56-1B4A-433E-A4EA-5D7C99DD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355C-89A8-4F9F-9800-D82108B8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821C-05D4-4478-ABAD-78B2392C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4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36BAF-95A2-4557-9E4E-1BAC14C92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2141-C7FE-40A4-8ACA-2C998864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71D9-1144-491D-9E59-CAE148E3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6E55-39EA-43B3-B54A-ED64B071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19C1-FB1E-4623-BEAB-B6D4A3B4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5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4DB9-E4D4-4C0A-A4D9-87DE9A4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ADDC-EAAE-40E7-B969-3A3268DC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F4AD-DD04-49B0-B197-E3521C73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08E2-C7A0-4294-837D-D3446807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CB8F-3760-4537-9C7E-8B6A2C04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2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3031-07A7-4727-A4A4-E57AAD28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E942-F6BB-4184-A141-0B5D64E3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98E7-9C06-42E0-A92C-4016CC55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3CFA-3D80-4C87-B677-A9DD4F89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FA61-0E98-4D5B-8718-DFF3AFF7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4DCB-5EF2-469E-9C7A-A897316B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F527-14F8-4B83-A66C-5D6DCDCC9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F3D5C-C153-4420-831B-35E59CE6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8941A-1360-4702-A4FB-D9C42867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38CC-31CB-45F4-9CFD-6EC6A8BA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35EC-EC7F-48EB-B69A-5F0ED937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A7C8-0F4B-4A09-A692-BC47970D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931B-4DCF-4E14-A9BD-7FC23565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F2184-2B7C-4ECB-9C4B-0A18973E6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EBF57-3041-477A-B800-44F459513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60532-E4F5-4CFB-A3EB-6A410372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DFD07-EED3-4761-B880-07C92A86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74272-84A7-4DED-AC66-6DF29FEB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69F6-FBDD-4AF4-B7C1-3256A6C4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4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0543-0976-4833-A257-8FC51341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1520E-DCB0-4763-B41B-BA13C475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B1A94-90B4-453B-9D5A-A7221AE5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4E958-6CA7-471E-BDAF-B2FD64DB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4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05117-AF49-4F56-BEFD-B6A5B5A4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BB7D5-F0DD-4D08-BFD6-64706246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3C680-CA6C-4AB8-A81F-272AC7D1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3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4C63-FF5F-49A0-B9CE-028729AB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BBD4-B5D0-4BB7-8F2B-D67D3765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5A0A4-C036-414E-B3D1-B3F19B0A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26525-758A-439D-9E36-2AA5661D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0BF16-71EF-4064-A6E2-BC398E56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930CB-5F1B-4D26-B84D-F998F2F8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2FAB-1A83-4346-8A3A-52CBDE1C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FD1B9-3E63-480F-9F5F-4C593FECF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575E-BA3C-403E-8FD0-27B23909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FBC1B-B8FF-4202-806C-9EA8D91C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4348-228F-4C20-86DF-66D8D0F1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C0DF1-1E87-4467-92FD-A9843C7E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A4B54-8DBF-4F51-9884-230F3C75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D6B5-C07E-44D2-A246-37D66F09B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521B-20EE-4067-A095-79182969E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F5B0-BFCB-476A-A8CC-27B6CB0B4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7A2C-9E6D-43C3-990D-D81854AF8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0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7E1-C78F-4B02-960A-105FAB566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40" y="754145"/>
            <a:ext cx="2416404" cy="426277"/>
          </a:xfrm>
        </p:spPr>
        <p:txBody>
          <a:bodyPr>
            <a:noAutofit/>
          </a:bodyPr>
          <a:lstStyle/>
          <a:p>
            <a:r>
              <a:rPr lang="en-GB" sz="2000" b="1" dirty="0"/>
              <a:t>Resource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E7738-241B-4013-9FBD-01659ABCB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97DE06-54CC-40A2-9B54-E3EA45A46F28}"/>
              </a:ext>
            </a:extLst>
          </p:cNvPr>
          <p:cNvSpPr txBox="1">
            <a:spLocks/>
          </p:cNvSpPr>
          <p:nvPr/>
        </p:nvSpPr>
        <p:spPr>
          <a:xfrm>
            <a:off x="166540" y="327867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Subscription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3367C9-5508-4DE8-BDE9-C11A3645C5B4}"/>
              </a:ext>
            </a:extLst>
          </p:cNvPr>
          <p:cNvSpPr txBox="1">
            <a:spLocks/>
          </p:cNvSpPr>
          <p:nvPr/>
        </p:nvSpPr>
        <p:spPr>
          <a:xfrm>
            <a:off x="166540" y="1180422"/>
            <a:ext cx="2416404" cy="678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Azure Automation Account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30CDB2-B547-461B-B4A2-C6C7E371003E}"/>
              </a:ext>
            </a:extLst>
          </p:cNvPr>
          <p:cNvSpPr txBox="1">
            <a:spLocks/>
          </p:cNvSpPr>
          <p:nvPr/>
        </p:nvSpPr>
        <p:spPr>
          <a:xfrm>
            <a:off x="6455789" y="754145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AWS Policy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7C906E-BEF6-450E-9468-83B5F7C8F82B}"/>
              </a:ext>
            </a:extLst>
          </p:cNvPr>
          <p:cNvSpPr txBox="1">
            <a:spLocks/>
          </p:cNvSpPr>
          <p:nvPr/>
        </p:nvSpPr>
        <p:spPr>
          <a:xfrm>
            <a:off x="6455789" y="327867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AWS Account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573B69-1961-4B22-BA25-6B8E01983133}"/>
              </a:ext>
            </a:extLst>
          </p:cNvPr>
          <p:cNvSpPr txBox="1">
            <a:spLocks/>
          </p:cNvSpPr>
          <p:nvPr/>
        </p:nvSpPr>
        <p:spPr>
          <a:xfrm>
            <a:off x="6455789" y="1180422"/>
            <a:ext cx="2416404" cy="678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AWS Tagging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5A3BB7-5A2E-4992-B673-2C7FCF475A14}"/>
              </a:ext>
            </a:extLst>
          </p:cNvPr>
          <p:cNvSpPr txBox="1">
            <a:spLocks/>
          </p:cNvSpPr>
          <p:nvPr/>
        </p:nvSpPr>
        <p:spPr>
          <a:xfrm>
            <a:off x="3280527" y="793423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automation-</a:t>
            </a:r>
            <a:r>
              <a:rPr lang="en-GB" sz="2000" b="1" dirty="0" err="1"/>
              <a:t>ps</a:t>
            </a:r>
            <a:r>
              <a:rPr lang="en-GB" sz="2000" b="1" dirty="0"/>
              <a:t>-</a:t>
            </a:r>
            <a:r>
              <a:rPr lang="en-GB" sz="2000" b="1" dirty="0" err="1"/>
              <a:t>rg</a:t>
            </a:r>
            <a:endParaRPr lang="en-GB" sz="20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9C5BBF-CBE5-4A73-B860-9B5D9E212D29}"/>
              </a:ext>
            </a:extLst>
          </p:cNvPr>
          <p:cNvSpPr txBox="1">
            <a:spLocks/>
          </p:cNvSpPr>
          <p:nvPr/>
        </p:nvSpPr>
        <p:spPr>
          <a:xfrm>
            <a:off x="3280527" y="367145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al@amarlanda.com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E7B96C-DD74-4B39-B9F2-0AA36B01CCE1}"/>
              </a:ext>
            </a:extLst>
          </p:cNvPr>
          <p:cNvSpPr txBox="1">
            <a:spLocks/>
          </p:cNvSpPr>
          <p:nvPr/>
        </p:nvSpPr>
        <p:spPr>
          <a:xfrm>
            <a:off x="3280527" y="1306648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automation-</a:t>
            </a:r>
            <a:r>
              <a:rPr lang="en-GB" sz="2000" b="1" dirty="0" err="1"/>
              <a:t>ps</a:t>
            </a:r>
            <a:r>
              <a:rPr lang="en-GB" sz="2000" b="1" dirty="0"/>
              <a:t>-aa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032FE0-1003-4BCE-A773-73FCC1F8E797}"/>
              </a:ext>
            </a:extLst>
          </p:cNvPr>
          <p:cNvSpPr txBox="1">
            <a:spLocks/>
          </p:cNvSpPr>
          <p:nvPr/>
        </p:nvSpPr>
        <p:spPr>
          <a:xfrm>
            <a:off x="315798" y="2410118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Azure Runbook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3C98A3-6DEA-4EE9-9646-5AE8801985D2}"/>
              </a:ext>
            </a:extLst>
          </p:cNvPr>
          <p:cNvSpPr txBox="1">
            <a:spLocks/>
          </p:cNvSpPr>
          <p:nvPr/>
        </p:nvSpPr>
        <p:spPr>
          <a:xfrm>
            <a:off x="315798" y="2836394"/>
            <a:ext cx="2416404" cy="402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Assets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7667FF-DF25-434B-BB7B-8BE004607C48}"/>
              </a:ext>
            </a:extLst>
          </p:cNvPr>
          <p:cNvSpPr txBox="1">
            <a:spLocks/>
          </p:cNvSpPr>
          <p:nvPr/>
        </p:nvSpPr>
        <p:spPr>
          <a:xfrm>
            <a:off x="6455789" y="2836394"/>
            <a:ext cx="2416404" cy="402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Storing CMDB / </a:t>
            </a:r>
          </a:p>
        </p:txBody>
      </p:sp>
    </p:spTree>
    <p:extLst>
      <p:ext uri="{BB962C8B-B14F-4D97-AF65-F5344CB8AC3E}">
        <p14:creationId xmlns:p14="http://schemas.microsoft.com/office/powerpoint/2010/main" val="135135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11AD-34DD-4E80-8638-730F96DB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runbooks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119C-33F1-45C1-BB02-11B343D4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E36D4-6D03-4F52-AD31-1DAC3847EFBE}"/>
              </a:ext>
            </a:extLst>
          </p:cNvPr>
          <p:cNvSpPr txBox="1"/>
          <p:nvPr/>
        </p:nvSpPr>
        <p:spPr>
          <a:xfrm>
            <a:off x="1017309" y="2878465"/>
            <a:ext cx="13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types of runbooks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5BC28-2D28-481F-B631-B45B0C8B6226}"/>
              </a:ext>
            </a:extLst>
          </p:cNvPr>
          <p:cNvSpPr txBox="1"/>
          <p:nvPr/>
        </p:nvSpPr>
        <p:spPr>
          <a:xfrm>
            <a:off x="3242034" y="2878464"/>
            <a:ext cx="13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Powershell</a:t>
            </a:r>
            <a:r>
              <a:rPr lang="en-GB" dirty="0"/>
              <a:t>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68445-ADC4-4F18-857D-E5E7B0B010B5}"/>
              </a:ext>
            </a:extLst>
          </p:cNvPr>
          <p:cNvSpPr txBox="1"/>
          <p:nvPr/>
        </p:nvSpPr>
        <p:spPr>
          <a:xfrm>
            <a:off x="762785" y="3639363"/>
            <a:ext cx="13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Powershell</a:t>
            </a:r>
            <a:r>
              <a:rPr lang="en-GB" dirty="0"/>
              <a:t>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05A07-82E1-4ACC-87DB-91BF9069DCB1}"/>
              </a:ext>
            </a:extLst>
          </p:cNvPr>
          <p:cNvSpPr txBox="1"/>
          <p:nvPr/>
        </p:nvSpPr>
        <p:spPr>
          <a:xfrm>
            <a:off x="2836681" y="3639363"/>
            <a:ext cx="1377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Graphical </a:t>
            </a:r>
            <a:r>
              <a:rPr lang="en-GB" dirty="0" err="1"/>
              <a:t>powershell</a:t>
            </a:r>
            <a:r>
              <a:rPr lang="en-GB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30306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Resource group</vt:lpstr>
      <vt:lpstr>Types of runbooks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group</dc:title>
  <dc:creator>Admin</dc:creator>
  <cp:lastModifiedBy>Admin</cp:lastModifiedBy>
  <cp:revision>5</cp:revision>
  <dcterms:created xsi:type="dcterms:W3CDTF">2018-01-07T12:26:33Z</dcterms:created>
  <dcterms:modified xsi:type="dcterms:W3CDTF">2018-01-07T15:50:03Z</dcterms:modified>
</cp:coreProperties>
</file>