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18"/>
  </p:notesMasterIdLst>
  <p:handoutMasterIdLst>
    <p:handoutMasterId r:id="rId19"/>
  </p:handoutMasterIdLst>
  <p:sldIdLst>
    <p:sldId id="256" r:id="rId2"/>
    <p:sldId id="311" r:id="rId3"/>
    <p:sldId id="312" r:id="rId4"/>
    <p:sldId id="313" r:id="rId5"/>
    <p:sldId id="315" r:id="rId6"/>
    <p:sldId id="316" r:id="rId7"/>
    <p:sldId id="318" r:id="rId8"/>
    <p:sldId id="323" r:id="rId9"/>
    <p:sldId id="324" r:id="rId10"/>
    <p:sldId id="326" r:id="rId11"/>
    <p:sldId id="329" r:id="rId12"/>
    <p:sldId id="328" r:id="rId13"/>
    <p:sldId id="327" r:id="rId14"/>
    <p:sldId id="330" r:id="rId15"/>
    <p:sldId id="309" r:id="rId16"/>
    <p:sldId id="310" r:id="rId17"/>
  </p:sldIdLst>
  <p:sldSz cx="9144000" cy="6858000" type="screen4x3"/>
  <p:notesSz cx="6858000" cy="9144000"/>
  <p:embeddedFontLst>
    <p:embeddedFont>
      <p:font typeface="Consolas" panose="020B0609020204030204" pitchFamily="49"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
      <p:font typeface="Segoe UI Light" panose="020B0502040204020203" pitchFamily="34" charset="0"/>
      <p:regular r:id="rId32"/>
      <p:italic r:id="rId33"/>
    </p:embeddedFont>
    <p:embeddedFont>
      <p:font typeface="Verdana" panose="020B0604030504040204" pitchFamily="34" charset="0"/>
      <p:regular r:id="rId34"/>
      <p:bold r:id="rId35"/>
      <p:italic r:id="rId36"/>
      <p:boldItalic r:id="rId37"/>
    </p:embeddedFont>
    <p:embeddedFont>
      <p:font typeface="Segoe" panose="020B0604020202020204" charset="0"/>
      <p:regular r:id="rId38"/>
      <p:bold r:id="rId39"/>
      <p:italic r:id="rId40"/>
      <p:boldItalic r:id="rId4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Deploy ARM VMs" id="{C6B6578B-F5CF-418D-991A-F24A0340D180}">
          <p14:sldIdLst>
            <p14:sldId id="313"/>
          </p14:sldIdLst>
        </p14:section>
        <p14:section name="Configuration Managment" id="{B92904DA-AD65-48A7-82FB-BA4D438E899A}">
          <p14:sldIdLst>
            <p14:sldId id="315"/>
          </p14:sldIdLst>
        </p14:section>
        <p14:section name="VM storage" id="{CA5ED27E-6529-4197-AC63-77A7AD34E2E9}">
          <p14:sldIdLst>
            <p14:sldId id="316"/>
          </p14:sldIdLst>
        </p14:section>
        <p14:section name="Monitor ARM VMs" id="{4192427E-7B5C-4B75-BE21-14FA26E9ABFE}">
          <p14:sldIdLst>
            <p14:sldId id="318"/>
          </p14:sldIdLst>
        </p14:section>
        <p14:section name="Manage ARM VM availability" id="{D3C3E6EC-F134-453A-B1CC-2183AF90C649}">
          <p14:sldIdLst>
            <p14:sldId id="323"/>
          </p14:sldIdLst>
        </p14:section>
        <p14:section name="Scale ARM VMs" id="{1D5DFB03-8158-45A8-8083-DEDBBE6E73C9}">
          <p14:sldIdLst>
            <p14:sldId id="324"/>
          </p14:sldIdLst>
        </p14:section>
        <p14:section name="Manage Containers with Azure Container Services (ACS)" id="{8462B454-DCB7-4718-BC7C-16D8C399AB26}">
          <p14:sldIdLst>
            <p14:sldId id="326"/>
            <p14:sldId id="329"/>
            <p14:sldId id="328"/>
            <p14:sldId id="327"/>
            <p14:sldId id="330"/>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57CD"/>
    <a:srgbClr val="669900"/>
    <a:srgbClr val="0070C0"/>
    <a:srgbClr val="7AB0F2"/>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autoAdjust="0"/>
    <p:restoredTop sz="94614" autoAdjust="0"/>
  </p:normalViewPr>
  <p:slideViewPr>
    <p:cSldViewPr snapToGrid="0">
      <p:cViewPr varScale="1">
        <p:scale>
          <a:sx n="109" d="100"/>
          <a:sy n="109" d="100"/>
        </p:scale>
        <p:origin x="438"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1/29/2018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1/29/2018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134809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1975770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150931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366767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387420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1018564"/>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1018564"/>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92" y="0"/>
            <a:ext cx="8563708"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086704"/>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726466"/>
            <a:ext cx="4040188"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086704"/>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726466"/>
            <a:ext cx="4041775"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3546230" y="0"/>
            <a:ext cx="5597769"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3534508"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246186" y="273050"/>
            <a:ext cx="3219328"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63770" y="1435100"/>
            <a:ext cx="32017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16623"/>
            <a:ext cx="54864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1002321"/>
            <a:ext cx="19431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458788" y="1002321"/>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8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199" y="6324600"/>
            <a:ext cx="8212015"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tx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t>DEMO</a:t>
            </a:r>
          </a:p>
        </p:txBody>
      </p:sp>
    </p:spTree>
    <p:extLst>
      <p:ext uri="{BB962C8B-B14F-4D97-AF65-F5344CB8AC3E}">
        <p14:creationId xmlns:p14="http://schemas.microsoft.com/office/powerpoint/2010/main" val="282823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9144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40678" y="-3"/>
            <a:ext cx="8827476"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707" r:id="rId5"/>
    <p:sldLayoutId id="2147483662" r:id="rId6"/>
    <p:sldLayoutId id="2147483699" r:id="rId7"/>
    <p:sldLayoutId id="2147483708" r:id="rId8"/>
    <p:sldLayoutId id="2147483702"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673" r:id="rId2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b="1" dirty="0">
                <a:solidFill>
                  <a:srgbClr val="FFC000"/>
                </a:solidFill>
              </a:rPr>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ADEA70-0291-4B72-9963-1103847B70FB}"/>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8761CA1C-A62D-4791-80E3-1647AB49EF35}"/>
              </a:ext>
            </a:extLst>
          </p:cNvPr>
          <p:cNvSpPr>
            <a:spLocks noGrp="1"/>
          </p:cNvSpPr>
          <p:nvPr>
            <p:ph type="body" sz="quarter" idx="11"/>
          </p:nvPr>
        </p:nvSpPr>
        <p:spPr/>
        <p:txBody>
          <a:bodyPr/>
          <a:lstStyle/>
          <a:p>
            <a:endParaRPr lang="en-US"/>
          </a:p>
        </p:txBody>
      </p:sp>
      <p:sp>
        <p:nvSpPr>
          <p:cNvPr id="6" name="Text Placeholder 5">
            <a:extLst>
              <a:ext uri="{FF2B5EF4-FFF2-40B4-BE49-F238E27FC236}">
                <a16:creationId xmlns:a16="http://schemas.microsoft.com/office/drawing/2014/main" id="{898B891A-9DAD-4484-9795-2DB4A3204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4476033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782058-14FA-4576-AC47-7C8609E7E48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8F9C882-E0A7-4A7A-A8B8-2656E1326883}"/>
              </a:ext>
            </a:extLst>
          </p:cNvPr>
          <p:cNvSpPr>
            <a:spLocks noGrp="1"/>
          </p:cNvSpPr>
          <p:nvPr>
            <p:ph idx="1"/>
          </p:nvPr>
        </p:nvSpPr>
        <p:spPr/>
        <p:txBody>
          <a:bodyPr/>
          <a:lstStyle/>
          <a:p>
            <a:endParaRPr lang="en-US"/>
          </a:p>
        </p:txBody>
      </p:sp>
      <p:sp>
        <p:nvSpPr>
          <p:cNvPr id="7" name="Text Placeholder 6">
            <a:extLst>
              <a:ext uri="{FF2B5EF4-FFF2-40B4-BE49-F238E27FC236}">
                <a16:creationId xmlns:a16="http://schemas.microsoft.com/office/drawing/2014/main" id="{CF4E6B3B-2CE9-4739-AC40-9FDE4F13A1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0887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C61856-5169-45C5-9111-875F85B333D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53420EE-FC7C-459F-90FD-1857D3DE4D74}"/>
              </a:ext>
            </a:extLst>
          </p:cNvPr>
          <p:cNvSpPr>
            <a:spLocks noGrp="1"/>
          </p:cNvSpPr>
          <p:nvPr>
            <p:ph idx="1"/>
          </p:nvPr>
        </p:nvSpPr>
        <p:spPr/>
        <p:txBody>
          <a:bodyPr/>
          <a:lstStyle/>
          <a:p>
            <a:endParaRPr lang="en-US" dirty="0"/>
          </a:p>
        </p:txBody>
      </p:sp>
      <p:sp>
        <p:nvSpPr>
          <p:cNvPr id="7" name="Text Placeholder 6">
            <a:extLst>
              <a:ext uri="{FF2B5EF4-FFF2-40B4-BE49-F238E27FC236}">
                <a16:creationId xmlns:a16="http://schemas.microsoft.com/office/drawing/2014/main" id="{0060A6CD-CF73-4CBE-9026-8943DCA5D1D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885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C73727-4CA9-4101-B1BF-D8583B9D8EEB}"/>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8E422FA8-2A28-4AAA-80F8-C4E6A63A9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7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1086</Words>
  <Application>Microsoft Office PowerPoint</Application>
  <PresentationFormat>On-screen Show (4:3)</PresentationFormat>
  <Paragraphs>123</Paragraphs>
  <Slides>16</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Wingdings</vt:lpstr>
      <vt:lpstr>Consolas</vt:lpstr>
      <vt:lpstr>Calibri</vt:lpstr>
      <vt:lpstr>Segoe UI</vt:lpstr>
      <vt:lpstr>Segoe UI Light</vt:lpstr>
      <vt:lpstr>Verdana</vt:lpstr>
      <vt:lpstr>Times New Roman</vt:lpstr>
      <vt:lpstr>Segoe</vt:lpstr>
      <vt:lpstr>Symbol</vt:lpstr>
      <vt:lpstr>Courier New</vt:lpstr>
      <vt:lpstr>Arial</vt:lpstr>
      <vt:lpstr>NG_MOC_Core_ModuleNew2</vt:lpstr>
      <vt:lpstr>Exam 70-533 Implementing Microsoft Azure Infrastructure Solutions</vt:lpstr>
      <vt:lpstr>Create and Manage Compute Resources (20-25%)</vt:lpstr>
      <vt:lpstr>Create and Manage Compute Resources (20-25%)</vt:lpstr>
      <vt:lpstr>Deploy workloads on Azure Resource Manager (ARM) virtual machines (VMs)</vt:lpstr>
      <vt:lpstr>Perform Configuration Management </vt:lpstr>
      <vt:lpstr>Design and implement VM storage  </vt:lpstr>
      <vt:lpstr>Monitor ARM VMs  </vt:lpstr>
      <vt:lpstr>Manage ARM VM availability   </vt:lpstr>
      <vt:lpstr>Scale ARM VMs    </vt:lpstr>
      <vt:lpstr>Manage Containers with Azure Container Services (ACS) </vt:lpstr>
      <vt:lpstr>PowerPoint Presentation</vt:lpstr>
      <vt:lpstr>PowerPoint Presentation</vt:lpstr>
      <vt:lpstr>PowerPoint Presentation</vt:lpstr>
      <vt:lpstr>PowerPoint Presentation</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2018-01-29T17:47:46Z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