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1"/>
  </p:notesMasterIdLst>
  <p:handoutMasterIdLst>
    <p:handoutMasterId r:id="rId12"/>
  </p:handoutMasterIdLst>
  <p:sldIdLst>
    <p:sldId id="256" r:id="rId2"/>
    <p:sldId id="311" r:id="rId3"/>
    <p:sldId id="312" r:id="rId4"/>
    <p:sldId id="313" r:id="rId5"/>
    <p:sldId id="315" r:id="rId6"/>
    <p:sldId id="316" r:id="rId7"/>
    <p:sldId id="318" r:id="rId8"/>
    <p:sldId id="309" r:id="rId9"/>
    <p:sldId id="310" r:id="rId10"/>
  </p:sldIdLst>
  <p:sldSz cx="9144000" cy="6858000" type="screen4x3"/>
  <p:notesSz cx="6858000" cy="9144000"/>
  <p:embeddedFontLst>
    <p:embeddedFont>
      <p:font typeface="Segoe UI" panose="020B0502040204020203" pitchFamily="34" charset="0"/>
      <p:regular r:id="rId13"/>
      <p:bold r:id="rId14"/>
      <p:italic r:id="rId15"/>
      <p:boldItalic r:id="rId16"/>
    </p:embeddedFont>
    <p:embeddedFont>
      <p:font typeface="Verdana" panose="020B0604030504040204" pitchFamily="34" charset="0"/>
      <p:regular r:id="rId17"/>
      <p:bold r:id="rId18"/>
      <p:italic r:id="rId19"/>
      <p:boldItalic r:id="rId20"/>
    </p:embeddedFont>
    <p:embeddedFont>
      <p:font typeface="Segoe UI Light" panose="020B0502040204020203" pitchFamily="34" charset="0"/>
      <p:regular r:id="rId21"/>
      <p:italic r:id="rId22"/>
    </p:embeddedFont>
    <p:embeddedFont>
      <p:font typeface="Consolas" panose="020B0609020204030204" pitchFamily="49" charset="0"/>
      <p:regular r:id="rId23"/>
      <p:bold r:id="rId24"/>
      <p:italic r:id="rId25"/>
      <p:boldItalic r:id="rId26"/>
    </p:embeddedFont>
    <p:embeddedFont>
      <p:font typeface="Segoe"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Storage" id="{EE7F45B0-A6AD-411D-A512-DBBFEC401377}">
          <p14:sldIdLst>
            <p14:sldId id="311"/>
            <p14:sldId id="312"/>
          </p14:sldIdLst>
        </p14:section>
        <p14:section name="Storage &amp; Files" id="{C6B6578B-F5CF-418D-991A-F24A0340D180}">
          <p14:sldIdLst>
            <p14:sldId id="313"/>
          </p14:sldIdLst>
        </p14:section>
        <p14:section name="Access" id="{B92904DA-AD65-48A7-82FB-BA4D438E899A}">
          <p14:sldIdLst>
            <p14:sldId id="315"/>
          </p14:sldIdLst>
        </p14:section>
        <p14:section name="Diag, Monitor, Analytics" id="{CA5ED27E-6529-4197-AC63-77A7AD34E2E9}">
          <p14:sldIdLst>
            <p14:sldId id="316"/>
          </p14:sldIdLst>
        </p14:section>
        <p14:section name="Encryption" id="{4192427E-7B5C-4B75-BE21-14FA26E9ABFE}">
          <p14:sldIdLst>
            <p14:sldId id="318"/>
          </p14:sldIdLst>
        </p14:section>
        <p14:section name="Manage Containers with Azure Container Services (ACS)" id="{8462B454-DCB7-4718-BC7C-16D8C399AB26}">
          <p14:sldIdLst>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68" autoAdjust="0"/>
    <p:restoredTop sz="94614" autoAdjust="0"/>
  </p:normalViewPr>
  <p:slideViewPr>
    <p:cSldViewPr snapToGrid="0">
      <p:cViewPr varScale="1">
        <p:scale>
          <a:sx n="103" d="100"/>
          <a:sy n="103" d="100"/>
        </p:scale>
        <p:origin x="714" y="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1/23/2018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3"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solidFill>
                  <a:srgbClr val="FFC000"/>
                </a:solidFill>
              </a:rPr>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 Storage Strategy (10-15%)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Azure Storage blobs and Azure Files   </a:t>
            </a:r>
          </a:p>
          <a:p>
            <a:r>
              <a:rPr lang="en-US" dirty="0"/>
              <a:t>Manage Access</a:t>
            </a:r>
          </a:p>
          <a:p>
            <a:r>
              <a:rPr lang="en-US" dirty="0"/>
              <a:t>Configure Diagnostics, Monitoring and analytics</a:t>
            </a:r>
          </a:p>
          <a:p>
            <a:r>
              <a:rPr lang="en-US" dirty="0"/>
              <a:t>Implement Storage Encryption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a:xfrm>
            <a:off x="214789" y="5753667"/>
            <a:ext cx="8714421" cy="763173"/>
          </a:xfrm>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 Storage Strategy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Implement Azure Storage blobs and Azure Files   </a:t>
            </a:r>
          </a:p>
          <a:p>
            <a:pPr lvl="1"/>
            <a:r>
              <a:rPr lang="en-US" sz="1400" dirty="0"/>
              <a:t>Identify appropriate blob type for specific storage requirements; read data; change data; set metadata on a container; store data using block and page blobs; stream data using blobs; access blobs securely; implement </a:t>
            </a:r>
            <a:r>
              <a:rPr lang="en-US" sz="1400" dirty="0" err="1"/>
              <a:t>async</a:t>
            </a:r>
            <a:r>
              <a:rPr lang="en-US" sz="1400" dirty="0"/>
              <a:t> blob copy; configure Content Delivery Network (CDN); design blob hierarchies; configure custom domains; scale blob storage; manage SMB file storage; implement Azure StorSimple </a:t>
            </a:r>
          </a:p>
          <a:p>
            <a:r>
              <a:rPr lang="en-US" sz="1800" dirty="0"/>
              <a:t>Manage access </a:t>
            </a:r>
          </a:p>
          <a:p>
            <a:pPr lvl="1"/>
            <a:r>
              <a:rPr lang="en-US" sz="1400" dirty="0"/>
              <a:t>Create and manage shared access signatures; use stored access policies; regenerate keys; encrypt keys by using Azure Key Vault integration </a:t>
            </a:r>
          </a:p>
          <a:p>
            <a:r>
              <a:rPr lang="en-US" sz="1800" dirty="0"/>
              <a:t> Configure diagnostics, monitoring, and analytics </a:t>
            </a:r>
          </a:p>
          <a:p>
            <a:pPr lvl="1"/>
            <a:r>
              <a:rPr lang="en-US" sz="1400" dirty="0"/>
              <a:t>Set retention policies and logging levels; analyze logs </a:t>
            </a:r>
          </a:p>
          <a:p>
            <a:r>
              <a:rPr lang="en-US" sz="1800" dirty="0"/>
              <a:t> Implement storage encryption </a:t>
            </a:r>
          </a:p>
          <a:p>
            <a:pPr lvl="1"/>
            <a:r>
              <a:rPr lang="en-US" sz="1400" dirty="0"/>
              <a:t>Encrypt data as written to Azure Storage by using Azure Storage Service Encryption (SSE); implement encrypted and role-based security for data managed by Azure Data Lake Store</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Implement Azure Storage blobs and Azure Files</a:t>
            </a: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Identify appropriate blob type for specific storage requirements; read data; change data; set metadata on a container; store data using block and page blobs; stream data using blobs; access blobs securely; implement </a:t>
            </a:r>
            <a:r>
              <a:rPr lang="en-US" sz="2000" dirty="0" err="1"/>
              <a:t>async</a:t>
            </a:r>
            <a:r>
              <a:rPr lang="en-US" sz="2000" dirty="0"/>
              <a:t> blob copy; configure Content Delivery Network (CDN); design blob hierarchies; configure custom domains; scale blob storage; manage SMB file storage; implement Azure StorSimple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Manage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Create and manage shared access signatures; use stored access policies; regenerate keys; encrypt keys by using Azure Key Vault integration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Set retention policies and logging levels; analyze logs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Implement Storage Encryption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 Encrypt data as written to Azure Storage by using Azure Storage Service Encryption (SSE); implement encrypted and role-based security for data managed by Azure Data Lake Store</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814</Words>
  <Application>Microsoft Office PowerPoint</Application>
  <PresentationFormat>On-screen Show (4:3)</PresentationFormat>
  <Paragraphs>101</Paragraphs>
  <Slides>9</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Segoe UI</vt:lpstr>
      <vt:lpstr>Verdana</vt:lpstr>
      <vt:lpstr>Segoe UI Light</vt:lpstr>
      <vt:lpstr>Times New Roman</vt:lpstr>
      <vt:lpstr>Symbol</vt:lpstr>
      <vt:lpstr>Courier New</vt:lpstr>
      <vt:lpstr>Arial</vt:lpstr>
      <vt:lpstr>Wingdings</vt:lpstr>
      <vt:lpstr>Consolas</vt:lpstr>
      <vt:lpstr>Segoe</vt:lpstr>
      <vt:lpstr>Calibri</vt:lpstr>
      <vt:lpstr>NG_MOC_Core_ModuleNew2</vt:lpstr>
      <vt:lpstr>Exam 70-533 Implementing Microsoft Azure Infrastructure Solutions</vt:lpstr>
      <vt:lpstr>Design and Implement a Storage Strategy (10-15%)</vt:lpstr>
      <vt:lpstr>Design and Implement a Storage Strategy (10-15%)</vt:lpstr>
      <vt:lpstr>Implement Azure Storage blobs and Azure Files</vt:lpstr>
      <vt:lpstr>Manage Access</vt:lpstr>
      <vt:lpstr>Configure diagnostics, monitoring, and analytics  </vt:lpstr>
      <vt:lpstr>Implement Storage Encryption  </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2018-01-24T01:24:13Z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